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8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7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1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2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22933F-5447-4091-9CF7-A7CB126D5BD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42A6F-5396-46A5-BDBF-F48C1944AAA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Dnevnik-Alice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1684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Выполнили</a:t>
            </a:r>
          </a:p>
          <a:p>
            <a:r>
              <a:rPr lang="ru-RU" dirty="0" smtClean="0"/>
              <a:t>Ученик 9 класса К   шелковников Дмитрий</a:t>
            </a:r>
          </a:p>
          <a:p>
            <a:r>
              <a:rPr lang="ru-RU" dirty="0" smtClean="0"/>
              <a:t>И</a:t>
            </a:r>
          </a:p>
          <a:p>
            <a:r>
              <a:rPr lang="ru-RU" dirty="0" smtClean="0"/>
              <a:t>Ученица 8 класса К   Цветкова Амелия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84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Идея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7392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 Голосовое управление Дневником.ру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 Быстрый доступ к ключевой информации без использования клавиатуры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15789"/>
            <a:ext cx="6362197" cy="13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3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Модули и библиотеки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7887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Использованы самые разнообразные модули и библиотеки: </a:t>
            </a:r>
            <a:r>
              <a:rPr lang="en-US" sz="2400" dirty="0" smtClean="0"/>
              <a:t>flask, logging, json, DnevnikAPI, datetime</a:t>
            </a:r>
            <a:r>
              <a:rPr lang="ru-RU" sz="2400" dirty="0" smtClean="0"/>
              <a:t> и другие.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903621"/>
            <a:ext cx="5431858" cy="22129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564" t="2214" b="54218"/>
          <a:stretch/>
        </p:blipFill>
        <p:spPr>
          <a:xfrm>
            <a:off x="1097278" y="5116600"/>
            <a:ext cx="4886427" cy="3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752699" cy="402336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Использовано 3 класса:</a:t>
            </a:r>
          </a:p>
          <a:p>
            <a:pPr algn="just"/>
            <a:r>
              <a:rPr lang="en-US" sz="2400" b="1" dirty="0" smtClean="0"/>
              <a:t>DnevnikError</a:t>
            </a:r>
            <a:r>
              <a:rPr lang="ru-RU" sz="2400" dirty="0" smtClean="0"/>
              <a:t> - используется при ошибке</a:t>
            </a:r>
          </a:p>
          <a:p>
            <a:pPr algn="just"/>
            <a:r>
              <a:rPr lang="en-US" sz="2400" b="1" dirty="0" smtClean="0"/>
              <a:t>DnevnikBase</a:t>
            </a:r>
            <a:r>
              <a:rPr lang="ru-RU" sz="2400" dirty="0" smtClean="0"/>
              <a:t> – класс, содержащий базовые функции программы</a:t>
            </a:r>
          </a:p>
          <a:p>
            <a:pPr algn="just"/>
            <a:r>
              <a:rPr lang="en-US" sz="2400" b="1" dirty="0" smtClean="0"/>
              <a:t>DnevnikAPI</a:t>
            </a:r>
            <a:r>
              <a:rPr lang="ru-RU" sz="2400" dirty="0" smtClean="0"/>
              <a:t> – класс, содержащий функции с запросами к ресурсу «Дневник.ру»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17259"/>
            <a:ext cx="7581499" cy="1701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79" y="2085474"/>
            <a:ext cx="4606946" cy="28136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041" y="5462026"/>
            <a:ext cx="3544884" cy="4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148488" cy="913508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Использована 31 функция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89" y="1845733"/>
            <a:ext cx="4718480" cy="2902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481512"/>
            <a:ext cx="3731395" cy="3634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32" y="4443663"/>
            <a:ext cx="3123514" cy="16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Статистика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784783" cy="402336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Общее количество строк кода: 650.</a:t>
            </a:r>
          </a:p>
          <a:p>
            <a:pPr algn="just"/>
            <a:r>
              <a:rPr lang="ru-RU" sz="2400" dirty="0" smtClean="0"/>
              <a:t>Количество файлов – 9:</a:t>
            </a:r>
          </a:p>
          <a:p>
            <a:pPr algn="just"/>
            <a:r>
              <a:rPr lang="ru-RU" sz="2400" dirty="0" smtClean="0"/>
              <a:t>2 – основных (</a:t>
            </a:r>
            <a:r>
              <a:rPr lang="en-US" sz="2400" dirty="0" smtClean="0"/>
              <a:t>main.py, dnevnik.py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algn="just"/>
            <a:r>
              <a:rPr lang="ru-RU" sz="2400" dirty="0" smtClean="0"/>
              <a:t>7 - вспомогательных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1" y="1845734"/>
            <a:ext cx="2300438" cy="20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5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Что можно делать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7244615" cy="192416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800" dirty="0" smtClean="0"/>
              <a:t>Узнать домашнее задание на любой день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dirty="0" smtClean="0"/>
              <a:t>Узнать оценки по любому предмету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dirty="0" smtClean="0"/>
              <a:t>Узнать расписание на завтра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52" y="1845734"/>
            <a:ext cx="3456511" cy="2792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16" y="3529264"/>
            <a:ext cx="3858768" cy="26256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27" y="4638364"/>
            <a:ext cx="4038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В заключении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7908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 программе реализовано подключение к ресурсу Дневник.ру через </a:t>
            </a:r>
            <a:r>
              <a:rPr lang="en-US" sz="2400" dirty="0" smtClean="0"/>
              <a:t>API</a:t>
            </a:r>
            <a:r>
              <a:rPr lang="ru-RU" sz="2400" dirty="0" smtClean="0"/>
              <a:t>. Предусмотрено удобное голосовое взаимодействие с пользователем. Обработка запросов осуществляется с использованием возможностей голосового помощника от компании Яндекс «Алисы».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54" y="3287374"/>
            <a:ext cx="5506452" cy="3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163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Ретро</vt:lpstr>
      <vt:lpstr>Dnevnik-Alice</vt:lpstr>
      <vt:lpstr>Идея проекта</vt:lpstr>
      <vt:lpstr>Модули и библиотеки</vt:lpstr>
      <vt:lpstr>Классы</vt:lpstr>
      <vt:lpstr>Функции</vt:lpstr>
      <vt:lpstr>Статистика проекта</vt:lpstr>
      <vt:lpstr>Что можно делать</vt:lpstr>
      <vt:lpstr>В заключении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Emily</dc:creator>
  <cp:lastModifiedBy>Emily</cp:lastModifiedBy>
  <cp:revision>19</cp:revision>
  <dcterms:created xsi:type="dcterms:W3CDTF">2020-05-09T17:16:34Z</dcterms:created>
  <dcterms:modified xsi:type="dcterms:W3CDTF">2020-05-10T10:13:59Z</dcterms:modified>
</cp:coreProperties>
</file>