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1371600"/>
            <a:ext cx="914400" cy="533400"/>
          </a:xfrm>
          <a:prstGeom prst="roundRect">
            <a:avLst>
              <a:gd name="adj" fmla="val 32994"/>
            </a:avLst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2438400" y="1295400"/>
            <a:ext cx="685800" cy="685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rapezoid 5"/>
          <p:cNvSpPr/>
          <p:nvPr/>
        </p:nvSpPr>
        <p:spPr>
          <a:xfrm>
            <a:off x="3429000" y="1371600"/>
            <a:ext cx="914400" cy="533400"/>
          </a:xfrm>
          <a:prstGeom prst="trapezoid">
            <a:avLst>
              <a:gd name="adj" fmla="val 33944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724400" y="1371600"/>
            <a:ext cx="838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</dc:creator>
  <cp:lastModifiedBy>dima</cp:lastModifiedBy>
  <cp:revision>2</cp:revision>
  <dcterms:created xsi:type="dcterms:W3CDTF">2006-08-16T00:00:00Z</dcterms:created>
  <dcterms:modified xsi:type="dcterms:W3CDTF">2014-10-30T22:43:16Z</dcterms:modified>
</cp:coreProperties>
</file>