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1" r:id="rId7"/>
    <p:sldId id="286" r:id="rId8"/>
    <p:sldId id="267" r:id="rId9"/>
    <p:sldId id="28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categories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Total customers</c:v>
                </c:pt>
                <c:pt idx="1">
                  <c:v>Customers with no breakfast orders</c:v>
                </c:pt>
                <c:pt idx="2">
                  <c:v>High frequency  clients</c:v>
                </c:pt>
                <c:pt idx="3">
                  <c:v>Hi frequency and amount customers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121943</c:v>
                </c:pt>
                <c:pt idx="1">
                  <c:v>66109</c:v>
                </c:pt>
                <c:pt idx="2">
                  <c:v>45625</c:v>
                </c:pt>
                <c:pt idx="3">
                  <c:v>32046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C4-4E59-8B99-642CA661A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8329568"/>
        <c:axId val="1918332928"/>
      </c:barChart>
      <c:catAx>
        <c:axId val="191832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918332928"/>
        <c:crosses val="autoZero"/>
        <c:auto val="1"/>
        <c:lblAlgn val="ctr"/>
        <c:lblOffset val="100"/>
        <c:noMultiLvlLbl val="0"/>
      </c:catAx>
      <c:valAx>
        <c:axId val="191833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91832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II of </a:t>
            </a:r>
            <a:r>
              <a:rPr lang="en-US" dirty="0" err="1"/>
              <a:t>efood</a:t>
            </a:r>
            <a:r>
              <a:rPr lang="en-US" dirty="0"/>
              <a:t> assessment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of the 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778776"/>
            <a:ext cx="6718300" cy="1803615"/>
          </a:xfrm>
        </p:spPr>
        <p:txBody>
          <a:bodyPr/>
          <a:lstStyle/>
          <a:p>
            <a:r>
              <a:rPr lang="en-US" dirty="0"/>
              <a:t>Get to understand the customers</a:t>
            </a:r>
          </a:p>
          <a:p>
            <a:r>
              <a:rPr lang="en-US" dirty="0"/>
              <a:t>Group them according to their traits</a:t>
            </a:r>
          </a:p>
          <a:p>
            <a:r>
              <a:rPr lang="en-US" dirty="0"/>
              <a:t>Identify the best customer segment to target a breakfast campaign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the customers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Customers having placed at least one breakfast order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/>
              <a:t>Values not the actual ones, but normalized to achieve more accurate results</a:t>
            </a:r>
          </a:p>
          <a:p>
            <a:r>
              <a:rPr lang="en-US" dirty="0"/>
              <a:t>3 customer groups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Low amount and low frequency, 45000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Medium amount and frequency, 9100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 amount and frequency, 1800 customers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2FC6CEA-D856-79E0-F900-3801C3C25A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47503" y="1400608"/>
            <a:ext cx="5660671" cy="4508500"/>
          </a:xfr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59AF-F82F-0254-2D6F-0D85E7C9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Group’s performance in all the cuisines</a:t>
            </a:r>
            <a:endParaRPr lang="el-G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C715B-344A-629E-AC55-F97938D5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F6BEA-CA73-9189-12AF-88003363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613" y="1854471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 valued breakfast customers are indeed the most loyal customers in general!</a:t>
            </a:r>
            <a:endParaRPr lang="el-GR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719227-1E82-1AF4-BB19-4C303BD31C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744" y="1854471"/>
            <a:ext cx="4951165" cy="36845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0D034-CB2E-E8D3-D21B-77970FB09989}"/>
              </a:ext>
            </a:extLst>
          </p:cNvPr>
          <p:cNvSpPr txBox="1"/>
          <p:nvPr/>
        </p:nvSpPr>
        <p:spPr>
          <a:xfrm>
            <a:off x="6297612" y="4608095"/>
            <a:ext cx="515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66.000 customers have never ordered breakfast, but generally have high order amount!</a:t>
            </a:r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7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>
            <a:normAutofit/>
          </a:bodyPr>
          <a:lstStyle/>
          <a:p>
            <a:r>
              <a:rPr lang="en-US" sz="2400" dirty="0"/>
              <a:t>Since breakfast is proven to contribute to customer’s loyalty, its easy to assume that the breakfast campaign should be targeting customers that have not yet placed a breakfast order, but nevertheless, they have high ordering frequency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DB5F587-4985-96B1-EAD4-B81C7425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Suggested campaign target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A57A0-9E9E-2CA1-9DB0-A4B0B69A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48FF5D8-F780-1E75-BCFB-7BD837E47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459915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362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attending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26</TotalTime>
  <Words>168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Office Theme</vt:lpstr>
      <vt:lpstr>User Analysis</vt:lpstr>
      <vt:lpstr>Target of the analysis</vt:lpstr>
      <vt:lpstr>Grouping the customers</vt:lpstr>
      <vt:lpstr>Group’s performance in all the cuisines</vt:lpstr>
      <vt:lpstr>Since breakfast is proven to contribute to customer’s loyalty, its easy to assume that the breakfast campaign should be targeting customers that have not yet placed a breakfast order, but nevertheless, they have high ordering frequency</vt:lpstr>
      <vt:lpstr>Suggested campaign target</vt:lpstr>
      <vt:lpstr>Thank You for attending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DIMITRIOS KOUTSOUKOS</dc:creator>
  <cp:lastModifiedBy>DIMITRIOS KOUTSOUKOS</cp:lastModifiedBy>
  <cp:revision>2</cp:revision>
  <dcterms:created xsi:type="dcterms:W3CDTF">2023-04-02T20:23:22Z</dcterms:created>
  <dcterms:modified xsi:type="dcterms:W3CDTF">2023-04-02T20:49:42Z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