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73" r:id="rId5"/>
    <p:sldId id="274" r:id="rId6"/>
    <p:sldId id="257" r:id="rId7"/>
    <p:sldId id="258" r:id="rId8"/>
    <p:sldId id="266" r:id="rId9"/>
    <p:sldId id="267" r:id="rId10"/>
    <p:sldId id="262" r:id="rId11"/>
    <p:sldId id="264" r:id="rId12"/>
    <p:sldId id="271" r:id="rId13"/>
    <p:sldId id="272" r:id="rId14"/>
    <p:sldId id="265" r:id="rId15"/>
    <p:sldId id="270" r:id="rId16"/>
    <p:sldId id="260" r:id="rId17"/>
    <p:sldId id="263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0" autoAdjust="0"/>
    <p:restoredTop sz="90841" autoAdjust="0"/>
  </p:normalViewPr>
  <p:slideViewPr>
    <p:cSldViewPr snapToGrid="0">
      <p:cViewPr varScale="1">
        <p:scale>
          <a:sx n="86" d="100"/>
          <a:sy n="86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29937-7834-4D9A-9783-D4845D59146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CFBD-0F05-448F-A964-E69926D91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Constitutes</a:t>
            </a:r>
            <a:r>
              <a:rPr lang="de-DE" dirty="0"/>
              <a:t> also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concern</a:t>
            </a:r>
            <a:r>
              <a:rPr lang="de-DE" dirty="0"/>
              <a:t> in S. Korea</a:t>
            </a:r>
          </a:p>
          <a:p>
            <a:pPr marL="171450" indent="-171450">
              <a:buFontTx/>
              <a:buChar char="-"/>
            </a:pPr>
            <a:r>
              <a:rPr lang="de-DE" dirty="0"/>
              <a:t>Point out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cyberbullying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grasp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bully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bullying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situations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teachers</a:t>
            </a:r>
            <a:r>
              <a:rPr lang="de-DE" dirty="0">
                <a:sym typeface="Wingdings" panose="05000000000000000000" pitchFamily="2" charset="2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Scared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victim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Long-term </a:t>
            </a:r>
            <a:r>
              <a:rPr lang="de-DE" dirty="0" err="1">
                <a:sym typeface="Wingdings" panose="05000000000000000000" pitchFamily="2" charset="2"/>
              </a:rPr>
              <a:t>consequences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victim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Through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web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66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offered</a:t>
            </a:r>
            <a:r>
              <a:rPr lang="de-DE" dirty="0"/>
              <a:t> at a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pace</a:t>
            </a:r>
            <a:endParaRPr lang="de-DE" dirty="0"/>
          </a:p>
          <a:p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‘ </a:t>
            </a:r>
            <a:r>
              <a:rPr lang="de-DE" dirty="0" err="1"/>
              <a:t>need</a:t>
            </a:r>
            <a:r>
              <a:rPr lang="de-DE" dirty="0"/>
              <a:t> at a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90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heart</a:t>
            </a:r>
            <a:r>
              <a:rPr lang="de-DE" dirty="0"/>
              <a:t> rate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source/</a:t>
            </a:r>
            <a:r>
              <a:rPr lang="de-DE" dirty="0" err="1"/>
              <a:t>factor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teachers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overview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control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bullying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situations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moments</a:t>
            </a:r>
            <a:r>
              <a:rPr lang="de-DE" dirty="0">
                <a:sym typeface="Wingdings" panose="05000000000000000000" pitchFamily="2" charset="2"/>
              </a:rPr>
              <a:t>  outside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classroom</a:t>
            </a:r>
            <a:r>
              <a:rPr lang="de-DE" dirty="0">
                <a:sym typeface="Wingdings" panose="05000000000000000000" pitchFamily="2" charset="2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Determination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relevant </a:t>
            </a:r>
            <a:r>
              <a:rPr lang="de-DE" dirty="0" err="1">
                <a:sym typeface="Wingdings" panose="05000000000000000000" pitchFamily="2" charset="2"/>
              </a:rPr>
              <a:t>scenarios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focus</a:t>
            </a:r>
            <a:r>
              <a:rPr lang="de-DE" dirty="0">
                <a:sym typeface="Wingdings" panose="05000000000000000000" pitchFamily="2" charset="2"/>
              </a:rPr>
              <a:t>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17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0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0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judge</a:t>
            </a:r>
            <a:r>
              <a:rPr lang="de-DE" dirty="0"/>
              <a:t> </a:t>
            </a:r>
            <a:r>
              <a:rPr lang="de-DE" dirty="0" err="1"/>
              <a:t>successs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Laying</a:t>
            </a:r>
            <a:r>
              <a:rPr lang="de-DE" dirty="0"/>
              <a:t> a </a:t>
            </a:r>
            <a:r>
              <a:rPr lang="de-DE" dirty="0" err="1"/>
              <a:t>foundation</a:t>
            </a:r>
            <a:r>
              <a:rPr lang="de-DE" dirty="0"/>
              <a:t> possible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Positive </a:t>
            </a:r>
            <a:r>
              <a:rPr lang="de-DE" dirty="0" err="1"/>
              <a:t>resonance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F8125-2910-4195-BBA6-AE8E4180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643B66-8660-45B2-995F-86728B73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D0C8C-492F-468A-AACA-FC2DC8B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4A1ED-B979-41D8-85FF-92695DA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72BC-A0E7-4259-8371-2166A54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2DBDA-76DA-4A9B-AE7B-3A3B5CA9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0237A-95A7-475F-991A-04907FD2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3EF8C-9D5A-45A5-9714-E4E5B06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1B283-4AE7-4D00-9FE4-7DBC4E94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93CBF-5770-4E0C-828A-A7462CF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2B1DFF-A330-443F-A8AF-07F22B94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BDA2D-07FD-4F3F-9A96-D7391D77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82786-1737-4478-AB05-6CFEC406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E457-1C1E-47F7-A1EE-418CFFAD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50F2-996E-4EE8-AB62-CB5857BA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9EAF8-4200-45BA-B7D8-1DC54AA0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11507-92E6-4303-9FD0-E56E7CC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1D0FA-4F30-417B-BB3F-D91F93B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8837B-22B7-4143-8DF9-9DB5A65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2E9E4-E1C3-47C1-A0A0-221D2A9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93D07-C456-4A0E-9330-2C75A851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5DFF8-FFB0-41D8-BD3C-75F828CD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F240E-B45C-42F4-A260-27FE2E62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27844-79D0-4ACE-89B0-8D59E2BC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468A1-39BA-461B-9698-D49AB12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4C7D3-94AC-42B7-A60B-9FFBBE6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214E-F130-49B5-AD53-1A877D16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D0E970-BC0F-4601-A4B8-6756754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FD24D-11CB-4141-80B1-AAB96B33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B378E-07A2-4AD3-8656-C3AFA9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0D9D1-B80B-4692-9F12-F609F43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D4D76-6F8D-46CF-ADE3-45543176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0AB69-1893-48B1-B48B-CACC8A5D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3FD-AE76-4DC9-A1AC-F920FCE8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23950A-595C-4684-801B-F1E662EC7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00F6E-930C-4FFE-B318-AC8F9D56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F6DD18-014B-442B-83A0-9D6D8A52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1DCD0-8265-4932-9243-D6945FD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A2016-D300-4F62-AA0B-09F1AA3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9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E2AA-4FBD-4825-B121-99BC909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02381F-C04A-4C64-944B-50B5918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0E269-E272-478A-8C79-5E3B74C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DE9F16-D238-4C85-BC04-6644F76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12A8F8-A8A9-4386-8724-92F7C9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33807D-BBED-40D6-99ED-F4F8EBAF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C4040-7EC1-4AB5-B8EF-FF60894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DA79F-AB24-446B-A10C-72D75F72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7665A-A85E-49BF-A34E-4CA715E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EA741-FCB2-4E16-82B7-D904084B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E6D7D-A7E0-4496-8865-FBBC65A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92B3C-DCC6-4496-833D-4D98D9E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A8369-DBF7-4C24-9E1A-504211E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76109-4C18-4F24-82B9-9C0C0376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C6343-C0E2-4BE4-BB43-8826AD75B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6AC3-43F1-47F6-B8FB-87FA0A01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F1B68-C1CA-4DA4-B73E-C1DE0DD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2C42F-D117-4027-86EF-6C864E9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44C3E-377B-41B4-A8EB-4468CEC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787AB1-4E64-49AA-80CD-D4028DE3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CC6AF-F7E3-4743-AA1F-1FE35416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FE43E-BCC7-497B-8358-320AFECB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9DCE6-E485-4C67-B2C7-AC19EDC1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E2A94-94E5-493A-9360-0E3B5422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962D7E2F-927C-4873-BB64-7D2C56ACC6B0}"/>
              </a:ext>
            </a:extLst>
          </p:cNvPr>
          <p:cNvSpPr/>
          <p:nvPr/>
        </p:nvSpPr>
        <p:spPr>
          <a:xfrm>
            <a:off x="4172507" y="-27901"/>
            <a:ext cx="3950348" cy="4269358"/>
          </a:xfrm>
          <a:prstGeom prst="rect">
            <a:avLst/>
          </a:prstGeom>
          <a:solidFill>
            <a:srgbClr val="FFC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31F4095-CC7B-419B-86C4-2123EE83D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85" y="103310"/>
            <a:ext cx="3029813" cy="2272360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FA51EEDD-17EE-4FA0-BE2D-8190E99F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415" y="4653241"/>
            <a:ext cx="10923638" cy="521109"/>
          </a:xfrm>
        </p:spPr>
        <p:txBody>
          <a:bodyPr>
            <a:normAutofit/>
          </a:bodyPr>
          <a:lstStyle/>
          <a:p>
            <a:pPr algn="l"/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 descr="Ein Bild, das Regal, drinnen, Buch, Person enthält.&#10;&#10;Automatisch generierte Beschreibung">
            <a:extLst>
              <a:ext uri="{FF2B5EF4-FFF2-40B4-BE49-F238E27FC236}">
                <a16:creationId xmlns:a16="http://schemas.microsoft.com/office/drawing/2014/main" id="{22A1E838-268A-4DC8-96C7-CA1ED80FD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" r="1" b="28533"/>
          <a:stretch/>
        </p:blipFill>
        <p:spPr>
          <a:xfrm>
            <a:off x="8122855" y="0"/>
            <a:ext cx="4062918" cy="42428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701C4-5B54-42CB-BDAA-A60B0E2E3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-3" b="-3"/>
          <a:stretch/>
        </p:blipFill>
        <p:spPr>
          <a:xfrm>
            <a:off x="4475" y="0"/>
            <a:ext cx="4059936" cy="424280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3852E657-4D96-4CE8-B747-7874924A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259">
            <a:off x="3818282" y="1103464"/>
            <a:ext cx="3302971" cy="3302971"/>
          </a:xfrm>
          <a:prstGeom prst="rect">
            <a:avLst/>
          </a:prstGeom>
        </p:spPr>
      </p:pic>
      <p:sp>
        <p:nvSpPr>
          <p:cNvPr id="86" name="Untertitel 10">
            <a:extLst>
              <a:ext uri="{FF2B5EF4-FFF2-40B4-BE49-F238E27FC236}">
                <a16:creationId xmlns:a16="http://schemas.microsoft.com/office/drawing/2014/main" id="{954BF0C0-06A2-4CFB-A01B-774A9112E6B1}"/>
              </a:ext>
            </a:extLst>
          </p:cNvPr>
          <p:cNvSpPr txBox="1">
            <a:spLocks/>
          </p:cNvSpPr>
          <p:nvPr/>
        </p:nvSpPr>
        <p:spPr>
          <a:xfrm>
            <a:off x="363415" y="5886766"/>
            <a:ext cx="10923638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b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Thanh Dung Ho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58225F6-35B1-44C6-BB47-320D1B476305}"/>
              </a:ext>
            </a:extLst>
          </p:cNvPr>
          <p:cNvSpPr txBox="1"/>
          <p:nvPr/>
        </p:nvSpPr>
        <p:spPr>
          <a:xfrm flipH="1">
            <a:off x="363415" y="5425101"/>
            <a:ext cx="29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8002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C733F1C-70CB-4C58-86BD-FE9659DEBA1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1745F-D0E3-4048-BDAA-4A9799E2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relevant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positives not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ordinary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playing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possesses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DE" sz="2100" b="1" dirty="0"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smartwatch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becomes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affordable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soon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accessible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group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people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cleansing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cumbersome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tedious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Utilized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intended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?? 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alternative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ways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A5114F-DE33-479F-8E81-0F6C7DDFADEB}"/>
              </a:ext>
            </a:extLst>
          </p:cNvPr>
          <p:cNvSpPr txBox="1">
            <a:spLocks/>
          </p:cNvSpPr>
          <p:nvPr/>
        </p:nvSpPr>
        <p:spPr>
          <a:xfrm>
            <a:off x="838200" y="135789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366828-B418-4423-89D2-0FBCD633D26D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hallway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Outside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school</a:t>
            </a:r>
            <a:r>
              <a:rPr lang="de-DE" sz="2400" dirty="0"/>
              <a:t> </a:t>
            </a:r>
            <a:r>
              <a:rPr lang="de-DE" sz="2400" dirty="0" err="1"/>
              <a:t>facility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school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Outward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/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academy</a:t>
            </a:r>
            <a:r>
              <a:rPr lang="de-DE" dirty="0"/>
              <a:t>, </a:t>
            </a:r>
            <a:r>
              <a:rPr lang="de-DE" dirty="0" err="1"/>
              <a:t>leisure</a:t>
            </a:r>
            <a:r>
              <a:rPr lang="de-DE" dirty="0"/>
              <a:t> </a:t>
            </a:r>
            <a:r>
              <a:rPr lang="de-DE" dirty="0" err="1"/>
              <a:t>clubs</a:t>
            </a:r>
            <a:r>
              <a:rPr lang="de-DE" dirty="0"/>
              <a:t>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hallway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514350" indent="-514350">
              <a:buFont typeface="+mj-lt"/>
              <a:buAutoNum type="arabicPeriod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Gras, Himmel, draußen, Baum enthält.&#10;&#10;Automatisch generierte Beschreibung">
            <a:extLst>
              <a:ext uri="{FF2B5EF4-FFF2-40B4-BE49-F238E27FC236}">
                <a16:creationId xmlns:a16="http://schemas.microsoft.com/office/drawing/2014/main" id="{B121D32D-04EA-4C62-8482-05AE1E721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8" y="2381450"/>
            <a:ext cx="3418412" cy="2278941"/>
          </a:xfrm>
          <a:prstGeom prst="rect">
            <a:avLst/>
          </a:prstGeom>
        </p:spPr>
      </p:pic>
      <p:pic>
        <p:nvPicPr>
          <p:cNvPr id="9" name="Grafik 8" descr="Ein Bild, das Tisch, drinnen, Boden, Wand enthält.&#10;&#10;Automatisch generierte Beschreibung">
            <a:extLst>
              <a:ext uri="{FF2B5EF4-FFF2-40B4-BE49-F238E27FC236}">
                <a16:creationId xmlns:a16="http://schemas.microsoft.com/office/drawing/2014/main" id="{2B6995F4-0059-43EB-995B-BFE7922AE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48" y="2367683"/>
            <a:ext cx="3831982" cy="2262363"/>
          </a:xfrm>
          <a:prstGeom prst="rect">
            <a:avLst/>
          </a:prstGeom>
        </p:spPr>
      </p:pic>
      <p:pic>
        <p:nvPicPr>
          <p:cNvPr id="11" name="Grafik 10" descr="Ein Bild, das Boden, drinnen, stehend, Person enthält.&#10;&#10;Automatisch generierte Beschreibung">
            <a:extLst>
              <a:ext uri="{FF2B5EF4-FFF2-40B4-BE49-F238E27FC236}">
                <a16:creationId xmlns:a16="http://schemas.microsoft.com/office/drawing/2014/main" id="{4CFCD2FE-8D7A-41B0-88DD-C1CC8B6B3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16" y="2367683"/>
            <a:ext cx="3716297" cy="22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draußen, Gebäude, Boden enthält.&#10;&#10;Automatisch generierte Beschreibung">
            <a:extLst>
              <a:ext uri="{FF2B5EF4-FFF2-40B4-BE49-F238E27FC236}">
                <a16:creationId xmlns:a16="http://schemas.microsoft.com/office/drawing/2014/main" id="{7964056D-032A-4CE0-9D56-A74F4580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892489"/>
            <a:ext cx="2381250" cy="4228055"/>
          </a:xfrm>
          <a:prstGeom prst="rect">
            <a:avLst/>
          </a:prstGeom>
        </p:spPr>
      </p:pic>
      <p:pic>
        <p:nvPicPr>
          <p:cNvPr id="12" name="Grafik 11" descr="Ein Bild, das draußen, Boden, Nacht, Straße enthält.&#10;&#10;Automatisch generierte Beschreibung">
            <a:extLst>
              <a:ext uri="{FF2B5EF4-FFF2-40B4-BE49-F238E27FC236}">
                <a16:creationId xmlns:a16="http://schemas.microsoft.com/office/drawing/2014/main" id="{8D2F03E4-D477-4776-8011-02C1E87FA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36" y="1892489"/>
            <a:ext cx="4413504" cy="4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8B517F-01F6-4584-933F-4F7A31CF42FE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AFC787A-570B-4ECF-999C-7FE86246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" y="1316736"/>
            <a:ext cx="12093685" cy="3852672"/>
          </a:xfrm>
        </p:spPr>
      </p:pic>
    </p:spTree>
    <p:extLst>
      <p:ext uri="{BB962C8B-B14F-4D97-AF65-F5344CB8AC3E}">
        <p14:creationId xmlns:p14="http://schemas.microsoft.com/office/powerpoint/2010/main" val="20413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8B517F-01F6-4584-933F-4F7A31CF42FE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DEFD2-2EC0-4395-8426-7FAD49B4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speeding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r>
              <a:rPr lang="de-DE" dirty="0">
                <a:sym typeface="Wingdings" panose="05000000000000000000" pitchFamily="2" charset="2"/>
              </a:rPr>
              <a:t>??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Useful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extent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Evaluation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study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study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confirm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assumptions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67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7062A51-7648-430B-85D5-16F2EEB2DE70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Outside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classroom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especially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difficult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overview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about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indicator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rate,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sound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time,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distinguishable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Increasing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importance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largely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physical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(offline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spare time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realizing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feature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strongly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hand-in-hand (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continuation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complementary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environment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locally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close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 potential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Opportunity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automatic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defense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help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weak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quickly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possible 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time &amp;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develop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countermeasures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parents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mentors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Leveraging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modern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technology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combat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social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(initial)</a:t>
            </a:r>
          </a:p>
        </p:txBody>
      </p:sp>
    </p:spTree>
    <p:extLst>
      <p:ext uri="{BB962C8B-B14F-4D97-AF65-F5344CB8AC3E}">
        <p14:creationId xmlns:p14="http://schemas.microsoft.com/office/powerpoint/2010/main" val="39473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74AC41-D903-4358-B4AE-C405CD24C132}"/>
              </a:ext>
            </a:extLst>
          </p:cNvPr>
          <p:cNvSpPr txBox="1"/>
          <p:nvPr/>
        </p:nvSpPr>
        <p:spPr>
          <a:xfrm>
            <a:off x="1560576" y="2623976"/>
            <a:ext cx="438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DC956C1-D774-4744-90FF-222F3572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4101304"/>
            <a:ext cx="5030724" cy="24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7F6EB11-8D12-437D-997C-DE8DB747C1CF}"/>
              </a:ext>
            </a:extLst>
          </p:cNvPr>
          <p:cNvSpPr txBox="1"/>
          <p:nvPr/>
        </p:nvSpPr>
        <p:spPr>
          <a:xfrm>
            <a:off x="2025298" y="3318903"/>
            <a:ext cx="2409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29E5CC-437E-4DF9-AE90-9C1FA0CEA594}"/>
              </a:ext>
            </a:extLst>
          </p:cNvPr>
          <p:cNvSpPr txBox="1"/>
          <p:nvPr/>
        </p:nvSpPr>
        <p:spPr>
          <a:xfrm>
            <a:off x="4345076" y="3318903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0CABD-7453-4642-BF50-5D1FD7B099A7}"/>
              </a:ext>
            </a:extLst>
          </p:cNvPr>
          <p:cNvSpPr txBox="1"/>
          <p:nvPr/>
        </p:nvSpPr>
        <p:spPr>
          <a:xfrm>
            <a:off x="6775888" y="3297198"/>
            <a:ext cx="273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8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68881A4-D46E-4314-868D-D79154A06E03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idea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procedure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Conclusion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03D37-2DD1-4003-942A-C6B0870D8AEC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 pervasive social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(incl. South Korea)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adolescents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Behavioral, emotional, social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suicidal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self-injurious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Poor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Emergence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Daejeon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Manjeong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Seoil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Ganggyeong-eup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priority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Teachers not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Seoil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SongPa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Bubal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witnesses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quick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possible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89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affective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physiological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(Wagner, Kim &amp; Andre, 2005)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four-channel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biosensors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physiological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affective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separate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Up!, Bully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Anonymous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Witness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Exclamo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Facilitation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anonymous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incident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drinnen, Mobiltelefon, Straße, Telefon enthält.&#10;&#10;Automatisch generierte Beschreibung">
            <a:extLst>
              <a:ext uri="{FF2B5EF4-FFF2-40B4-BE49-F238E27FC236}">
                <a16:creationId xmlns:a16="http://schemas.microsoft.com/office/drawing/2014/main" id="{31A0BEC8-DE0F-4B5F-9B54-02B5F34F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48" y="2987227"/>
            <a:ext cx="1029813" cy="1656263"/>
          </a:xfrm>
          <a:prstGeom prst="rect">
            <a:avLst/>
          </a:prstGeom>
        </p:spPr>
      </p:pic>
      <p:pic>
        <p:nvPicPr>
          <p:cNvPr id="9" name="Grafik 8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9F81062-B8F8-446B-B4F2-817C332EE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53" y="4892115"/>
            <a:ext cx="1771880" cy="4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89"/>
            <a:ext cx="10515600" cy="5010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Offering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self-acting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Tendencies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trends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discovered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early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enhancement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fast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adjustments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conducted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Support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express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absolutely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dependent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witness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society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Strong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physical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but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recognized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B6E074-2F1F-4F71-9A47-FE8F6829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687" y="4639941"/>
            <a:ext cx="1799930" cy="15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45AE061-1E99-481A-ABF7-8EBF9C1EEB76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3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4DF8C9-65B9-4C2B-BBEB-A8D714581F2D}"/>
              </a:ext>
            </a:extLst>
          </p:cNvPr>
          <p:cNvSpPr txBox="1"/>
          <p:nvPr/>
        </p:nvSpPr>
        <p:spPr>
          <a:xfrm>
            <a:off x="951723" y="1073020"/>
            <a:ext cx="433163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Heart rate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rate!!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Sound 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microphone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Location (GPS)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Time (Time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stamp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Hand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motions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fik 38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F6D1CDC7-4546-465A-A1B1-4C1CD5FA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17125" y="956143"/>
            <a:ext cx="2239924" cy="836748"/>
          </a:xfrm>
          <a:prstGeom prst="rect">
            <a:avLst/>
          </a:prstGeom>
        </p:spPr>
      </p:pic>
      <p:pic>
        <p:nvPicPr>
          <p:cNvPr id="41" name="Grafik 40" descr="Ein Bild, das Wasser, Boot enthält.&#10;&#10;Automatisch generierte Beschreibung">
            <a:extLst>
              <a:ext uri="{FF2B5EF4-FFF2-40B4-BE49-F238E27FC236}">
                <a16:creationId xmlns:a16="http://schemas.microsoft.com/office/drawing/2014/main" id="{8A190BBF-210F-4FDD-AB9E-10ACDF44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5" y="1961501"/>
            <a:ext cx="2138554" cy="1045363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FD4BD0F-A8CD-4696-AD63-FC06FE311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34" y="3086885"/>
            <a:ext cx="1397795" cy="1114015"/>
          </a:xfrm>
          <a:prstGeom prst="rect">
            <a:avLst/>
          </a:prstGeom>
        </p:spPr>
      </p:pic>
      <p:pic>
        <p:nvPicPr>
          <p:cNvPr id="45" name="Grafik 44" descr="Ein Bild, das Objekt, Himmel, Uhr enthält.&#10;&#10;Automatisch generierte Beschreibung">
            <a:extLst>
              <a:ext uri="{FF2B5EF4-FFF2-40B4-BE49-F238E27FC236}">
                <a16:creationId xmlns:a16="http://schemas.microsoft.com/office/drawing/2014/main" id="{D2DF4AD2-46A1-4B4D-929F-EE6F6AA7E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5" y="4280921"/>
            <a:ext cx="2306507" cy="1030567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7CFE3F1B-3387-4EF5-9659-22426CEAD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34" y="5630914"/>
            <a:ext cx="2306506" cy="11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053AD-5409-4BEE-BC3C-F9530D06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76" y="1209675"/>
            <a:ext cx="1519529" cy="15195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CA8C1619-173A-4916-BEAF-F6C400AA1565}"/>
              </a:ext>
            </a:extLst>
          </p:cNvPr>
          <p:cNvSpPr txBox="1"/>
          <p:nvPr/>
        </p:nvSpPr>
        <p:spPr>
          <a:xfrm>
            <a:off x="4856484" y="2740029"/>
            <a:ext cx="37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(high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time,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motions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19EDF9-5BC7-40E9-AD45-892468960ACB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5467975">
            <a:off x="3343483" y="562599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195431" y="209273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 descr="Ein Bild, das darstellend enthält.&#10;&#10;Automatisch generierte Beschreibung">
            <a:extLst>
              <a:ext uri="{FF2B5EF4-FFF2-40B4-BE49-F238E27FC236}">
                <a16:creationId xmlns:a16="http://schemas.microsoft.com/office/drawing/2014/main" id="{8CEC8066-F25E-4316-AAB9-916BD1101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72" y="1066373"/>
            <a:ext cx="2743201" cy="226122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BA4003B-67E8-4925-8CB9-53E637351C91}"/>
              </a:ext>
            </a:extLst>
          </p:cNvPr>
          <p:cNvSpPr/>
          <p:nvPr/>
        </p:nvSpPr>
        <p:spPr>
          <a:xfrm>
            <a:off x="5437157" y="972936"/>
            <a:ext cx="761223" cy="23546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4AE0FB-D02F-4BFF-9B77-0878CD6D4A05}"/>
              </a:ext>
            </a:extLst>
          </p:cNvPr>
          <p:cNvSpPr txBox="1"/>
          <p:nvPr/>
        </p:nvSpPr>
        <p:spPr>
          <a:xfrm>
            <a:off x="4716032" y="3464341"/>
            <a:ext cx="3071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Witness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E8D2AAE-D24D-47BD-923B-CA2C79A932A1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 descr="Ein Bild, das ClipArt, Puppe enthält.&#10;&#10;Automatisch generierte Beschreibung">
            <a:extLst>
              <a:ext uri="{FF2B5EF4-FFF2-40B4-BE49-F238E27FC236}">
                <a16:creationId xmlns:a16="http://schemas.microsoft.com/office/drawing/2014/main" id="{4840D8E0-F0AD-479F-A23C-7838B16F0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27" y="985097"/>
            <a:ext cx="1113507" cy="206406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24D42D7-8445-4A7F-898A-C674B303A598}"/>
              </a:ext>
            </a:extLst>
          </p:cNvPr>
          <p:cNvSpPr txBox="1"/>
          <p:nvPr/>
        </p:nvSpPr>
        <p:spPr>
          <a:xfrm>
            <a:off x="5053283" y="3049159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Self-report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95B126-22A8-4819-BF61-DCAE91D286F2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Breitbild</PresentationFormat>
  <Paragraphs>157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PowerPoint-Präsentation</vt:lpstr>
      <vt:lpstr>Agenda</vt:lpstr>
      <vt:lpstr>Motivation</vt:lpstr>
      <vt:lpstr>Existing solutions &amp; limitations</vt:lpstr>
      <vt:lpstr>Our vision/idea</vt:lpstr>
      <vt:lpstr>Data sources to detect</vt:lpstr>
      <vt:lpstr>System overview (1)</vt:lpstr>
      <vt:lpstr>System overview (2)</vt:lpstr>
      <vt:lpstr>System overview (3)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 (initial)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Van Ho</dc:creator>
  <cp:lastModifiedBy>Thanh Van Ho</cp:lastModifiedBy>
  <cp:revision>100</cp:revision>
  <dcterms:created xsi:type="dcterms:W3CDTF">2019-03-25T04:03:32Z</dcterms:created>
  <dcterms:modified xsi:type="dcterms:W3CDTF">2019-03-25T11:09:46Z</dcterms:modified>
</cp:coreProperties>
</file>