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1" r:id="rId4"/>
    <p:sldId id="276" r:id="rId5"/>
    <p:sldId id="274" r:id="rId6"/>
    <p:sldId id="273" r:id="rId7"/>
    <p:sldId id="258" r:id="rId8"/>
    <p:sldId id="272" r:id="rId9"/>
    <p:sldId id="279" r:id="rId10"/>
    <p:sldId id="280" r:id="rId11"/>
    <p:sldId id="275" r:id="rId12"/>
    <p:sldId id="281" r:id="rId13"/>
    <p:sldId id="277" r:id="rId14"/>
    <p:sldId id="278" r:id="rId15"/>
    <p:sldId id="263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C50E29"/>
    <a:srgbClr val="FF5252"/>
    <a:srgbClr val="E57373"/>
    <a:srgbClr val="FF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67986" autoAdjust="0"/>
  </p:normalViewPr>
  <p:slideViewPr>
    <p:cSldViewPr snapToGrid="0">
      <p:cViewPr varScale="1">
        <p:scale>
          <a:sx n="78" d="100"/>
          <a:sy n="78" d="100"/>
        </p:scale>
        <p:origin x="22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64B25-8874-49B9-B02E-9EF5465267D6}" type="doc">
      <dgm:prSet loTypeId="urn:microsoft.com/office/officeart/2005/8/layout/gear1" loCatId="cycle" qsTypeId="urn:microsoft.com/office/officeart/2005/8/quickstyle/simple1" qsCatId="simple" csTypeId="urn:microsoft.com/office/officeart/2005/8/colors/accent0_3" csCatId="mainScheme" phldr="0"/>
      <dgm:spPr/>
    </dgm:pt>
    <dgm:pt modelId="{9B817311-D018-45DB-B8EB-62385C1D9D82}">
      <dgm:prSet phldrT="[Text]" phldr="1"/>
      <dgm:spPr/>
      <dgm:t>
        <a:bodyPr/>
        <a:lstStyle/>
        <a:p>
          <a:endParaRPr lang="de-DE" dirty="0"/>
        </a:p>
      </dgm:t>
    </dgm:pt>
    <dgm:pt modelId="{C6E4AB85-4982-4939-AB39-736FBB58AFED}" type="sibTrans" cxnId="{C4A630F8-9234-47D1-98EB-E3FF583CA871}">
      <dgm:prSet/>
      <dgm:spPr/>
      <dgm:t>
        <a:bodyPr/>
        <a:lstStyle/>
        <a:p>
          <a:endParaRPr lang="de-DE"/>
        </a:p>
      </dgm:t>
    </dgm:pt>
    <dgm:pt modelId="{5F3F1F51-0EDC-4517-B9B5-8BA17EEEB8CF}" type="parTrans" cxnId="{C4A630F8-9234-47D1-98EB-E3FF583CA871}">
      <dgm:prSet/>
      <dgm:spPr/>
      <dgm:t>
        <a:bodyPr/>
        <a:lstStyle/>
        <a:p>
          <a:endParaRPr lang="de-DE"/>
        </a:p>
      </dgm:t>
    </dgm:pt>
    <dgm:pt modelId="{4EFBFE6B-5A1E-47E1-BD38-308B6A33597D}">
      <dgm:prSet phldrT="[Text]" phldr="1"/>
      <dgm:spPr/>
      <dgm:t>
        <a:bodyPr/>
        <a:lstStyle/>
        <a:p>
          <a:endParaRPr lang="de-DE" dirty="0"/>
        </a:p>
      </dgm:t>
    </dgm:pt>
    <dgm:pt modelId="{AF4122FE-F9FA-4C39-952F-DC3FC6A7F253}" type="sibTrans" cxnId="{F083A3CB-B833-422C-BED9-B85EAB0DD503}">
      <dgm:prSet/>
      <dgm:spPr/>
      <dgm:t>
        <a:bodyPr/>
        <a:lstStyle/>
        <a:p>
          <a:endParaRPr lang="de-DE"/>
        </a:p>
      </dgm:t>
    </dgm:pt>
    <dgm:pt modelId="{4A417164-21DF-4518-BF07-630E91A3C47F}" type="parTrans" cxnId="{F083A3CB-B833-422C-BED9-B85EAB0DD503}">
      <dgm:prSet/>
      <dgm:spPr/>
      <dgm:t>
        <a:bodyPr/>
        <a:lstStyle/>
        <a:p>
          <a:endParaRPr lang="de-DE"/>
        </a:p>
      </dgm:t>
    </dgm:pt>
    <dgm:pt modelId="{F92E4D1B-1338-42A9-9624-66D89597A78A}">
      <dgm:prSet phldrT="[Text]" phldr="1"/>
      <dgm:spPr/>
      <dgm:t>
        <a:bodyPr/>
        <a:lstStyle/>
        <a:p>
          <a:endParaRPr lang="de-DE" dirty="0"/>
        </a:p>
      </dgm:t>
    </dgm:pt>
    <dgm:pt modelId="{6FBB5461-69C2-43F3-A531-54D7F2950AEC}" type="sibTrans" cxnId="{2B4EB0D3-D724-42D0-B851-9002897CA887}">
      <dgm:prSet/>
      <dgm:spPr/>
      <dgm:t>
        <a:bodyPr/>
        <a:lstStyle/>
        <a:p>
          <a:endParaRPr lang="de-DE"/>
        </a:p>
      </dgm:t>
    </dgm:pt>
    <dgm:pt modelId="{8F435ACC-ECE6-498B-B9D5-A6175BC091D4}" type="parTrans" cxnId="{2B4EB0D3-D724-42D0-B851-9002897CA887}">
      <dgm:prSet/>
      <dgm:spPr/>
      <dgm:t>
        <a:bodyPr/>
        <a:lstStyle/>
        <a:p>
          <a:endParaRPr lang="de-DE"/>
        </a:p>
      </dgm:t>
    </dgm:pt>
    <dgm:pt modelId="{E8D63944-3402-4F0A-838D-11C217B39763}" type="pres">
      <dgm:prSet presAssocID="{04C64B25-8874-49B9-B02E-9EF5465267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5C2D4D-A449-477B-AEBB-7A7AD532EDF6}" type="pres">
      <dgm:prSet presAssocID="{9B817311-D018-45DB-B8EB-62385C1D9D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7D9799-FEC4-4362-81CD-F83610671613}" type="pres">
      <dgm:prSet presAssocID="{9B817311-D018-45DB-B8EB-62385C1D9D82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4ECEC12-7180-4BB8-BB9E-CFF5B5C73D0E}" type="pres">
      <dgm:prSet presAssocID="{9B817311-D018-45DB-B8EB-62385C1D9D82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EFB7915-1BE4-448B-987C-1C8C4E15B7B0}" type="pres">
      <dgm:prSet presAssocID="{4EFBFE6B-5A1E-47E1-BD38-308B6A33597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0C00C-383D-4C52-ABDC-7BAC0879017A}" type="pres">
      <dgm:prSet presAssocID="{4EFBFE6B-5A1E-47E1-BD38-308B6A33597D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F646962-E80F-4C94-B681-EEE9D1C65147}" type="pres">
      <dgm:prSet presAssocID="{4EFBFE6B-5A1E-47E1-BD38-308B6A33597D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10548A8-313D-4009-9B01-D1C36D77F36C}" type="pres">
      <dgm:prSet presAssocID="{F92E4D1B-1338-42A9-9624-66D89597A78A}" presName="gear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D0A8A84-B746-4DC8-B8A8-3F18F6EE731F}" type="pres">
      <dgm:prSet presAssocID="{F92E4D1B-1338-42A9-9624-66D89597A78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F50A3D-6C00-4931-9C30-3D66F25B8849}" type="pres">
      <dgm:prSet presAssocID="{F92E4D1B-1338-42A9-9624-66D89597A78A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12CB5BC-7C53-4FCD-B9B6-5DD49CE44C27}" type="pres">
      <dgm:prSet presAssocID="{F92E4D1B-1338-42A9-9624-66D89597A78A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E51FF12-1058-4235-9E7E-2F4FBA73B9A9}" type="pres">
      <dgm:prSet presAssocID="{C6E4AB85-4982-4939-AB39-736FBB58AFED}" presName="connector1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91CC1DD-8727-4949-93A6-99CC92A82591}" type="pres">
      <dgm:prSet presAssocID="{AF4122FE-F9FA-4C39-952F-DC3FC6A7F253}" presName="connector2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45213BC-728D-4B1C-97D1-0546A96C7B58}" type="pres">
      <dgm:prSet presAssocID="{6FBB5461-69C2-43F3-A531-54D7F2950AEC}" presName="connector3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B09A13E4-B653-4DF8-AD35-78D44A84BBB3}" type="presOf" srcId="{4EFBFE6B-5A1E-47E1-BD38-308B6A33597D}" destId="{92B0C00C-383D-4C52-ABDC-7BAC0879017A}" srcOrd="1" destOrd="0" presId="urn:microsoft.com/office/officeart/2005/8/layout/gear1"/>
    <dgm:cxn modelId="{0302EE70-0603-44A3-A7AF-B3165E8204DB}" type="presOf" srcId="{F92E4D1B-1338-42A9-9624-66D89597A78A}" destId="{910548A8-313D-4009-9B01-D1C36D77F36C}" srcOrd="0" destOrd="0" presId="urn:microsoft.com/office/officeart/2005/8/layout/gear1"/>
    <dgm:cxn modelId="{A692B09E-ED0A-46A0-8249-8D3F9D721296}" type="presOf" srcId="{9B817311-D018-45DB-B8EB-62385C1D9D82}" destId="{94ECEC12-7180-4BB8-BB9E-CFF5B5C73D0E}" srcOrd="2" destOrd="0" presId="urn:microsoft.com/office/officeart/2005/8/layout/gear1"/>
    <dgm:cxn modelId="{D1C3736A-0C9F-453B-A87F-86AD38D9CC92}" type="presOf" srcId="{F92E4D1B-1338-42A9-9624-66D89597A78A}" destId="{412CB5BC-7C53-4FCD-B9B6-5DD49CE44C27}" srcOrd="3" destOrd="0" presId="urn:microsoft.com/office/officeart/2005/8/layout/gear1"/>
    <dgm:cxn modelId="{5C976967-7BEF-432B-895C-2123F23DAE32}" type="presOf" srcId="{9B817311-D018-45DB-B8EB-62385C1D9D82}" destId="{F77D9799-FEC4-4362-81CD-F83610671613}" srcOrd="1" destOrd="0" presId="urn:microsoft.com/office/officeart/2005/8/layout/gear1"/>
    <dgm:cxn modelId="{ECFAF038-B015-4C2D-B311-90F4AF2DE2EB}" type="presOf" srcId="{F92E4D1B-1338-42A9-9624-66D89597A78A}" destId="{1D0A8A84-B746-4DC8-B8A8-3F18F6EE731F}" srcOrd="1" destOrd="0" presId="urn:microsoft.com/office/officeart/2005/8/layout/gear1"/>
    <dgm:cxn modelId="{C4A630F8-9234-47D1-98EB-E3FF583CA871}" srcId="{04C64B25-8874-49B9-B02E-9EF5465267D6}" destId="{9B817311-D018-45DB-B8EB-62385C1D9D82}" srcOrd="0" destOrd="0" parTransId="{5F3F1F51-0EDC-4517-B9B5-8BA17EEEB8CF}" sibTransId="{C6E4AB85-4982-4939-AB39-736FBB58AFED}"/>
    <dgm:cxn modelId="{F07FDE49-2B09-4936-A142-25EBA527E252}" type="presOf" srcId="{F92E4D1B-1338-42A9-9624-66D89597A78A}" destId="{48F50A3D-6C00-4931-9C30-3D66F25B8849}" srcOrd="2" destOrd="0" presId="urn:microsoft.com/office/officeart/2005/8/layout/gear1"/>
    <dgm:cxn modelId="{96C7478B-4B31-4979-ADDD-E000EEF92E95}" type="presOf" srcId="{9B817311-D018-45DB-B8EB-62385C1D9D82}" destId="{155C2D4D-A449-477B-AEBB-7A7AD532EDF6}" srcOrd="0" destOrd="0" presId="urn:microsoft.com/office/officeart/2005/8/layout/gear1"/>
    <dgm:cxn modelId="{8EC7DC1D-BBB7-4090-94CA-9E02BBBFE5A1}" type="presOf" srcId="{04C64B25-8874-49B9-B02E-9EF5465267D6}" destId="{E8D63944-3402-4F0A-838D-11C217B39763}" srcOrd="0" destOrd="0" presId="urn:microsoft.com/office/officeart/2005/8/layout/gear1"/>
    <dgm:cxn modelId="{C4DDC015-B3E5-4A17-B812-95A583A2EF6C}" type="presOf" srcId="{4EFBFE6B-5A1E-47E1-BD38-308B6A33597D}" destId="{EEFB7915-1BE4-448B-987C-1C8C4E15B7B0}" srcOrd="0" destOrd="0" presId="urn:microsoft.com/office/officeart/2005/8/layout/gear1"/>
    <dgm:cxn modelId="{F083A3CB-B833-422C-BED9-B85EAB0DD503}" srcId="{04C64B25-8874-49B9-B02E-9EF5465267D6}" destId="{4EFBFE6B-5A1E-47E1-BD38-308B6A33597D}" srcOrd="1" destOrd="0" parTransId="{4A417164-21DF-4518-BF07-630E91A3C47F}" sibTransId="{AF4122FE-F9FA-4C39-952F-DC3FC6A7F253}"/>
    <dgm:cxn modelId="{5C780EE4-4B26-4648-A776-A260FD202011}" type="presOf" srcId="{C6E4AB85-4982-4939-AB39-736FBB58AFED}" destId="{0E51FF12-1058-4235-9E7E-2F4FBA73B9A9}" srcOrd="0" destOrd="0" presId="urn:microsoft.com/office/officeart/2005/8/layout/gear1"/>
    <dgm:cxn modelId="{51CF9D25-1FB6-4DD4-95B7-ABD99DA99793}" type="presOf" srcId="{AF4122FE-F9FA-4C39-952F-DC3FC6A7F253}" destId="{991CC1DD-8727-4949-93A6-99CC92A82591}" srcOrd="0" destOrd="0" presId="urn:microsoft.com/office/officeart/2005/8/layout/gear1"/>
    <dgm:cxn modelId="{3621EB1F-6E62-4FAB-8D4F-E88A480C89EA}" type="presOf" srcId="{6FBB5461-69C2-43F3-A531-54D7F2950AEC}" destId="{045213BC-728D-4B1C-97D1-0546A96C7B58}" srcOrd="0" destOrd="0" presId="urn:microsoft.com/office/officeart/2005/8/layout/gear1"/>
    <dgm:cxn modelId="{2DCEF91A-3BA3-45BB-8403-41C11C41AC3C}" type="presOf" srcId="{4EFBFE6B-5A1E-47E1-BD38-308B6A33597D}" destId="{EF646962-E80F-4C94-B681-EEE9D1C65147}" srcOrd="2" destOrd="0" presId="urn:microsoft.com/office/officeart/2005/8/layout/gear1"/>
    <dgm:cxn modelId="{2B4EB0D3-D724-42D0-B851-9002897CA887}" srcId="{04C64B25-8874-49B9-B02E-9EF5465267D6}" destId="{F92E4D1B-1338-42A9-9624-66D89597A78A}" srcOrd="2" destOrd="0" parTransId="{8F435ACC-ECE6-498B-B9D5-A6175BC091D4}" sibTransId="{6FBB5461-69C2-43F3-A531-54D7F2950AEC}"/>
    <dgm:cxn modelId="{E2F5B657-0694-4817-8FCB-3444E2084AC3}" type="presParOf" srcId="{E8D63944-3402-4F0A-838D-11C217B39763}" destId="{155C2D4D-A449-477B-AEBB-7A7AD532EDF6}" srcOrd="0" destOrd="0" presId="urn:microsoft.com/office/officeart/2005/8/layout/gear1"/>
    <dgm:cxn modelId="{A49E963A-0214-462B-89BE-0AD4FD77406C}" type="presParOf" srcId="{E8D63944-3402-4F0A-838D-11C217B39763}" destId="{F77D9799-FEC4-4362-81CD-F83610671613}" srcOrd="1" destOrd="0" presId="urn:microsoft.com/office/officeart/2005/8/layout/gear1"/>
    <dgm:cxn modelId="{717EA17C-6735-4C8A-AC29-28907A8E9560}" type="presParOf" srcId="{E8D63944-3402-4F0A-838D-11C217B39763}" destId="{94ECEC12-7180-4BB8-BB9E-CFF5B5C73D0E}" srcOrd="2" destOrd="0" presId="urn:microsoft.com/office/officeart/2005/8/layout/gear1"/>
    <dgm:cxn modelId="{4E4EB646-8C46-4716-8E6D-98BCC1EA5F9C}" type="presParOf" srcId="{E8D63944-3402-4F0A-838D-11C217B39763}" destId="{EEFB7915-1BE4-448B-987C-1C8C4E15B7B0}" srcOrd="3" destOrd="0" presId="urn:microsoft.com/office/officeart/2005/8/layout/gear1"/>
    <dgm:cxn modelId="{1820EC0D-9083-4E15-A822-D34E939D4351}" type="presParOf" srcId="{E8D63944-3402-4F0A-838D-11C217B39763}" destId="{92B0C00C-383D-4C52-ABDC-7BAC0879017A}" srcOrd="4" destOrd="0" presId="urn:microsoft.com/office/officeart/2005/8/layout/gear1"/>
    <dgm:cxn modelId="{4980FA73-DC4B-4EA1-870B-7E9A436F4C59}" type="presParOf" srcId="{E8D63944-3402-4F0A-838D-11C217B39763}" destId="{EF646962-E80F-4C94-B681-EEE9D1C65147}" srcOrd="5" destOrd="0" presId="urn:microsoft.com/office/officeart/2005/8/layout/gear1"/>
    <dgm:cxn modelId="{ED307D42-07AA-4D10-9EA6-625A5EC97C6E}" type="presParOf" srcId="{E8D63944-3402-4F0A-838D-11C217B39763}" destId="{910548A8-313D-4009-9B01-D1C36D77F36C}" srcOrd="6" destOrd="0" presId="urn:microsoft.com/office/officeart/2005/8/layout/gear1"/>
    <dgm:cxn modelId="{450D0DC0-425C-45B9-902A-485D427B32A4}" type="presParOf" srcId="{E8D63944-3402-4F0A-838D-11C217B39763}" destId="{1D0A8A84-B746-4DC8-B8A8-3F18F6EE731F}" srcOrd="7" destOrd="0" presId="urn:microsoft.com/office/officeart/2005/8/layout/gear1"/>
    <dgm:cxn modelId="{D44E89CA-4A84-4C1B-92E5-131B49096634}" type="presParOf" srcId="{E8D63944-3402-4F0A-838D-11C217B39763}" destId="{48F50A3D-6C00-4931-9C30-3D66F25B8849}" srcOrd="8" destOrd="0" presId="urn:microsoft.com/office/officeart/2005/8/layout/gear1"/>
    <dgm:cxn modelId="{9AB7C27E-362D-4AB9-BA64-238E31300099}" type="presParOf" srcId="{E8D63944-3402-4F0A-838D-11C217B39763}" destId="{412CB5BC-7C53-4FCD-B9B6-5DD49CE44C27}" srcOrd="9" destOrd="0" presId="urn:microsoft.com/office/officeart/2005/8/layout/gear1"/>
    <dgm:cxn modelId="{E4A46AE8-61F4-41E8-800C-C95FC472A204}" type="presParOf" srcId="{E8D63944-3402-4F0A-838D-11C217B39763}" destId="{0E51FF12-1058-4235-9E7E-2F4FBA73B9A9}" srcOrd="10" destOrd="0" presId="urn:microsoft.com/office/officeart/2005/8/layout/gear1"/>
    <dgm:cxn modelId="{91F8DDD3-A366-4C3E-80EB-B687CEC7019C}" type="presParOf" srcId="{E8D63944-3402-4F0A-838D-11C217B39763}" destId="{991CC1DD-8727-4949-93A6-99CC92A82591}" srcOrd="11" destOrd="0" presId="urn:microsoft.com/office/officeart/2005/8/layout/gear1"/>
    <dgm:cxn modelId="{E1426876-0E11-4A56-B8DF-85DBEEB42BB4}" type="presParOf" srcId="{E8D63944-3402-4F0A-838D-11C217B39763}" destId="{045213BC-728D-4B1C-97D1-0546A96C7B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64B25-8874-49B9-B02E-9EF5465267D6}" type="doc">
      <dgm:prSet loTypeId="urn:microsoft.com/office/officeart/2005/8/layout/gear1" loCatId="cycle" qsTypeId="urn:microsoft.com/office/officeart/2005/8/quickstyle/simple1" qsCatId="simple" csTypeId="urn:microsoft.com/office/officeart/2005/8/colors/accent0_3" csCatId="mainScheme" phldr="0"/>
      <dgm:spPr/>
    </dgm:pt>
    <dgm:pt modelId="{9B817311-D018-45DB-B8EB-62385C1D9D82}">
      <dgm:prSet phldrT="[Text]" phldr="1"/>
      <dgm:spPr/>
      <dgm:t>
        <a:bodyPr/>
        <a:lstStyle/>
        <a:p>
          <a:endParaRPr lang="de-DE" dirty="0"/>
        </a:p>
      </dgm:t>
    </dgm:pt>
    <dgm:pt modelId="{C6E4AB85-4982-4939-AB39-736FBB58AFED}" type="sibTrans" cxnId="{C4A630F8-9234-47D1-98EB-E3FF583CA871}">
      <dgm:prSet/>
      <dgm:spPr/>
      <dgm:t>
        <a:bodyPr/>
        <a:lstStyle/>
        <a:p>
          <a:endParaRPr lang="de-DE"/>
        </a:p>
      </dgm:t>
    </dgm:pt>
    <dgm:pt modelId="{5F3F1F51-0EDC-4517-B9B5-8BA17EEEB8CF}" type="parTrans" cxnId="{C4A630F8-9234-47D1-98EB-E3FF583CA871}">
      <dgm:prSet/>
      <dgm:spPr/>
      <dgm:t>
        <a:bodyPr/>
        <a:lstStyle/>
        <a:p>
          <a:endParaRPr lang="de-DE"/>
        </a:p>
      </dgm:t>
    </dgm:pt>
    <dgm:pt modelId="{4EFBFE6B-5A1E-47E1-BD38-308B6A33597D}">
      <dgm:prSet phldrT="[Text]" phldr="1"/>
      <dgm:spPr/>
      <dgm:t>
        <a:bodyPr/>
        <a:lstStyle/>
        <a:p>
          <a:endParaRPr lang="de-DE" dirty="0"/>
        </a:p>
      </dgm:t>
    </dgm:pt>
    <dgm:pt modelId="{AF4122FE-F9FA-4C39-952F-DC3FC6A7F253}" type="sibTrans" cxnId="{F083A3CB-B833-422C-BED9-B85EAB0DD503}">
      <dgm:prSet/>
      <dgm:spPr/>
      <dgm:t>
        <a:bodyPr/>
        <a:lstStyle/>
        <a:p>
          <a:endParaRPr lang="de-DE"/>
        </a:p>
      </dgm:t>
    </dgm:pt>
    <dgm:pt modelId="{4A417164-21DF-4518-BF07-630E91A3C47F}" type="parTrans" cxnId="{F083A3CB-B833-422C-BED9-B85EAB0DD503}">
      <dgm:prSet/>
      <dgm:spPr/>
      <dgm:t>
        <a:bodyPr/>
        <a:lstStyle/>
        <a:p>
          <a:endParaRPr lang="de-DE"/>
        </a:p>
      </dgm:t>
    </dgm:pt>
    <dgm:pt modelId="{F92E4D1B-1338-42A9-9624-66D89597A78A}">
      <dgm:prSet phldrT="[Text]" phldr="1"/>
      <dgm:spPr/>
      <dgm:t>
        <a:bodyPr/>
        <a:lstStyle/>
        <a:p>
          <a:endParaRPr lang="de-DE" dirty="0"/>
        </a:p>
      </dgm:t>
    </dgm:pt>
    <dgm:pt modelId="{6FBB5461-69C2-43F3-A531-54D7F2950AEC}" type="sibTrans" cxnId="{2B4EB0D3-D724-42D0-B851-9002897CA887}">
      <dgm:prSet/>
      <dgm:spPr/>
      <dgm:t>
        <a:bodyPr/>
        <a:lstStyle/>
        <a:p>
          <a:endParaRPr lang="de-DE"/>
        </a:p>
      </dgm:t>
    </dgm:pt>
    <dgm:pt modelId="{8F435ACC-ECE6-498B-B9D5-A6175BC091D4}" type="parTrans" cxnId="{2B4EB0D3-D724-42D0-B851-9002897CA887}">
      <dgm:prSet/>
      <dgm:spPr/>
      <dgm:t>
        <a:bodyPr/>
        <a:lstStyle/>
        <a:p>
          <a:endParaRPr lang="de-DE"/>
        </a:p>
      </dgm:t>
    </dgm:pt>
    <dgm:pt modelId="{E8D63944-3402-4F0A-838D-11C217B39763}" type="pres">
      <dgm:prSet presAssocID="{04C64B25-8874-49B9-B02E-9EF5465267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5C2D4D-A449-477B-AEBB-7A7AD532EDF6}" type="pres">
      <dgm:prSet presAssocID="{9B817311-D018-45DB-B8EB-62385C1D9D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7D9799-FEC4-4362-81CD-F83610671613}" type="pres">
      <dgm:prSet presAssocID="{9B817311-D018-45DB-B8EB-62385C1D9D82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4ECEC12-7180-4BB8-BB9E-CFF5B5C73D0E}" type="pres">
      <dgm:prSet presAssocID="{9B817311-D018-45DB-B8EB-62385C1D9D82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EFB7915-1BE4-448B-987C-1C8C4E15B7B0}" type="pres">
      <dgm:prSet presAssocID="{4EFBFE6B-5A1E-47E1-BD38-308B6A33597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0C00C-383D-4C52-ABDC-7BAC0879017A}" type="pres">
      <dgm:prSet presAssocID="{4EFBFE6B-5A1E-47E1-BD38-308B6A33597D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F646962-E80F-4C94-B681-EEE9D1C65147}" type="pres">
      <dgm:prSet presAssocID="{4EFBFE6B-5A1E-47E1-BD38-308B6A33597D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10548A8-313D-4009-9B01-D1C36D77F36C}" type="pres">
      <dgm:prSet presAssocID="{F92E4D1B-1338-42A9-9624-66D89597A78A}" presName="gear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D0A8A84-B746-4DC8-B8A8-3F18F6EE731F}" type="pres">
      <dgm:prSet presAssocID="{F92E4D1B-1338-42A9-9624-66D89597A78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F50A3D-6C00-4931-9C30-3D66F25B8849}" type="pres">
      <dgm:prSet presAssocID="{F92E4D1B-1338-42A9-9624-66D89597A78A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12CB5BC-7C53-4FCD-B9B6-5DD49CE44C27}" type="pres">
      <dgm:prSet presAssocID="{F92E4D1B-1338-42A9-9624-66D89597A78A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E51FF12-1058-4235-9E7E-2F4FBA73B9A9}" type="pres">
      <dgm:prSet presAssocID="{C6E4AB85-4982-4939-AB39-736FBB58AFED}" presName="connector1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91CC1DD-8727-4949-93A6-99CC92A82591}" type="pres">
      <dgm:prSet presAssocID="{AF4122FE-F9FA-4C39-952F-DC3FC6A7F253}" presName="connector2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45213BC-728D-4B1C-97D1-0546A96C7B58}" type="pres">
      <dgm:prSet presAssocID="{6FBB5461-69C2-43F3-A531-54D7F2950AEC}" presName="connector3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B09A13E4-B653-4DF8-AD35-78D44A84BBB3}" type="presOf" srcId="{4EFBFE6B-5A1E-47E1-BD38-308B6A33597D}" destId="{92B0C00C-383D-4C52-ABDC-7BAC0879017A}" srcOrd="1" destOrd="0" presId="urn:microsoft.com/office/officeart/2005/8/layout/gear1"/>
    <dgm:cxn modelId="{0302EE70-0603-44A3-A7AF-B3165E8204DB}" type="presOf" srcId="{F92E4D1B-1338-42A9-9624-66D89597A78A}" destId="{910548A8-313D-4009-9B01-D1C36D77F36C}" srcOrd="0" destOrd="0" presId="urn:microsoft.com/office/officeart/2005/8/layout/gear1"/>
    <dgm:cxn modelId="{A692B09E-ED0A-46A0-8249-8D3F9D721296}" type="presOf" srcId="{9B817311-D018-45DB-B8EB-62385C1D9D82}" destId="{94ECEC12-7180-4BB8-BB9E-CFF5B5C73D0E}" srcOrd="2" destOrd="0" presId="urn:microsoft.com/office/officeart/2005/8/layout/gear1"/>
    <dgm:cxn modelId="{D1C3736A-0C9F-453B-A87F-86AD38D9CC92}" type="presOf" srcId="{F92E4D1B-1338-42A9-9624-66D89597A78A}" destId="{412CB5BC-7C53-4FCD-B9B6-5DD49CE44C27}" srcOrd="3" destOrd="0" presId="urn:microsoft.com/office/officeart/2005/8/layout/gear1"/>
    <dgm:cxn modelId="{5C976967-7BEF-432B-895C-2123F23DAE32}" type="presOf" srcId="{9B817311-D018-45DB-B8EB-62385C1D9D82}" destId="{F77D9799-FEC4-4362-81CD-F83610671613}" srcOrd="1" destOrd="0" presId="urn:microsoft.com/office/officeart/2005/8/layout/gear1"/>
    <dgm:cxn modelId="{ECFAF038-B015-4C2D-B311-90F4AF2DE2EB}" type="presOf" srcId="{F92E4D1B-1338-42A9-9624-66D89597A78A}" destId="{1D0A8A84-B746-4DC8-B8A8-3F18F6EE731F}" srcOrd="1" destOrd="0" presId="urn:microsoft.com/office/officeart/2005/8/layout/gear1"/>
    <dgm:cxn modelId="{C4A630F8-9234-47D1-98EB-E3FF583CA871}" srcId="{04C64B25-8874-49B9-B02E-9EF5465267D6}" destId="{9B817311-D018-45DB-B8EB-62385C1D9D82}" srcOrd="0" destOrd="0" parTransId="{5F3F1F51-0EDC-4517-B9B5-8BA17EEEB8CF}" sibTransId="{C6E4AB85-4982-4939-AB39-736FBB58AFED}"/>
    <dgm:cxn modelId="{F07FDE49-2B09-4936-A142-25EBA527E252}" type="presOf" srcId="{F92E4D1B-1338-42A9-9624-66D89597A78A}" destId="{48F50A3D-6C00-4931-9C30-3D66F25B8849}" srcOrd="2" destOrd="0" presId="urn:microsoft.com/office/officeart/2005/8/layout/gear1"/>
    <dgm:cxn modelId="{96C7478B-4B31-4979-ADDD-E000EEF92E95}" type="presOf" srcId="{9B817311-D018-45DB-B8EB-62385C1D9D82}" destId="{155C2D4D-A449-477B-AEBB-7A7AD532EDF6}" srcOrd="0" destOrd="0" presId="urn:microsoft.com/office/officeart/2005/8/layout/gear1"/>
    <dgm:cxn modelId="{8EC7DC1D-BBB7-4090-94CA-9E02BBBFE5A1}" type="presOf" srcId="{04C64B25-8874-49B9-B02E-9EF5465267D6}" destId="{E8D63944-3402-4F0A-838D-11C217B39763}" srcOrd="0" destOrd="0" presId="urn:microsoft.com/office/officeart/2005/8/layout/gear1"/>
    <dgm:cxn modelId="{C4DDC015-B3E5-4A17-B812-95A583A2EF6C}" type="presOf" srcId="{4EFBFE6B-5A1E-47E1-BD38-308B6A33597D}" destId="{EEFB7915-1BE4-448B-987C-1C8C4E15B7B0}" srcOrd="0" destOrd="0" presId="urn:microsoft.com/office/officeart/2005/8/layout/gear1"/>
    <dgm:cxn modelId="{F083A3CB-B833-422C-BED9-B85EAB0DD503}" srcId="{04C64B25-8874-49B9-B02E-9EF5465267D6}" destId="{4EFBFE6B-5A1E-47E1-BD38-308B6A33597D}" srcOrd="1" destOrd="0" parTransId="{4A417164-21DF-4518-BF07-630E91A3C47F}" sibTransId="{AF4122FE-F9FA-4C39-952F-DC3FC6A7F253}"/>
    <dgm:cxn modelId="{5C780EE4-4B26-4648-A776-A260FD202011}" type="presOf" srcId="{C6E4AB85-4982-4939-AB39-736FBB58AFED}" destId="{0E51FF12-1058-4235-9E7E-2F4FBA73B9A9}" srcOrd="0" destOrd="0" presId="urn:microsoft.com/office/officeart/2005/8/layout/gear1"/>
    <dgm:cxn modelId="{51CF9D25-1FB6-4DD4-95B7-ABD99DA99793}" type="presOf" srcId="{AF4122FE-F9FA-4C39-952F-DC3FC6A7F253}" destId="{991CC1DD-8727-4949-93A6-99CC92A82591}" srcOrd="0" destOrd="0" presId="urn:microsoft.com/office/officeart/2005/8/layout/gear1"/>
    <dgm:cxn modelId="{3621EB1F-6E62-4FAB-8D4F-E88A480C89EA}" type="presOf" srcId="{6FBB5461-69C2-43F3-A531-54D7F2950AEC}" destId="{045213BC-728D-4B1C-97D1-0546A96C7B58}" srcOrd="0" destOrd="0" presId="urn:microsoft.com/office/officeart/2005/8/layout/gear1"/>
    <dgm:cxn modelId="{2DCEF91A-3BA3-45BB-8403-41C11C41AC3C}" type="presOf" srcId="{4EFBFE6B-5A1E-47E1-BD38-308B6A33597D}" destId="{EF646962-E80F-4C94-B681-EEE9D1C65147}" srcOrd="2" destOrd="0" presId="urn:microsoft.com/office/officeart/2005/8/layout/gear1"/>
    <dgm:cxn modelId="{2B4EB0D3-D724-42D0-B851-9002897CA887}" srcId="{04C64B25-8874-49B9-B02E-9EF5465267D6}" destId="{F92E4D1B-1338-42A9-9624-66D89597A78A}" srcOrd="2" destOrd="0" parTransId="{8F435ACC-ECE6-498B-B9D5-A6175BC091D4}" sibTransId="{6FBB5461-69C2-43F3-A531-54D7F2950AEC}"/>
    <dgm:cxn modelId="{E2F5B657-0694-4817-8FCB-3444E2084AC3}" type="presParOf" srcId="{E8D63944-3402-4F0A-838D-11C217B39763}" destId="{155C2D4D-A449-477B-AEBB-7A7AD532EDF6}" srcOrd="0" destOrd="0" presId="urn:microsoft.com/office/officeart/2005/8/layout/gear1"/>
    <dgm:cxn modelId="{A49E963A-0214-462B-89BE-0AD4FD77406C}" type="presParOf" srcId="{E8D63944-3402-4F0A-838D-11C217B39763}" destId="{F77D9799-FEC4-4362-81CD-F83610671613}" srcOrd="1" destOrd="0" presId="urn:microsoft.com/office/officeart/2005/8/layout/gear1"/>
    <dgm:cxn modelId="{717EA17C-6735-4C8A-AC29-28907A8E9560}" type="presParOf" srcId="{E8D63944-3402-4F0A-838D-11C217B39763}" destId="{94ECEC12-7180-4BB8-BB9E-CFF5B5C73D0E}" srcOrd="2" destOrd="0" presId="urn:microsoft.com/office/officeart/2005/8/layout/gear1"/>
    <dgm:cxn modelId="{4E4EB646-8C46-4716-8E6D-98BCC1EA5F9C}" type="presParOf" srcId="{E8D63944-3402-4F0A-838D-11C217B39763}" destId="{EEFB7915-1BE4-448B-987C-1C8C4E15B7B0}" srcOrd="3" destOrd="0" presId="urn:microsoft.com/office/officeart/2005/8/layout/gear1"/>
    <dgm:cxn modelId="{1820EC0D-9083-4E15-A822-D34E939D4351}" type="presParOf" srcId="{E8D63944-3402-4F0A-838D-11C217B39763}" destId="{92B0C00C-383D-4C52-ABDC-7BAC0879017A}" srcOrd="4" destOrd="0" presId="urn:microsoft.com/office/officeart/2005/8/layout/gear1"/>
    <dgm:cxn modelId="{4980FA73-DC4B-4EA1-870B-7E9A436F4C59}" type="presParOf" srcId="{E8D63944-3402-4F0A-838D-11C217B39763}" destId="{EF646962-E80F-4C94-B681-EEE9D1C65147}" srcOrd="5" destOrd="0" presId="urn:microsoft.com/office/officeart/2005/8/layout/gear1"/>
    <dgm:cxn modelId="{ED307D42-07AA-4D10-9EA6-625A5EC97C6E}" type="presParOf" srcId="{E8D63944-3402-4F0A-838D-11C217B39763}" destId="{910548A8-313D-4009-9B01-D1C36D77F36C}" srcOrd="6" destOrd="0" presId="urn:microsoft.com/office/officeart/2005/8/layout/gear1"/>
    <dgm:cxn modelId="{450D0DC0-425C-45B9-902A-485D427B32A4}" type="presParOf" srcId="{E8D63944-3402-4F0A-838D-11C217B39763}" destId="{1D0A8A84-B746-4DC8-B8A8-3F18F6EE731F}" srcOrd="7" destOrd="0" presId="urn:microsoft.com/office/officeart/2005/8/layout/gear1"/>
    <dgm:cxn modelId="{D44E89CA-4A84-4C1B-92E5-131B49096634}" type="presParOf" srcId="{E8D63944-3402-4F0A-838D-11C217B39763}" destId="{48F50A3D-6C00-4931-9C30-3D66F25B8849}" srcOrd="8" destOrd="0" presId="urn:microsoft.com/office/officeart/2005/8/layout/gear1"/>
    <dgm:cxn modelId="{9AB7C27E-362D-4AB9-BA64-238E31300099}" type="presParOf" srcId="{E8D63944-3402-4F0A-838D-11C217B39763}" destId="{412CB5BC-7C53-4FCD-B9B6-5DD49CE44C27}" srcOrd="9" destOrd="0" presId="urn:microsoft.com/office/officeart/2005/8/layout/gear1"/>
    <dgm:cxn modelId="{E4A46AE8-61F4-41E8-800C-C95FC472A204}" type="presParOf" srcId="{E8D63944-3402-4F0A-838D-11C217B39763}" destId="{0E51FF12-1058-4235-9E7E-2F4FBA73B9A9}" srcOrd="10" destOrd="0" presId="urn:microsoft.com/office/officeart/2005/8/layout/gear1"/>
    <dgm:cxn modelId="{91F8DDD3-A366-4C3E-80EB-B687CEC7019C}" type="presParOf" srcId="{E8D63944-3402-4F0A-838D-11C217B39763}" destId="{991CC1DD-8727-4949-93A6-99CC92A82591}" srcOrd="11" destOrd="0" presId="urn:microsoft.com/office/officeart/2005/8/layout/gear1"/>
    <dgm:cxn modelId="{E1426876-0E11-4A56-B8DF-85DBEEB42BB4}" type="presParOf" srcId="{E8D63944-3402-4F0A-838D-11C217B39763}" destId="{045213BC-728D-4B1C-97D1-0546A96C7B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C2D4D-A449-477B-AEBB-7A7AD532EDF6}">
      <dsp:nvSpPr>
        <dsp:cNvPr id="0" name=""/>
        <dsp:cNvSpPr/>
      </dsp:nvSpPr>
      <dsp:spPr>
        <a:xfrm>
          <a:off x="541185" y="809041"/>
          <a:ext cx="661448" cy="661448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674165" y="963982"/>
        <a:ext cx="395488" cy="339998"/>
      </dsp:txXfrm>
    </dsp:sp>
    <dsp:sp modelId="{EEFB7915-1BE4-448B-987C-1C8C4E15B7B0}">
      <dsp:nvSpPr>
        <dsp:cNvPr id="0" name=""/>
        <dsp:cNvSpPr/>
      </dsp:nvSpPr>
      <dsp:spPr>
        <a:xfrm>
          <a:off x="156342" y="652698"/>
          <a:ext cx="481053" cy="481053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277449" y="774536"/>
        <a:ext cx="238839" cy="237377"/>
      </dsp:txXfrm>
    </dsp:sp>
    <dsp:sp modelId="{910548A8-313D-4009-9B01-D1C36D77F36C}">
      <dsp:nvSpPr>
        <dsp:cNvPr id="0" name=""/>
        <dsp:cNvSpPr/>
      </dsp:nvSpPr>
      <dsp:spPr>
        <a:xfrm rot="20700000">
          <a:off x="425781" y="320820"/>
          <a:ext cx="471334" cy="471334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 dirty="0"/>
        </a:p>
      </dsp:txBody>
      <dsp:txXfrm rot="-20700000">
        <a:off x="529158" y="424198"/>
        <a:ext cx="264579" cy="264579"/>
      </dsp:txXfrm>
    </dsp:sp>
    <dsp:sp modelId="{0E51FF12-1058-4235-9E7E-2F4FBA73B9A9}">
      <dsp:nvSpPr>
        <dsp:cNvPr id="0" name=""/>
        <dsp:cNvSpPr/>
      </dsp:nvSpPr>
      <dsp:spPr>
        <a:xfrm>
          <a:off x="462929" y="723593"/>
          <a:ext cx="846654" cy="846654"/>
        </a:xfrm>
        <a:prstGeom prst="circularArrow">
          <a:avLst>
            <a:gd name="adj1" fmla="val 4688"/>
            <a:gd name="adj2" fmla="val 299029"/>
            <a:gd name="adj3" fmla="val 2331383"/>
            <a:gd name="adj4" fmla="val 16341403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C1DD-8727-4949-93A6-99CC92A82591}">
      <dsp:nvSpPr>
        <dsp:cNvPr id="0" name=""/>
        <dsp:cNvSpPr/>
      </dsp:nvSpPr>
      <dsp:spPr>
        <a:xfrm>
          <a:off x="71148" y="559098"/>
          <a:ext cx="615147" cy="61514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213BC-728D-4B1C-97D1-0546A96C7B58}">
      <dsp:nvSpPr>
        <dsp:cNvPr id="0" name=""/>
        <dsp:cNvSpPr/>
      </dsp:nvSpPr>
      <dsp:spPr>
        <a:xfrm>
          <a:off x="316757" y="230419"/>
          <a:ext cx="663252" cy="6632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C2D4D-A449-477B-AEBB-7A7AD532EDF6}">
      <dsp:nvSpPr>
        <dsp:cNvPr id="0" name=""/>
        <dsp:cNvSpPr/>
      </dsp:nvSpPr>
      <dsp:spPr>
        <a:xfrm>
          <a:off x="541185" y="809041"/>
          <a:ext cx="661448" cy="661448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674165" y="963982"/>
        <a:ext cx="395488" cy="339998"/>
      </dsp:txXfrm>
    </dsp:sp>
    <dsp:sp modelId="{EEFB7915-1BE4-448B-987C-1C8C4E15B7B0}">
      <dsp:nvSpPr>
        <dsp:cNvPr id="0" name=""/>
        <dsp:cNvSpPr/>
      </dsp:nvSpPr>
      <dsp:spPr>
        <a:xfrm>
          <a:off x="156342" y="652698"/>
          <a:ext cx="481053" cy="481053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277449" y="774536"/>
        <a:ext cx="238839" cy="237377"/>
      </dsp:txXfrm>
    </dsp:sp>
    <dsp:sp modelId="{910548A8-313D-4009-9B01-D1C36D77F36C}">
      <dsp:nvSpPr>
        <dsp:cNvPr id="0" name=""/>
        <dsp:cNvSpPr/>
      </dsp:nvSpPr>
      <dsp:spPr>
        <a:xfrm rot="20700000">
          <a:off x="425781" y="320820"/>
          <a:ext cx="471334" cy="471334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 dirty="0"/>
        </a:p>
      </dsp:txBody>
      <dsp:txXfrm rot="-20700000">
        <a:off x="529158" y="424198"/>
        <a:ext cx="264579" cy="264579"/>
      </dsp:txXfrm>
    </dsp:sp>
    <dsp:sp modelId="{0E51FF12-1058-4235-9E7E-2F4FBA73B9A9}">
      <dsp:nvSpPr>
        <dsp:cNvPr id="0" name=""/>
        <dsp:cNvSpPr/>
      </dsp:nvSpPr>
      <dsp:spPr>
        <a:xfrm>
          <a:off x="462929" y="723593"/>
          <a:ext cx="846654" cy="846654"/>
        </a:xfrm>
        <a:prstGeom prst="circularArrow">
          <a:avLst>
            <a:gd name="adj1" fmla="val 4688"/>
            <a:gd name="adj2" fmla="val 299029"/>
            <a:gd name="adj3" fmla="val 2331383"/>
            <a:gd name="adj4" fmla="val 16341403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C1DD-8727-4949-93A6-99CC92A82591}">
      <dsp:nvSpPr>
        <dsp:cNvPr id="0" name=""/>
        <dsp:cNvSpPr/>
      </dsp:nvSpPr>
      <dsp:spPr>
        <a:xfrm>
          <a:off x="71148" y="559098"/>
          <a:ext cx="615147" cy="61514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213BC-728D-4B1C-97D1-0546A96C7B58}">
      <dsp:nvSpPr>
        <dsp:cNvPr id="0" name=""/>
        <dsp:cNvSpPr/>
      </dsp:nvSpPr>
      <dsp:spPr>
        <a:xfrm>
          <a:off x="316757" y="230419"/>
          <a:ext cx="663252" cy="6632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29937-7834-4D9A-9783-D4845D59146C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FCFBD-0F05-448F-A964-E69926D910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3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1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Access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Solid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smartwatch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We get</a:t>
            </a:r>
            <a:r>
              <a:rPr lang="de-DE" baseline="0" dirty="0" smtClean="0"/>
              <a:t> manually victim report  and automatically process it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We</a:t>
            </a:r>
            <a:r>
              <a:rPr lang="de-DE" baseline="0" dirty="0" smtClean="0"/>
              <a:t> should finish fast,the victim could be in dangerous situation.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ko-K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(technical challenges) &amp; solution ideas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distinct relevant data, however full elimination of false positives not ensured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altLang="ko-K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Set still indicates ordinary situations (e.g. active playing in schoolyard)</a:t>
            </a:r>
          </a:p>
          <a:p>
            <a:pPr marL="457200" lvl="1" indent="0">
              <a:buNone/>
            </a:pPr>
            <a:endParaRPr lang="de-DE" altLang="ko-KR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Not every student possesses smartwatch </a:t>
            </a:r>
            <a:r>
              <a:rPr lang="de-DE" altLang="ko-KR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yet (!)</a:t>
            </a: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smartwatch becomes affordable soon  accessible for great group of people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altLang="ko-KR" sz="21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cleansing cumbersome &amp; tedious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altLang="ko-KR" sz="21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Utilized device supports intended functionalities?? </a:t>
            </a:r>
            <a:r>
              <a:rPr lang="de-DE" altLang="ko-KR" sz="21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alternative ways</a:t>
            </a:r>
            <a:endParaRPr lang="de-DE" altLang="ko-K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078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bullying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happen,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tackling</a:t>
            </a:r>
            <a:r>
              <a:rPr lang="de-DE" dirty="0"/>
              <a:t> root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</a:p>
          <a:p>
            <a:pPr marL="0" indent="0">
              <a:buFontTx/>
              <a:buNone/>
            </a:pPr>
            <a:r>
              <a:rPr lang="de-DE" dirty="0"/>
              <a:t>Alternative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necessity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very fast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35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bullying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happen,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tackling</a:t>
            </a:r>
            <a:r>
              <a:rPr lang="de-DE" dirty="0"/>
              <a:t> root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</a:p>
          <a:p>
            <a:pPr marL="0" indent="0">
              <a:buFontTx/>
              <a:buNone/>
            </a:pPr>
            <a:r>
              <a:rPr lang="de-DE" dirty="0"/>
              <a:t>Alternative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necessity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very fast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08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Prototype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watch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victim</a:t>
            </a:r>
            <a:r>
              <a:rPr lang="de-DE" dirty="0"/>
              <a:t>(</a:t>
            </a:r>
            <a:r>
              <a:rPr lang="de-DE" dirty="0" err="1"/>
              <a:t>student</a:t>
            </a:r>
            <a:r>
              <a:rPr lang="de-DE" dirty="0"/>
              <a:t>)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8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Thoughts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not visible and not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he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piled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wrath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teacher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see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ko-KR" altLang="de-DE" dirty="0"/>
              <a:t>학생들은 분노가 점점 쌓여 스스로를 전혀 조절할 수 없을 정도에 이르렀고</a:t>
            </a:r>
            <a:r>
              <a:rPr lang="de-DE" altLang="ko-KR" dirty="0"/>
              <a:t>, </a:t>
            </a:r>
            <a:r>
              <a:rPr lang="ko-KR" altLang="de-DE" dirty="0"/>
              <a:t>공격자가 될 수 있다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de-DE" dirty="0"/>
              <a:t>우리 비전</a:t>
            </a:r>
            <a:r>
              <a:rPr lang="de-DE" altLang="ko-KR" dirty="0"/>
              <a:t>: </a:t>
            </a:r>
            <a:r>
              <a:rPr lang="ko-KR" altLang="de-DE" dirty="0"/>
              <a:t>괴롭힘따돌림을 인식과정을 </a:t>
            </a:r>
            <a:r>
              <a:rPr lang="de-DE" altLang="ko-KR" dirty="0" err="1"/>
              <a:t>automatization</a:t>
            </a:r>
            <a:r>
              <a:rPr lang="ko-KR" altLang="de-DE" dirty="0"/>
              <a:t>을 통해서 향상시킨다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35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4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41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de-DE" dirty="0"/>
              <a:t>모든 신호들이 한꺼번에 보내진다 </a:t>
            </a:r>
            <a:r>
              <a:rPr lang="de-DE" altLang="ko-KR" dirty="0">
                <a:sym typeface="Wingdings" panose="05000000000000000000" pitchFamily="2" charset="2"/>
              </a:rPr>
              <a:t> </a:t>
            </a:r>
            <a:r>
              <a:rPr lang="ko-KR" altLang="de-DE" dirty="0">
                <a:sym typeface="Wingdings" panose="05000000000000000000" pitchFamily="2" charset="2"/>
              </a:rPr>
              <a:t>나중에 구별함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9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necessity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very fast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70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9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F8125-2910-4195-BBA6-AE8E4180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643B66-8660-45B2-995F-86728B73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D0C8C-492F-468A-AACA-FC2DC8B9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4A1ED-B979-41D8-85FF-92695DA9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972BC-A0E7-4259-8371-2166A54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04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2DBDA-76DA-4A9B-AE7B-3A3B5CA9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0237A-95A7-475F-991A-04907FD23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3EF8C-9D5A-45A5-9714-E4E5B061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1B283-4AE7-4D00-9FE4-7DBC4E94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93CBF-5770-4E0C-828A-A7462CF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8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2B1DFF-A330-443F-A8AF-07F22B94B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FBDA2D-07FD-4F3F-9A96-D7391D77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82786-1737-4478-AB05-6CFEC406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CE457-1C1E-47F7-A1EE-418CFFAD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550F2-996E-4EE8-AB62-CB5857BA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9EAF8-4200-45BA-B7D8-1DC54AA0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11507-92E6-4303-9FD0-E56E7CCF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1D0FA-4F30-417B-BB3F-D91F93B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8837B-22B7-4143-8DF9-9DB5A656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2E9E4-E1C3-47C1-A0A0-221D2A9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1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93D07-C456-4A0E-9330-2C75A851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5DFF8-FFB0-41D8-BD3C-75F828CD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F240E-B45C-42F4-A260-27FE2E62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27844-79D0-4ACE-89B0-8D59E2BC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7468A1-39BA-461B-9698-D49AB12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7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4C7D3-94AC-42B7-A60B-9FFBBE6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214E-F130-49B5-AD53-1A877D16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D0E970-BC0F-4601-A4B8-6756754F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3FD24D-11CB-4141-80B1-AAB96B33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0B378E-07A2-4AD3-8656-C3AFA91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A0D9D1-B80B-4692-9F12-F609F436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8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D4D76-6F8D-46CF-ADE3-45543176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A0AB69-1893-48B1-B48B-CACC8A5D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51C3FD-AE76-4DC9-A1AC-F920FCE8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23950A-595C-4684-801B-F1E662EC7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A00F6E-930C-4FFE-B318-AC8F9D56D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F6DD18-014B-442B-83A0-9D6D8A52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1DCD0-8265-4932-9243-D6945FDB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A2016-D300-4F62-AA0B-09F1AA3C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9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E2AA-4FBD-4825-B121-99BC9097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02381F-C04A-4C64-944B-50B5918B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0E269-E272-478A-8C79-5E3B74C3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DE9F16-D238-4C85-BC04-6644F76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12A8F8-A8A9-4386-8724-92F7C9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33807D-BBED-40D6-99ED-F4F8EBAF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2C4040-7EC1-4AB5-B8EF-FF60894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5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DA79F-AB24-446B-A10C-72D75F72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7665A-A85E-49BF-A34E-4CA715EC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1EA741-FCB2-4E16-82B7-D904084B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1E6D7D-A7E0-4496-8865-FBBC65A3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492B3C-DCC6-4496-833D-4D98D9E0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A8369-DBF7-4C24-9E1A-504211EC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76109-4C18-4F24-82B9-9C0C0376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BC6343-C0E2-4BE4-BB43-8826AD75B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56AC3-43F1-47F6-B8FB-87FA0A01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F1B68-C1CA-4DA4-B73E-C1DE0DD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2C42F-D117-4027-86EF-6C864E9C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C44C3E-377B-41B4-A8EB-4468CECD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2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787AB1-4E64-49AA-80CD-D4028DE3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5CC6AF-F7E3-4743-AA1F-1FE35416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FE43E-BCC7-497B-8358-320AFECB8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2A86-EAB3-41D8-A2CE-7F5BA3DB2FA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9DCE6-E485-4C67-B2C7-AC19EDC1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E2A94-94E5-493A-9360-0E3B5422E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2393-F985-44C6-8A8A-016F12E168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79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../diagrams/quickStyle2.xml"/><Relationship Id="rId3" Type="http://schemas.openxmlformats.org/officeDocument/2006/relationships/image" Target="../media/image20.png"/><Relationship Id="rId21" Type="http://schemas.openxmlformats.org/officeDocument/2006/relationships/image" Target="../media/image28.jpeg"/><Relationship Id="rId7" Type="http://schemas.openxmlformats.org/officeDocument/2006/relationships/image" Target="../media/image24.png"/><Relationship Id="rId12" Type="http://schemas.openxmlformats.org/officeDocument/2006/relationships/diagramLayout" Target="../diagrams/layout1.xml"/><Relationship Id="rId17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diagramData" Target="../diagrams/data1.xml"/><Relationship Id="rId5" Type="http://schemas.openxmlformats.org/officeDocument/2006/relationships/image" Target="../media/image22.png"/><Relationship Id="rId15" Type="http://schemas.microsoft.com/office/2007/relationships/diagramDrawing" Target="../diagrams/drawing1.xml"/><Relationship Id="rId23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diagramColors" Target="../diagrams/colors2.xml"/><Relationship Id="rId4" Type="http://schemas.openxmlformats.org/officeDocument/2006/relationships/image" Target="../media/image21.jpg"/><Relationship Id="rId9" Type="http://schemas.openxmlformats.org/officeDocument/2006/relationships/image" Target="../media/image26.png"/><Relationship Id="rId14" Type="http://schemas.openxmlformats.org/officeDocument/2006/relationships/diagramColors" Target="../diagrams/colors1.xml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>
            <a:extLst>
              <a:ext uri="{FF2B5EF4-FFF2-40B4-BE49-F238E27FC236}">
                <a16:creationId xmlns:a16="http://schemas.microsoft.com/office/drawing/2014/main" id="{962D7E2F-927C-4873-BB64-7D2C56ACC6B0}"/>
              </a:ext>
            </a:extLst>
          </p:cNvPr>
          <p:cNvSpPr/>
          <p:nvPr/>
        </p:nvSpPr>
        <p:spPr>
          <a:xfrm>
            <a:off x="4172507" y="-27901"/>
            <a:ext cx="3950348" cy="4269358"/>
          </a:xfrm>
          <a:prstGeom prst="rect">
            <a:avLst/>
          </a:prstGeom>
          <a:solidFill>
            <a:srgbClr val="FFC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531F4095-CC7B-419B-86C4-2123EE83DC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85" y="103310"/>
            <a:ext cx="3029813" cy="2272360"/>
          </a:xfrm>
          <a:prstGeom prst="rect">
            <a:avLst/>
          </a:prstGeom>
        </p:spPr>
      </p:pic>
      <p:sp>
        <p:nvSpPr>
          <p:cNvPr id="11" name="Untertitel 10">
            <a:extLst>
              <a:ext uri="{FF2B5EF4-FFF2-40B4-BE49-F238E27FC236}">
                <a16:creationId xmlns:a16="http://schemas.microsoft.com/office/drawing/2014/main" id="{FA51EEDD-17EE-4FA0-BE2D-8190E99F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415" y="4550850"/>
            <a:ext cx="10923638" cy="521109"/>
          </a:xfrm>
        </p:spPr>
        <p:txBody>
          <a:bodyPr>
            <a:normAutofit/>
          </a:bodyPr>
          <a:lstStyle/>
          <a:p>
            <a:pPr algn="l"/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fik 31" descr="Ein Bild, das Regal, drinnen, Buch, Person enthält.&#10;&#10;Automatisch generierte Beschreibung">
            <a:extLst>
              <a:ext uri="{FF2B5EF4-FFF2-40B4-BE49-F238E27FC236}">
                <a16:creationId xmlns:a16="http://schemas.microsoft.com/office/drawing/2014/main" id="{22A1E838-268A-4DC8-96C7-CA1ED80FDC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" r="1" b="28533"/>
          <a:stretch/>
        </p:blipFill>
        <p:spPr>
          <a:xfrm>
            <a:off x="8122855" y="0"/>
            <a:ext cx="4062918" cy="42428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E701C4-5B54-42CB-BDAA-A60B0E2E39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r="-3" b="-3"/>
          <a:stretch/>
        </p:blipFill>
        <p:spPr>
          <a:xfrm>
            <a:off x="4475" y="0"/>
            <a:ext cx="4059936" cy="424280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919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5838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3852E657-4D96-4CE8-B747-7874924A6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4259">
            <a:off x="3818282" y="1103464"/>
            <a:ext cx="3302971" cy="3302971"/>
          </a:xfrm>
          <a:prstGeom prst="rect">
            <a:avLst/>
          </a:prstGeom>
        </p:spPr>
      </p:pic>
      <p:sp>
        <p:nvSpPr>
          <p:cNvPr id="86" name="Untertitel 10">
            <a:extLst>
              <a:ext uri="{FF2B5EF4-FFF2-40B4-BE49-F238E27FC236}">
                <a16:creationId xmlns:a16="http://schemas.microsoft.com/office/drawing/2014/main" id="{954BF0C0-06A2-4CFB-A01B-774A9112E6B1}"/>
              </a:ext>
            </a:extLst>
          </p:cNvPr>
          <p:cNvSpPr txBox="1">
            <a:spLocks/>
          </p:cNvSpPr>
          <p:nvPr/>
        </p:nvSpPr>
        <p:spPr>
          <a:xfrm>
            <a:off x="363415" y="5886766"/>
            <a:ext cx="10923638" cy="52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Midterm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Kim, </a:t>
            </a:r>
            <a:b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Thanh Dung Ho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58225F6-35B1-44C6-BB47-320D1B476305}"/>
              </a:ext>
            </a:extLst>
          </p:cNvPr>
          <p:cNvSpPr txBox="1"/>
          <p:nvPr/>
        </p:nvSpPr>
        <p:spPr>
          <a:xfrm flipH="1">
            <a:off x="363415" y="5425101"/>
            <a:ext cx="297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18002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7032A4-4DC0-4F03-824B-C40D5898E3B1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5752378-FA92-4359-9519-63BC081FA26A}"/>
              </a:ext>
            </a:extLst>
          </p:cNvPr>
          <p:cNvSpPr txBox="1"/>
          <p:nvPr/>
        </p:nvSpPr>
        <p:spPr>
          <a:xfrm>
            <a:off x="427383" y="1073426"/>
            <a:ext cx="11623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smartwatch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Smartwatch 4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just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5s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upwards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access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through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different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frameworks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(e. g.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variables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Healthkit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access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heartrate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real time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Access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frameworks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developer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account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required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Implementation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authorization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component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necessary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otherwise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impossible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Application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foreground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power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consumption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high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pushing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background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Storage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issue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due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saving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audio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saving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critical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audio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snippets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through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distinction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dB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level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locations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paths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audio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reduce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processing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overhead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E0BE0B4-3ED7-4091-BDE4-A4D49EC39393}"/>
              </a:ext>
            </a:extLst>
          </p:cNvPr>
          <p:cNvSpPr/>
          <p:nvPr/>
        </p:nvSpPr>
        <p:spPr>
          <a:xfrm>
            <a:off x="10188008" y="1073425"/>
            <a:ext cx="476680" cy="19834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FEB553-B2A4-42FA-831D-4C926D52EE33}"/>
              </a:ext>
            </a:extLst>
          </p:cNvPr>
          <p:cNvSpPr txBox="1"/>
          <p:nvPr/>
        </p:nvSpPr>
        <p:spPr>
          <a:xfrm>
            <a:off x="10784630" y="1849681"/>
            <a:ext cx="126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IOS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4A3271C-2F30-4E7C-BDE9-CC6D1B303F0C}"/>
              </a:ext>
            </a:extLst>
          </p:cNvPr>
          <p:cNvCxnSpPr>
            <a:cxnSpLocks/>
          </p:cNvCxnSpPr>
          <p:nvPr/>
        </p:nvCxnSpPr>
        <p:spPr>
          <a:xfrm>
            <a:off x="320692" y="3210339"/>
            <a:ext cx="114174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26744"/>
            <a:ext cx="11639006" cy="5150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Where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now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92A158A-7DD5-43A8-BD4D-FB38A7C5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" y="1490257"/>
            <a:ext cx="12116850" cy="46867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9F5663D-432F-4813-A3E4-34FF4DC11BB3}"/>
              </a:ext>
            </a:extLst>
          </p:cNvPr>
          <p:cNvSpPr/>
          <p:nvPr/>
        </p:nvSpPr>
        <p:spPr>
          <a:xfrm rot="13696147">
            <a:off x="9543902" y="3567546"/>
            <a:ext cx="699405" cy="441059"/>
          </a:xfrm>
          <a:prstGeom prst="rightArrow">
            <a:avLst/>
          </a:prstGeom>
          <a:solidFill>
            <a:srgbClr val="F4433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final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7032A4-4DC0-4F03-824B-C40D5898E3B1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F3C28C-B24B-4435-9CAA-26C1AC7A5471}"/>
              </a:ext>
            </a:extLst>
          </p:cNvPr>
          <p:cNvSpPr txBox="1"/>
          <p:nvPr/>
        </p:nvSpPr>
        <p:spPr>
          <a:xfrm>
            <a:off x="427383" y="1073426"/>
            <a:ext cx="116239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Milestone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satisfied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capturing signals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4/5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even though alternative ways had to be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taken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GPS data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Hearbeat bpm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Audio recording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Solid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smartwatch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heartrate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fast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Punctual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helpful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Finding subjects to test and schools willing to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Application of our system useful and helpful?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7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FE6D9A-564A-44B9-AC4D-8E88408AD2A8}"/>
              </a:ext>
            </a:extLst>
          </p:cNvPr>
          <p:cNvSpPr txBox="1"/>
          <p:nvPr/>
        </p:nvSpPr>
        <p:spPr>
          <a:xfrm>
            <a:off x="468086" y="1166327"/>
            <a:ext cx="115098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suspicious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extremely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difficult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Early &amp; fast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signs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huge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step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towards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efficient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prevention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exacerbation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impossible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Automatization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great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assistance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heartrate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consideration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further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sound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time)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Manual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through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victim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classmate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just supportive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functionalities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focus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automatization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Milestone: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capturing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4/5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signals (heartrate!!), stable communication between watch/app &amp; server,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and successful data transmission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 descr="Zwinkerndes Gesicht ohne Füllung">
            <a:extLst>
              <a:ext uri="{FF2B5EF4-FFF2-40B4-BE49-F238E27FC236}">
                <a16:creationId xmlns:a16="http://schemas.microsoft.com/office/drawing/2014/main" id="{45D2931A-0A99-4625-AD93-DA1C55F3EE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201478" y="4540370"/>
            <a:ext cx="914400" cy="9144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E7032A4-4DC0-4F03-824B-C40D5898E3B1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02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FE6D9A-564A-44B9-AC4D-8E88408AD2A8}"/>
              </a:ext>
            </a:extLst>
          </p:cNvPr>
          <p:cNvSpPr txBox="1"/>
          <p:nvPr/>
        </p:nvSpPr>
        <p:spPr>
          <a:xfrm>
            <a:off x="468085" y="1166327"/>
            <a:ext cx="10286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Next: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movements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??)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advices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suggestions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appreciated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Necessity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very fast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audio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subjects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schools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04D8E9-1BC2-40E8-BA62-DBC698EFCF50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BBB99B-CF26-4162-BD6F-6D83DB784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78" y="3531934"/>
            <a:ext cx="4632049" cy="2645030"/>
          </a:xfrm>
          <a:prstGeom prst="rect">
            <a:avLst/>
          </a:prstGeom>
        </p:spPr>
      </p:pic>
      <p:pic>
        <p:nvPicPr>
          <p:cNvPr id="10" name="Grafik 9" descr="Zwinkerndes Gesicht ohne Füllung">
            <a:extLst>
              <a:ext uri="{FF2B5EF4-FFF2-40B4-BE49-F238E27FC236}">
                <a16:creationId xmlns:a16="http://schemas.microsoft.com/office/drawing/2014/main" id="{44CFF3DE-10F6-413D-82E7-57270D54F15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82369" y="1434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C5D42EB-6E0B-498C-8771-ABF3D5EB37CB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9E2CEA92-24F2-4D1B-9849-FE3796AFD86B}"/>
              </a:ext>
            </a:extLst>
          </p:cNvPr>
          <p:cNvSpPr txBox="1">
            <a:spLocks/>
          </p:cNvSpPr>
          <p:nvPr/>
        </p:nvSpPr>
        <p:spPr>
          <a:xfrm>
            <a:off x="838200" y="39321"/>
            <a:ext cx="10515600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Midterm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639916-9DBA-4BF5-BE5B-73E71E741233}"/>
              </a:ext>
            </a:extLst>
          </p:cNvPr>
          <p:cNvSpPr txBox="1"/>
          <p:nvPr/>
        </p:nvSpPr>
        <p:spPr>
          <a:xfrm>
            <a:off x="838200" y="500291"/>
            <a:ext cx="63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3: </a:t>
            </a:r>
            <a:r>
              <a:rPr lang="de-DE" sz="1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Kim, Thanh Dung Ho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74AC41-D903-4358-B4AE-C405CD24C132}"/>
              </a:ext>
            </a:extLst>
          </p:cNvPr>
          <p:cNvSpPr txBox="1"/>
          <p:nvPr/>
        </p:nvSpPr>
        <p:spPr>
          <a:xfrm>
            <a:off x="1560576" y="2623976"/>
            <a:ext cx="4384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pic>
        <p:nvPicPr>
          <p:cNvPr id="10" name="Grafik 9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DDC956C1-D774-4744-90FF-222F3572D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02" y="4101304"/>
            <a:ext cx="4544894" cy="2414748"/>
          </a:xfrm>
          <a:prstGeom prst="rect">
            <a:avLst/>
          </a:prstGeom>
        </p:spPr>
      </p:pic>
      <p:pic>
        <p:nvPicPr>
          <p:cNvPr id="6" name="Grafik 5" descr="Ein Bild, das Person, drinnen, Wand, jung enthält.&#10;&#10;Automatisch generierte Beschreibung">
            <a:extLst>
              <a:ext uri="{FF2B5EF4-FFF2-40B4-BE49-F238E27FC236}">
                <a16:creationId xmlns:a16="http://schemas.microsoft.com/office/drawing/2014/main" id="{449E9FD1-7FBF-4D30-B4FA-F048E056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02" y="957682"/>
            <a:ext cx="4544894" cy="30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7F6EB11-8D12-437D-997C-DE8DB747C1CF}"/>
              </a:ext>
            </a:extLst>
          </p:cNvPr>
          <p:cNvSpPr txBox="1"/>
          <p:nvPr/>
        </p:nvSpPr>
        <p:spPr>
          <a:xfrm>
            <a:off x="2025298" y="3318903"/>
            <a:ext cx="2409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Questions?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5D42EB-6E0B-498C-8771-ABF3D5EB37CB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9E2CEA92-24F2-4D1B-9849-FE3796AFD86B}"/>
              </a:ext>
            </a:extLst>
          </p:cNvPr>
          <p:cNvSpPr txBox="1">
            <a:spLocks/>
          </p:cNvSpPr>
          <p:nvPr/>
        </p:nvSpPr>
        <p:spPr>
          <a:xfrm>
            <a:off x="838200" y="39886"/>
            <a:ext cx="10515600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Midterm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639916-9DBA-4BF5-BE5B-73E71E741233}"/>
              </a:ext>
            </a:extLst>
          </p:cNvPr>
          <p:cNvSpPr txBox="1"/>
          <p:nvPr/>
        </p:nvSpPr>
        <p:spPr>
          <a:xfrm>
            <a:off x="838200" y="500291"/>
            <a:ext cx="63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3: </a:t>
            </a:r>
            <a:r>
              <a:rPr lang="de-DE" sz="1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Kim, Thanh Dung Ho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29E5CC-437E-4DF9-AE90-9C1FA0CEA594}"/>
              </a:ext>
            </a:extLst>
          </p:cNvPr>
          <p:cNvSpPr txBox="1"/>
          <p:nvPr/>
        </p:nvSpPr>
        <p:spPr>
          <a:xfrm>
            <a:off x="4345076" y="3318903"/>
            <a:ext cx="2406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0CABD-7453-4642-BF50-5D1FD7B099A7}"/>
              </a:ext>
            </a:extLst>
          </p:cNvPr>
          <p:cNvSpPr txBox="1"/>
          <p:nvPr/>
        </p:nvSpPr>
        <p:spPr>
          <a:xfrm>
            <a:off x="6775888" y="3297198"/>
            <a:ext cx="2730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9" name="Grafik 8" descr="Ein Bild, das Person, Tisch, sitzend, drinnen enthält.&#10;&#10;Automatisch generierte Beschreibung">
            <a:extLst>
              <a:ext uri="{FF2B5EF4-FFF2-40B4-BE49-F238E27FC236}">
                <a16:creationId xmlns:a16="http://schemas.microsoft.com/office/drawing/2014/main" id="{09927A39-B393-4EE1-AEEE-DADDCFA3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40" y="4123767"/>
            <a:ext cx="6766560" cy="15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F9627BB-70A3-4B29-89F1-67901319AA1A}"/>
              </a:ext>
            </a:extLst>
          </p:cNvPr>
          <p:cNvSpPr/>
          <p:nvPr/>
        </p:nvSpPr>
        <p:spPr>
          <a:xfrm>
            <a:off x="8408276" y="3620083"/>
            <a:ext cx="2942896" cy="307500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70A12124-F773-4928-A747-38F2C5FB50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58" y="599325"/>
            <a:ext cx="4135272" cy="2442395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744B4811-4A13-4EC6-9133-E98E74E26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96" y="3735414"/>
            <a:ext cx="2759358" cy="2779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B6809A-18B1-40BB-B1A3-296B29B1B442}"/>
              </a:ext>
            </a:extLst>
          </p:cNvPr>
          <p:cNvSpPr/>
          <p:nvPr/>
        </p:nvSpPr>
        <p:spPr>
          <a:xfrm>
            <a:off x="388882" y="328447"/>
            <a:ext cx="6737132" cy="620110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A62DF3-6276-454C-8B94-891F0CD6E5AB}"/>
              </a:ext>
            </a:extLst>
          </p:cNvPr>
          <p:cNvSpPr txBox="1"/>
          <p:nvPr/>
        </p:nvSpPr>
        <p:spPr>
          <a:xfrm>
            <a:off x="598030" y="481518"/>
            <a:ext cx="13580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D42C9E-5A6E-45E6-BA26-1B107B5390EA}"/>
              </a:ext>
            </a:extLst>
          </p:cNvPr>
          <p:cNvSpPr txBox="1"/>
          <p:nvPr/>
        </p:nvSpPr>
        <p:spPr>
          <a:xfrm>
            <a:off x="598030" y="1082407"/>
            <a:ext cx="7120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3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severe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social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victims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behavioral and social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negatively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committing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suicide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Schools‘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report, not all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altruism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undetected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and  outside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weakest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become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attacker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dangerous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classmates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teacher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though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not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fast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guaranteed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Piled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wrath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thoughts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heartrate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not visible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Necessity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fast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EEE70992-65BE-41DB-9959-FF2A5AA907A2}"/>
              </a:ext>
            </a:extLst>
          </p:cNvPr>
          <p:cNvSpPr/>
          <p:nvPr/>
        </p:nvSpPr>
        <p:spPr>
          <a:xfrm>
            <a:off x="348996" y="3429329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A15095-6E7B-44FB-9EB3-014CAD332E2E}"/>
              </a:ext>
            </a:extLst>
          </p:cNvPr>
          <p:cNvSpPr txBox="1"/>
          <p:nvPr/>
        </p:nvSpPr>
        <p:spPr>
          <a:xfrm>
            <a:off x="1343976" y="3429000"/>
            <a:ext cx="1049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detected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effective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addressing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approaching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issue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difficult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E644E51-C205-4181-B3BA-9DF42F418C0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4" y="4968370"/>
            <a:ext cx="1450312" cy="12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4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239D43-9BF8-4011-9A61-6DEA8B08CC46}"/>
              </a:ext>
            </a:extLst>
          </p:cNvPr>
          <p:cNvSpPr txBox="1"/>
          <p:nvPr/>
        </p:nvSpPr>
        <p:spPr>
          <a:xfrm>
            <a:off x="140677" y="1026744"/>
            <a:ext cx="11106337" cy="497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endParaRPr lang="de-DE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identifying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 sophisticated and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lang="de-DE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Detection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tendencies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at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early</a:t>
            </a:r>
            <a:r>
              <a:rPr lang="de-DE" sz="2200" b="1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stage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faster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reaction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</a:t>
            </a:r>
            <a:r>
              <a:rPr lang="de-DE" sz="220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better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prevention</a:t>
            </a:r>
            <a:r>
              <a:rPr lang="de-DE" sz="2200" b="1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interventions</a:t>
            </a:r>
            <a:endParaRPr lang="de-DE" sz="2200" b="1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200" b="1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Leveraging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smartwatch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‘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realization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automatized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Potential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contributing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public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good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reasonable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usage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modern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technology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offline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suspicious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(Primary – high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 &amp;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schools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 descr="Ein Bild, das Person, Mobiltelefon, iPod, Telefon enthält.&#10;&#10;Automatisch generierte Beschreibung">
            <a:extLst>
              <a:ext uri="{FF2B5EF4-FFF2-40B4-BE49-F238E27FC236}">
                <a16:creationId xmlns:a16="http://schemas.microsoft.com/office/drawing/2014/main" id="{61A4C66B-5614-451C-9C50-9E7218C03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88" y="4844143"/>
            <a:ext cx="2927398" cy="1409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59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0"/>
            <a:ext cx="12192000" cy="555044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4" y="29055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pic>
        <p:nvPicPr>
          <p:cNvPr id="11" name="Grafik 10" descr="Ein Bild, das drinnen, Wand, Boden, Decke enthält.&#10;&#10;Automatisch generierte Beschreibung">
            <a:extLst>
              <a:ext uri="{FF2B5EF4-FFF2-40B4-BE49-F238E27FC236}">
                <a16:creationId xmlns:a16="http://schemas.microsoft.com/office/drawing/2014/main" id="{7BB1E932-85CA-4EB1-A4B7-ABC9184211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21" y="1435856"/>
            <a:ext cx="4065736" cy="1496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 descr="Ein Bild, das Himmel, Gebäude, draußen, Straße enthält.&#10;&#10;Automatisch generierte Beschreibung">
            <a:extLst>
              <a:ext uri="{FF2B5EF4-FFF2-40B4-BE49-F238E27FC236}">
                <a16:creationId xmlns:a16="http://schemas.microsoft.com/office/drawing/2014/main" id="{D0B84BEA-64F5-44B4-97FD-4CF657D4EC2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21" y="4638758"/>
            <a:ext cx="4089061" cy="2190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 descr="Ein Bild, das Boden, drinnen, Wand, Decke enthält.&#10;&#10;Automatisch generierte Beschreibung">
            <a:extLst>
              <a:ext uri="{FF2B5EF4-FFF2-40B4-BE49-F238E27FC236}">
                <a16:creationId xmlns:a16="http://schemas.microsoft.com/office/drawing/2014/main" id="{EFE06152-E483-48A3-BDD1-2CAA9CEA5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21" y="2932527"/>
            <a:ext cx="4089061" cy="1952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 descr="Ein Bild, das Gebäude, draußen, Straße, Nacht enthält.&#10;&#10;Automatisch generierte Beschreibung">
            <a:extLst>
              <a:ext uri="{FF2B5EF4-FFF2-40B4-BE49-F238E27FC236}">
                <a16:creationId xmlns:a16="http://schemas.microsoft.com/office/drawing/2014/main" id="{1358FAD3-51E9-482A-9663-E0CE9E1AB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3740"/>
            <a:ext cx="4645033" cy="279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3ED6AF71-176B-4353-850D-F2360B854803}"/>
              </a:ext>
            </a:extLst>
          </p:cNvPr>
          <p:cNvSpPr txBox="1"/>
          <p:nvPr/>
        </p:nvSpPr>
        <p:spPr>
          <a:xfrm>
            <a:off x="1661239" y="679931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facility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</a:p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partial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control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teacher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side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Ein Bild, das Gebäude, draußen, Himmel, Straße enthält.&#10;&#10;Automatisch generierte Beschreibung">
            <a:extLst>
              <a:ext uri="{FF2B5EF4-FFF2-40B4-BE49-F238E27FC236}">
                <a16:creationId xmlns:a16="http://schemas.microsoft.com/office/drawing/2014/main" id="{4C48D8FA-547C-4326-8AB9-863A9FEEEA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6399"/>
            <a:ext cx="4645033" cy="2502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645F6E2B-E181-4EB1-A680-8A6A23F7B576}"/>
              </a:ext>
            </a:extLst>
          </p:cNvPr>
          <p:cNvSpPr txBox="1"/>
          <p:nvPr/>
        </p:nvSpPr>
        <p:spPr>
          <a:xfrm>
            <a:off x="6400636" y="767408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Outside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any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control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(!!) </a:t>
            </a:r>
          </a:p>
          <a:p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3" y="1406523"/>
            <a:ext cx="3435541" cy="4841022"/>
          </a:xfrm>
          <a:ln w="762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1ED3C3-23FC-4E2D-952C-4A98D70AD12C}"/>
              </a:ext>
            </a:extLst>
          </p:cNvPr>
          <p:cNvSpPr txBox="1">
            <a:spLocks/>
          </p:cNvSpPr>
          <p:nvPr/>
        </p:nvSpPr>
        <p:spPr>
          <a:xfrm>
            <a:off x="4427211" y="1356590"/>
            <a:ext cx="3435529" cy="48909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Manual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BB6FADC-F483-4104-A21C-2F6909BC7647}"/>
              </a:ext>
            </a:extLst>
          </p:cNvPr>
          <p:cNvSpPr txBox="1">
            <a:spLocks/>
          </p:cNvSpPr>
          <p:nvPr/>
        </p:nvSpPr>
        <p:spPr>
          <a:xfrm>
            <a:off x="8433142" y="1368242"/>
            <a:ext cx="3435529" cy="48909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Manual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classmate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2999E9-C3CA-413F-94D3-318BFF6F5075}"/>
              </a:ext>
            </a:extLst>
          </p:cNvPr>
          <p:cNvSpPr txBox="1"/>
          <p:nvPr/>
        </p:nvSpPr>
        <p:spPr>
          <a:xfrm>
            <a:off x="470257" y="937321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78D32-C3C0-4017-8FF5-2FC4387787A6}"/>
              </a:ext>
            </a:extLst>
          </p:cNvPr>
          <p:cNvSpPr/>
          <p:nvPr/>
        </p:nvSpPr>
        <p:spPr>
          <a:xfrm>
            <a:off x="482214" y="1759597"/>
            <a:ext cx="3388736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5C3ADA-F227-40DC-9635-73CA346E3D0D}"/>
              </a:ext>
            </a:extLst>
          </p:cNvPr>
          <p:cNvSpPr txBox="1"/>
          <p:nvPr/>
        </p:nvSpPr>
        <p:spPr>
          <a:xfrm>
            <a:off x="470245" y="2307951"/>
            <a:ext cx="343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Student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Teachers,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F936981-F360-40FC-8B71-5E1338BAA7F0}"/>
              </a:ext>
            </a:extLst>
          </p:cNvPr>
          <p:cNvSpPr/>
          <p:nvPr/>
        </p:nvSpPr>
        <p:spPr>
          <a:xfrm>
            <a:off x="482214" y="3323614"/>
            <a:ext cx="3388736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F613D4-C936-4208-8F23-1FC0BCD6B6EE}"/>
              </a:ext>
            </a:extLst>
          </p:cNvPr>
          <p:cNvSpPr txBox="1"/>
          <p:nvPr/>
        </p:nvSpPr>
        <p:spPr>
          <a:xfrm>
            <a:off x="458293" y="3861908"/>
            <a:ext cx="34474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heartrate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time (additional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768835-DA65-48F8-AEF7-45359B129867}"/>
              </a:ext>
            </a:extLst>
          </p:cNvPr>
          <p:cNvSpPr txBox="1"/>
          <p:nvPr/>
        </p:nvSpPr>
        <p:spPr>
          <a:xfrm>
            <a:off x="8433141" y="931382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 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C157F7-1E5F-4900-927E-A6D2DB0FA6DF}"/>
              </a:ext>
            </a:extLst>
          </p:cNvPr>
          <p:cNvSpPr/>
          <p:nvPr/>
        </p:nvSpPr>
        <p:spPr>
          <a:xfrm>
            <a:off x="4427211" y="2006619"/>
            <a:ext cx="3435529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EF96E27-CEC8-40EF-8E2F-8FDDB353A60A}"/>
              </a:ext>
            </a:extLst>
          </p:cNvPr>
          <p:cNvSpPr txBox="1"/>
          <p:nvPr/>
        </p:nvSpPr>
        <p:spPr>
          <a:xfrm>
            <a:off x="4427211" y="2577098"/>
            <a:ext cx="34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Student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Teachers,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8169756-9C31-46F4-8AA4-ED35E46BF14C}"/>
              </a:ext>
            </a:extLst>
          </p:cNvPr>
          <p:cNvSpPr/>
          <p:nvPr/>
        </p:nvSpPr>
        <p:spPr>
          <a:xfrm>
            <a:off x="4427203" y="3624946"/>
            <a:ext cx="3423572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1CCD0-FC68-4CBC-BB6D-2A18F361C194}"/>
              </a:ext>
            </a:extLst>
          </p:cNvPr>
          <p:cNvSpPr txBox="1"/>
          <p:nvPr/>
        </p:nvSpPr>
        <p:spPr>
          <a:xfrm>
            <a:off x="4439739" y="4195425"/>
            <a:ext cx="34474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Student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report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himself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transferring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934D82-2748-40D3-8A26-A96BE1E9FE26}"/>
              </a:ext>
            </a:extLst>
          </p:cNvPr>
          <p:cNvSpPr txBox="1"/>
          <p:nvPr/>
        </p:nvSpPr>
        <p:spPr>
          <a:xfrm>
            <a:off x="4476196" y="937321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58DE101-C86A-4FBC-BE24-6849770B3E14}"/>
              </a:ext>
            </a:extLst>
          </p:cNvPr>
          <p:cNvSpPr/>
          <p:nvPr/>
        </p:nvSpPr>
        <p:spPr>
          <a:xfrm>
            <a:off x="8433141" y="2038804"/>
            <a:ext cx="3435530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54153B-8284-468A-9226-C42FD8D9CDE5}"/>
              </a:ext>
            </a:extLst>
          </p:cNvPr>
          <p:cNvSpPr txBox="1"/>
          <p:nvPr/>
        </p:nvSpPr>
        <p:spPr>
          <a:xfrm>
            <a:off x="8408649" y="2584052"/>
            <a:ext cx="34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observers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Teachers,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2DB20FA-4513-4A04-AE32-6CC39D60838C}"/>
              </a:ext>
            </a:extLst>
          </p:cNvPr>
          <p:cNvSpPr/>
          <p:nvPr/>
        </p:nvSpPr>
        <p:spPr>
          <a:xfrm>
            <a:off x="8445099" y="3592761"/>
            <a:ext cx="3423572" cy="538294"/>
          </a:xfrm>
          <a:prstGeom prst="rect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2996C0-4B3D-41C9-A607-FC75651ABE14}"/>
              </a:ext>
            </a:extLst>
          </p:cNvPr>
          <p:cNvSpPr txBox="1"/>
          <p:nvPr/>
        </p:nvSpPr>
        <p:spPr>
          <a:xfrm>
            <a:off x="8433142" y="4145414"/>
            <a:ext cx="34474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observers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report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text+picture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counselors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D1525FA-E16D-4EA4-B8D7-61887E38FD33}"/>
              </a:ext>
            </a:extLst>
          </p:cNvPr>
          <p:cNvSpPr txBox="1"/>
          <p:nvPr/>
        </p:nvSpPr>
        <p:spPr>
          <a:xfrm>
            <a:off x="435421" y="6325812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C50E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de-DE" sz="2000" b="1" dirty="0" err="1">
                <a:solidFill>
                  <a:srgbClr val="C50E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de-DE" sz="2000" b="1" dirty="0">
                <a:solidFill>
                  <a:srgbClr val="C50E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(!)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06B5366-69B1-49C7-9BB6-6F2AC8DCD203}"/>
              </a:ext>
            </a:extLst>
          </p:cNvPr>
          <p:cNvSpPr txBox="1"/>
          <p:nvPr/>
        </p:nvSpPr>
        <p:spPr>
          <a:xfrm>
            <a:off x="4415246" y="6313071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Refinement</a:t>
            </a:r>
            <a:endParaRPr lang="de-DE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C12DD42-C043-4A36-8D94-9FB0A82CD2AF}"/>
              </a:ext>
            </a:extLst>
          </p:cNvPr>
          <p:cNvSpPr txBox="1"/>
          <p:nvPr/>
        </p:nvSpPr>
        <p:spPr>
          <a:xfrm>
            <a:off x="8433141" y="6295597"/>
            <a:ext cx="343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Refinement</a:t>
            </a:r>
            <a:endParaRPr lang="de-DE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AE317050-20E7-4D7F-9399-BD4F9571439A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9414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 (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8053AD-5409-4BEE-BC3C-F9530D06569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76" y="1209675"/>
            <a:ext cx="1519529" cy="151952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A993651-F3D7-4AB2-8640-C30B97132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51" y="2158997"/>
            <a:ext cx="1519529" cy="1519529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10CD2A5-E121-4C5D-84C2-5F67032F7296}"/>
              </a:ext>
            </a:extLst>
          </p:cNvPr>
          <p:cNvGrpSpPr/>
          <p:nvPr/>
        </p:nvGrpSpPr>
        <p:grpSpPr>
          <a:xfrm>
            <a:off x="5653476" y="4278193"/>
            <a:ext cx="2827890" cy="1745019"/>
            <a:chOff x="5821593" y="4820145"/>
            <a:chExt cx="2827890" cy="174501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7653592-4778-42B2-B338-A53D150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4270">
              <a:off x="5821593" y="5211883"/>
              <a:ext cx="1295783" cy="12957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3BDE7FF-1EFA-47AF-80D7-2D4361A4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464" y="4820145"/>
              <a:ext cx="1745019" cy="1745019"/>
            </a:xfrm>
            <a:prstGeom prst="rect">
              <a:avLst/>
            </a:prstGeom>
          </p:spPr>
        </p:pic>
      </p:grpSp>
      <p:sp>
        <p:nvSpPr>
          <p:cNvPr id="27" name="Pfeil: nach links gekrümmt 26">
            <a:extLst>
              <a:ext uri="{FF2B5EF4-FFF2-40B4-BE49-F238E27FC236}">
                <a16:creationId xmlns:a16="http://schemas.microsoft.com/office/drawing/2014/main" id="{0DA2EA2C-7BF7-4A4C-8925-F2EC3F8C6479}"/>
              </a:ext>
            </a:extLst>
          </p:cNvPr>
          <p:cNvSpPr/>
          <p:nvPr/>
        </p:nvSpPr>
        <p:spPr>
          <a:xfrm rot="17464783">
            <a:off x="8298187" y="442575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nach links gekrümmt 27">
            <a:extLst>
              <a:ext uri="{FF2B5EF4-FFF2-40B4-BE49-F238E27FC236}">
                <a16:creationId xmlns:a16="http://schemas.microsoft.com/office/drawing/2014/main" id="{E036391C-BE12-4E0C-AA7F-E2ACB50549F1}"/>
              </a:ext>
            </a:extLst>
          </p:cNvPr>
          <p:cNvSpPr/>
          <p:nvPr/>
        </p:nvSpPr>
        <p:spPr>
          <a:xfrm rot="14965703">
            <a:off x="4095354" y="484093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: nach links gekrümmt 28">
            <a:extLst>
              <a:ext uri="{FF2B5EF4-FFF2-40B4-BE49-F238E27FC236}">
                <a16:creationId xmlns:a16="http://schemas.microsoft.com/office/drawing/2014/main" id="{9AE8DE51-BC63-4538-99EF-C383E14C7878}"/>
              </a:ext>
            </a:extLst>
          </p:cNvPr>
          <p:cNvSpPr/>
          <p:nvPr/>
        </p:nvSpPr>
        <p:spPr>
          <a:xfrm rot="1677608">
            <a:off x="9008897" y="3857626"/>
            <a:ext cx="731520" cy="20631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A11DCF6-B1DD-4DE3-BF5A-1148EABB6242}"/>
              </a:ext>
            </a:extLst>
          </p:cNvPr>
          <p:cNvGrpSpPr/>
          <p:nvPr/>
        </p:nvGrpSpPr>
        <p:grpSpPr>
          <a:xfrm>
            <a:off x="766499" y="2110246"/>
            <a:ext cx="2743200" cy="4039331"/>
            <a:chOff x="838200" y="2158997"/>
            <a:chExt cx="2743200" cy="4039331"/>
          </a:xfrm>
        </p:grpSpPr>
        <p:pic>
          <p:nvPicPr>
            <p:cNvPr id="6" name="Grafik 5" descr="Ein Bild, das Puppe, Spielzeug, ClipArt enthält.&#10;&#10;Automatisch generierte Beschreibung">
              <a:extLst>
                <a:ext uri="{FF2B5EF4-FFF2-40B4-BE49-F238E27FC236}">
                  <a16:creationId xmlns:a16="http://schemas.microsoft.com/office/drawing/2014/main" id="{1A44C58B-1AEA-4CF2-8B48-43CEE98D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58997"/>
              <a:ext cx="2743200" cy="1798320"/>
            </a:xfrm>
            <a:prstGeom prst="rect">
              <a:avLst/>
            </a:prstGeom>
          </p:spPr>
        </p:pic>
        <p:pic>
          <p:nvPicPr>
            <p:cNvPr id="8" name="Grafik 7" descr="Ein Bild, das Puppe, ClipArt, Spielzeug enthält.&#10;&#10;Automatisch generierte Beschreibung">
              <a:extLst>
                <a:ext uri="{FF2B5EF4-FFF2-40B4-BE49-F238E27FC236}">
                  <a16:creationId xmlns:a16="http://schemas.microsoft.com/office/drawing/2014/main" id="{F08AFC3B-129D-41E7-A33A-4565EE2D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974422"/>
              <a:ext cx="2529840" cy="185928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1A87028-455B-483F-A61F-B6D2618C5744}"/>
                </a:ext>
              </a:extLst>
            </p:cNvPr>
            <p:cNvSpPr txBox="1"/>
            <p:nvPr/>
          </p:nvSpPr>
          <p:spPr>
            <a:xfrm>
              <a:off x="1176226" y="5859774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Bullying</a:t>
              </a:r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CA8C1619-173A-4916-BEAF-F6C400AA1565}"/>
              </a:ext>
            </a:extLst>
          </p:cNvPr>
          <p:cNvSpPr txBox="1"/>
          <p:nvPr/>
        </p:nvSpPr>
        <p:spPr>
          <a:xfrm>
            <a:off x="4808191" y="2804090"/>
            <a:ext cx="3759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Automatized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(high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rate (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)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basing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rate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consideration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time)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3B02618-41D9-4C9D-8A35-F191816CB2CE}"/>
              </a:ext>
            </a:extLst>
          </p:cNvPr>
          <p:cNvSpPr txBox="1"/>
          <p:nvPr/>
        </p:nvSpPr>
        <p:spPr>
          <a:xfrm>
            <a:off x="9811673" y="3678526"/>
            <a:ext cx="215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Analysis via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E470FA-EA30-43A5-9E9E-59B634F07CF0}"/>
              </a:ext>
            </a:extLst>
          </p:cNvPr>
          <p:cNvSpPr txBox="1"/>
          <p:nvPr/>
        </p:nvSpPr>
        <p:spPr>
          <a:xfrm>
            <a:off x="5040715" y="5860077"/>
            <a:ext cx="652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(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19EDF9-5BC7-40E9-AD45-892468960ACB}"/>
              </a:ext>
            </a:extLst>
          </p:cNvPr>
          <p:cNvSpPr txBox="1"/>
          <p:nvPr/>
        </p:nvSpPr>
        <p:spPr>
          <a:xfrm>
            <a:off x="71021" y="6444852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Credits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freepik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18FE31F-E133-4199-8495-E2711AA4D720}"/>
              </a:ext>
            </a:extLst>
          </p:cNvPr>
          <p:cNvGrpSpPr/>
          <p:nvPr/>
        </p:nvGrpSpPr>
        <p:grpSpPr>
          <a:xfrm>
            <a:off x="-27767" y="-908339"/>
            <a:ext cx="9462435" cy="8691323"/>
            <a:chOff x="-27767" y="-908339"/>
            <a:chExt cx="9462435" cy="8691323"/>
          </a:xfrm>
          <a:solidFill>
            <a:srgbClr val="FF5252"/>
          </a:solidFill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BDD58BD-4DA8-4578-A4A1-4972175E8CE0}"/>
                </a:ext>
              </a:extLst>
            </p:cNvPr>
            <p:cNvGrpSpPr/>
            <p:nvPr/>
          </p:nvGrpSpPr>
          <p:grpSpPr>
            <a:xfrm>
              <a:off x="-27767" y="-908339"/>
              <a:ext cx="8430362" cy="8691323"/>
              <a:chOff x="-27767" y="-908339"/>
              <a:chExt cx="8430362" cy="8691323"/>
            </a:xfrm>
            <a:grpFill/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123043-2D69-4380-8F6E-A63905AEC6C7}"/>
                  </a:ext>
                </a:extLst>
              </p:cNvPr>
              <p:cNvSpPr/>
              <p:nvPr/>
            </p:nvSpPr>
            <p:spPr>
              <a:xfrm rot="18947090">
                <a:off x="5209891" y="-908339"/>
                <a:ext cx="914400" cy="8691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C239C70-8790-415C-B3B8-ABADDDBE24C9}"/>
                  </a:ext>
                </a:extLst>
              </p:cNvPr>
              <p:cNvSpPr/>
              <p:nvPr/>
            </p:nvSpPr>
            <p:spPr>
              <a:xfrm>
                <a:off x="-27767" y="0"/>
                <a:ext cx="298827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1DC5B213-1AED-49AD-AA4E-DF1DEB95A791}"/>
                  </a:ext>
                </a:extLst>
              </p:cNvPr>
              <p:cNvSpPr/>
              <p:nvPr/>
            </p:nvSpPr>
            <p:spPr>
              <a:xfrm>
                <a:off x="1524462" y="3140791"/>
                <a:ext cx="4443852" cy="3717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6A96589-80D9-417A-9D7E-FC45AEFE77B4}"/>
                  </a:ext>
                </a:extLst>
              </p:cNvPr>
              <p:cNvSpPr/>
              <p:nvPr/>
            </p:nvSpPr>
            <p:spPr>
              <a:xfrm rot="18738917">
                <a:off x="1468255" y="1428232"/>
                <a:ext cx="2988277" cy="32663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8CF24A3-22A8-4B32-A54D-4335D0A932F3}"/>
                  </a:ext>
                </a:extLst>
              </p:cNvPr>
              <p:cNvSpPr/>
              <p:nvPr/>
            </p:nvSpPr>
            <p:spPr>
              <a:xfrm rot="16200000">
                <a:off x="5785702" y="4241105"/>
                <a:ext cx="1131839" cy="41019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winkliges Dreieck 30">
                <a:extLst>
                  <a:ext uri="{FF2B5EF4-FFF2-40B4-BE49-F238E27FC236}">
                    <a16:creationId xmlns:a16="http://schemas.microsoft.com/office/drawing/2014/main" id="{8A3E9724-994E-4FC2-8665-2E5CFFBC0CD7}"/>
                  </a:ext>
                </a:extLst>
              </p:cNvPr>
              <p:cNvSpPr/>
              <p:nvPr/>
            </p:nvSpPr>
            <p:spPr>
              <a:xfrm>
                <a:off x="5758443" y="4213654"/>
                <a:ext cx="2115390" cy="151250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winkliges Dreieck 34">
              <a:extLst>
                <a:ext uri="{FF2B5EF4-FFF2-40B4-BE49-F238E27FC236}">
                  <a16:creationId xmlns:a16="http://schemas.microsoft.com/office/drawing/2014/main" id="{B3C97B90-A96E-4C8F-A1B6-2D42784AE52D}"/>
                </a:ext>
              </a:extLst>
            </p:cNvPr>
            <p:cNvSpPr/>
            <p:nvPr/>
          </p:nvSpPr>
          <p:spPr>
            <a:xfrm rot="8191095">
              <a:off x="8445190" y="6395836"/>
              <a:ext cx="989478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30D67FF-2A2F-4F3A-BC01-024290BEFED9}"/>
              </a:ext>
            </a:extLst>
          </p:cNvPr>
          <p:cNvGrpSpPr/>
          <p:nvPr/>
        </p:nvGrpSpPr>
        <p:grpSpPr>
          <a:xfrm>
            <a:off x="3313942" y="-880279"/>
            <a:ext cx="8878059" cy="8643717"/>
            <a:chOff x="3313942" y="-880279"/>
            <a:chExt cx="8878059" cy="8643717"/>
          </a:xfrm>
          <a:solidFill>
            <a:srgbClr val="C50E29"/>
          </a:solidFill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2AE406B-B845-4963-A1FF-AE9C42993D9A}"/>
                </a:ext>
              </a:extLst>
            </p:cNvPr>
            <p:cNvGrpSpPr/>
            <p:nvPr/>
          </p:nvGrpSpPr>
          <p:grpSpPr>
            <a:xfrm>
              <a:off x="4178041" y="-880279"/>
              <a:ext cx="8013960" cy="8643717"/>
              <a:chOff x="4178041" y="-880279"/>
              <a:chExt cx="8013960" cy="8643717"/>
            </a:xfrm>
            <a:grpFill/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0A477CA9-0FB9-4F9A-B573-F64E48FE06DA}"/>
                  </a:ext>
                </a:extLst>
              </p:cNvPr>
              <p:cNvGrpSpPr/>
              <p:nvPr/>
            </p:nvGrpSpPr>
            <p:grpSpPr>
              <a:xfrm>
                <a:off x="4178041" y="-880279"/>
                <a:ext cx="8013960" cy="8643717"/>
                <a:chOff x="4178041" y="-880279"/>
                <a:chExt cx="8013960" cy="8643717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3B79A625-0BF9-456E-BF25-EBC158872866}"/>
                    </a:ext>
                  </a:extLst>
                </p:cNvPr>
                <p:cNvSpPr/>
                <p:nvPr/>
              </p:nvSpPr>
              <p:spPr>
                <a:xfrm rot="18947090">
                  <a:off x="6561968" y="-880279"/>
                  <a:ext cx="914400" cy="86437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7000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47FE77E-FB34-4D98-97B9-E48D83CAC3EB}"/>
                    </a:ext>
                  </a:extLst>
                </p:cNvPr>
                <p:cNvSpPr/>
                <p:nvPr/>
              </p:nvSpPr>
              <p:spPr>
                <a:xfrm>
                  <a:off x="9705109" y="0"/>
                  <a:ext cx="2486891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7000"/>
                </a:p>
              </p:txBody>
            </p:sp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EF0CDD92-5FD7-49EA-BBF4-F34EDDEBDB50}"/>
                    </a:ext>
                  </a:extLst>
                </p:cNvPr>
                <p:cNvSpPr/>
                <p:nvPr/>
              </p:nvSpPr>
              <p:spPr>
                <a:xfrm rot="16200000">
                  <a:off x="7578438" y="-2244436"/>
                  <a:ext cx="2369126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7000" dirty="0"/>
                </a:p>
              </p:txBody>
            </p:sp>
            <p:sp>
              <p:nvSpPr>
                <p:cNvPr id="21" name="Rechtwinkliges Dreieck 20">
                  <a:extLst>
                    <a:ext uri="{FF2B5EF4-FFF2-40B4-BE49-F238E27FC236}">
                      <a16:creationId xmlns:a16="http://schemas.microsoft.com/office/drawing/2014/main" id="{1EDEC85D-3C24-4D2A-A4CB-58B3C109B9D3}"/>
                    </a:ext>
                  </a:extLst>
                </p:cNvPr>
                <p:cNvSpPr/>
                <p:nvPr/>
              </p:nvSpPr>
              <p:spPr>
                <a:xfrm rot="10800000">
                  <a:off x="4178041" y="0"/>
                  <a:ext cx="1155957" cy="11637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7000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ACC32A77-148A-4444-84BE-F0E11B5B2899}"/>
                  </a:ext>
                </a:extLst>
              </p:cNvPr>
              <p:cNvSpPr/>
              <p:nvPr/>
            </p:nvSpPr>
            <p:spPr>
              <a:xfrm rot="19116770">
                <a:off x="7615295" y="802970"/>
                <a:ext cx="2694522" cy="4863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7000"/>
              </a:p>
            </p:txBody>
          </p:sp>
        </p:grpSp>
        <p:sp>
          <p:nvSpPr>
            <p:cNvPr id="37" name="Rechtwinkliges Dreieck 36">
              <a:extLst>
                <a:ext uri="{FF2B5EF4-FFF2-40B4-BE49-F238E27FC236}">
                  <a16:creationId xmlns:a16="http://schemas.microsoft.com/office/drawing/2014/main" id="{9054AE5F-C954-4DBC-890C-22B134EE5E50}"/>
                </a:ext>
              </a:extLst>
            </p:cNvPr>
            <p:cNvSpPr/>
            <p:nvPr/>
          </p:nvSpPr>
          <p:spPr>
            <a:xfrm rot="18915222">
              <a:off x="3313942" y="-679880"/>
              <a:ext cx="1388559" cy="135822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7000"/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A047E1AB-97E0-4492-877C-CB8C0E875633}"/>
              </a:ext>
            </a:extLst>
          </p:cNvPr>
          <p:cNvSpPr txBox="1"/>
          <p:nvPr/>
        </p:nvSpPr>
        <p:spPr>
          <a:xfrm>
            <a:off x="5011826" y="3109863"/>
            <a:ext cx="14728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EBBB3DC-F074-4958-A5A2-FFF9A3B69F20}"/>
              </a:ext>
            </a:extLst>
          </p:cNvPr>
          <p:cNvSpPr txBox="1"/>
          <p:nvPr/>
        </p:nvSpPr>
        <p:spPr>
          <a:xfrm>
            <a:off x="6299194" y="3117644"/>
            <a:ext cx="1723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29607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6327"/>
            <a:ext cx="11213123" cy="50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7032A4-4DC0-4F03-824B-C40D5898E3B1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387246D-6B65-47AB-A73C-3E6D3A6CF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272208"/>
            <a:ext cx="1342791" cy="142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0E120DB-D6F8-49C2-BB0D-645384D7C66A}"/>
              </a:ext>
            </a:extLst>
          </p:cNvPr>
          <p:cNvSpPr txBox="1"/>
          <p:nvPr/>
        </p:nvSpPr>
        <p:spPr>
          <a:xfrm>
            <a:off x="290134" y="258558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BE4CDD-5481-4CE0-BA6D-B13064893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83" y="1786888"/>
            <a:ext cx="585625" cy="10124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Grafik 12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24627DD5-C9B6-453A-A1D2-AA302637F03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97" y="1296100"/>
            <a:ext cx="1407595" cy="4594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46F782D-7092-4E90-A5F0-44975FF3224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6707" y="1786888"/>
            <a:ext cx="1043876" cy="11328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2F74B1-8168-4C50-84D1-1821B192A7B0}"/>
              </a:ext>
            </a:extLst>
          </p:cNvPr>
          <p:cNvCxnSpPr>
            <a:cxnSpLocks/>
          </p:cNvCxnSpPr>
          <p:nvPr/>
        </p:nvCxnSpPr>
        <p:spPr>
          <a:xfrm>
            <a:off x="2186608" y="1982856"/>
            <a:ext cx="101009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3319EB4-AF17-41E1-AAF4-D8C80F1C334C}"/>
              </a:ext>
            </a:extLst>
          </p:cNvPr>
          <p:cNvCxnSpPr>
            <a:cxnSpLocks/>
          </p:cNvCxnSpPr>
          <p:nvPr/>
        </p:nvCxnSpPr>
        <p:spPr>
          <a:xfrm flipH="1">
            <a:off x="2186609" y="2489495"/>
            <a:ext cx="101009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1F3C4BA-E79C-4C4E-8189-6840021781C3}"/>
              </a:ext>
            </a:extLst>
          </p:cNvPr>
          <p:cNvSpPr txBox="1"/>
          <p:nvPr/>
        </p:nvSpPr>
        <p:spPr>
          <a:xfrm>
            <a:off x="1483467" y="2903587"/>
            <a:ext cx="3122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endParaRPr lang="de-DE" sz="14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Watchkit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Extension and IOS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de-DE" sz="14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6D931C4-10AA-403D-BDBA-665781D38DE7}"/>
              </a:ext>
            </a:extLst>
          </p:cNvPr>
          <p:cNvSpPr/>
          <p:nvPr/>
        </p:nvSpPr>
        <p:spPr>
          <a:xfrm>
            <a:off x="662615" y="3732958"/>
            <a:ext cx="1342790" cy="211358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Ein Bild, das Wirbellose enthält.&#10;&#10;Automatisch generierte Beschreibung">
            <a:extLst>
              <a:ext uri="{FF2B5EF4-FFF2-40B4-BE49-F238E27FC236}">
                <a16:creationId xmlns:a16="http://schemas.microsoft.com/office/drawing/2014/main" id="{C3AC8554-1D9A-498A-BA0D-2CD0F453E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3" y="3978929"/>
            <a:ext cx="845874" cy="4210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D0FA770-5A95-42C1-A009-B08C198F3CA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3" y="4496837"/>
            <a:ext cx="840073" cy="543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AFC23022-C5D7-423D-AFFF-AEAD811011F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41" y="5111199"/>
            <a:ext cx="825005" cy="3603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2E4E6A2-CA39-46A7-AFFA-C6A2EB648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2" y="5520235"/>
            <a:ext cx="1280293" cy="1311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D7C725A1-BB1A-4EB4-A0B4-717DB02C0701}"/>
              </a:ext>
            </a:extLst>
          </p:cNvPr>
          <p:cNvSpPr txBox="1"/>
          <p:nvPr/>
        </p:nvSpPr>
        <p:spPr>
          <a:xfrm>
            <a:off x="446907" y="5917706"/>
            <a:ext cx="1789272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endParaRPr lang="de-DE" sz="14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38324E4-70C9-4539-B4F6-BA876B13EBED}"/>
              </a:ext>
            </a:extLst>
          </p:cNvPr>
          <p:cNvSpPr txBox="1"/>
          <p:nvPr/>
        </p:nvSpPr>
        <p:spPr>
          <a:xfrm>
            <a:off x="1271871" y="1049285"/>
            <a:ext cx="146706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de-DE" sz="1450" b="1" dirty="0" err="1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de-DE" sz="1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57865E1-B5D0-4C6D-8135-F816B574AA77}"/>
              </a:ext>
            </a:extLst>
          </p:cNvPr>
          <p:cNvCxnSpPr/>
          <p:nvPr/>
        </p:nvCxnSpPr>
        <p:spPr>
          <a:xfrm flipH="1">
            <a:off x="929041" y="2799385"/>
            <a:ext cx="671942" cy="9335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7C88F6DA-8554-45EC-A880-CEA71A8C7238}"/>
              </a:ext>
            </a:extLst>
          </p:cNvPr>
          <p:cNvSpPr/>
          <p:nvPr/>
        </p:nvSpPr>
        <p:spPr>
          <a:xfrm>
            <a:off x="5613417" y="1096156"/>
            <a:ext cx="1342789" cy="2786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B1FBEE51-D912-4CA1-9C39-F5BB3BBD9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312802"/>
              </p:ext>
            </p:extLst>
          </p:nvPr>
        </p:nvGraphicFramePr>
        <p:xfrm>
          <a:off x="5613417" y="917715"/>
          <a:ext cx="1202634" cy="173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307B7452-8F12-4CC5-BDCA-13F6F2DFC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177914"/>
              </p:ext>
            </p:extLst>
          </p:nvPr>
        </p:nvGraphicFramePr>
        <p:xfrm>
          <a:off x="5613417" y="2062261"/>
          <a:ext cx="1202634" cy="173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A2BF5C9B-9AFC-4373-9A22-42D1620E96D3}"/>
              </a:ext>
            </a:extLst>
          </p:cNvPr>
          <p:cNvSpPr txBox="1"/>
          <p:nvPr/>
        </p:nvSpPr>
        <p:spPr>
          <a:xfrm>
            <a:off x="5833405" y="35080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DDB9F319-26D2-4187-AABC-9AED51061DF6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03" y="1316934"/>
            <a:ext cx="1068378" cy="1077971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50910E-5B39-475B-A74A-9AA73727985F}"/>
              </a:ext>
            </a:extLst>
          </p:cNvPr>
          <p:cNvCxnSpPr>
            <a:cxnSpLocks/>
          </p:cNvCxnSpPr>
          <p:nvPr/>
        </p:nvCxnSpPr>
        <p:spPr>
          <a:xfrm>
            <a:off x="6956206" y="1560228"/>
            <a:ext cx="26151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536A395-803D-4F1F-B3C8-8B745BDD40CE}"/>
              </a:ext>
            </a:extLst>
          </p:cNvPr>
          <p:cNvCxnSpPr>
            <a:cxnSpLocks/>
          </p:cNvCxnSpPr>
          <p:nvPr/>
        </p:nvCxnSpPr>
        <p:spPr>
          <a:xfrm>
            <a:off x="6956205" y="1755536"/>
            <a:ext cx="26151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306D27F-A75E-4151-A435-1FBADC99CEAE}"/>
              </a:ext>
            </a:extLst>
          </p:cNvPr>
          <p:cNvCxnSpPr>
            <a:cxnSpLocks/>
          </p:cNvCxnSpPr>
          <p:nvPr/>
        </p:nvCxnSpPr>
        <p:spPr>
          <a:xfrm>
            <a:off x="6956205" y="1982856"/>
            <a:ext cx="26151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CB3F3B2-EDE7-42BF-B881-30A2C7FDA75C}"/>
              </a:ext>
            </a:extLst>
          </p:cNvPr>
          <p:cNvCxnSpPr>
            <a:cxnSpLocks/>
          </p:cNvCxnSpPr>
          <p:nvPr/>
        </p:nvCxnSpPr>
        <p:spPr>
          <a:xfrm>
            <a:off x="4240583" y="1981199"/>
            <a:ext cx="1372834" cy="16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EADA0B5-26CF-45E2-9FDA-347E30EFE47C}"/>
              </a:ext>
            </a:extLst>
          </p:cNvPr>
          <p:cNvCxnSpPr>
            <a:cxnSpLocks/>
          </p:cNvCxnSpPr>
          <p:nvPr/>
        </p:nvCxnSpPr>
        <p:spPr>
          <a:xfrm>
            <a:off x="4244512" y="2155134"/>
            <a:ext cx="136890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B0445EB-2CF5-4BB5-BB08-CD86B8E5C31A}"/>
              </a:ext>
            </a:extLst>
          </p:cNvPr>
          <p:cNvCxnSpPr>
            <a:cxnSpLocks/>
          </p:cNvCxnSpPr>
          <p:nvPr/>
        </p:nvCxnSpPr>
        <p:spPr>
          <a:xfrm>
            <a:off x="4240583" y="2322802"/>
            <a:ext cx="1372834" cy="16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4DF37C0-32F0-4993-8034-9FB92888B214}"/>
              </a:ext>
            </a:extLst>
          </p:cNvPr>
          <p:cNvCxnSpPr>
            <a:cxnSpLocks/>
          </p:cNvCxnSpPr>
          <p:nvPr/>
        </p:nvCxnSpPr>
        <p:spPr>
          <a:xfrm>
            <a:off x="4240583" y="2486692"/>
            <a:ext cx="1372834" cy="16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CEAE12EE-91AD-42B7-9F17-22FBA7B9639E}"/>
              </a:ext>
            </a:extLst>
          </p:cNvPr>
          <p:cNvCxnSpPr>
            <a:cxnSpLocks/>
          </p:cNvCxnSpPr>
          <p:nvPr/>
        </p:nvCxnSpPr>
        <p:spPr>
          <a:xfrm>
            <a:off x="6956205" y="2186395"/>
            <a:ext cx="26151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BA154843-77D7-4E67-AA4A-135BF0C80D81}"/>
              </a:ext>
            </a:extLst>
          </p:cNvPr>
          <p:cNvSpPr txBox="1"/>
          <p:nvPr/>
        </p:nvSpPr>
        <p:spPr>
          <a:xfrm>
            <a:off x="7326656" y="2178507"/>
            <a:ext cx="2266967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91E63B5-C2A4-49FA-86F5-D7B8C97D83FB}"/>
              </a:ext>
            </a:extLst>
          </p:cNvPr>
          <p:cNvSpPr/>
          <p:nvPr/>
        </p:nvSpPr>
        <p:spPr>
          <a:xfrm>
            <a:off x="9694921" y="3109835"/>
            <a:ext cx="869297" cy="13532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AB353EF-7BAC-4C60-96B6-D763E828F7CC}"/>
              </a:ext>
            </a:extLst>
          </p:cNvPr>
          <p:cNvSpPr/>
          <p:nvPr/>
        </p:nvSpPr>
        <p:spPr>
          <a:xfrm>
            <a:off x="9694921" y="3109835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2AB075B-771A-4C3E-AC72-69F1FA42E206}"/>
              </a:ext>
            </a:extLst>
          </p:cNvPr>
          <p:cNvSpPr/>
          <p:nvPr/>
        </p:nvSpPr>
        <p:spPr>
          <a:xfrm>
            <a:off x="9694920" y="4263124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46CE8AD-02D2-4757-B057-35BCE6609713}"/>
              </a:ext>
            </a:extLst>
          </p:cNvPr>
          <p:cNvSpPr/>
          <p:nvPr/>
        </p:nvSpPr>
        <p:spPr>
          <a:xfrm>
            <a:off x="9694920" y="3682597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9964B74-EE19-4384-B923-A62CA75F2D35}"/>
              </a:ext>
            </a:extLst>
          </p:cNvPr>
          <p:cNvSpPr/>
          <p:nvPr/>
        </p:nvSpPr>
        <p:spPr>
          <a:xfrm>
            <a:off x="9699973" y="3396216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A0123093-B0EE-4234-AF5D-11C352331882}"/>
              </a:ext>
            </a:extLst>
          </p:cNvPr>
          <p:cNvSpPr/>
          <p:nvPr/>
        </p:nvSpPr>
        <p:spPr>
          <a:xfrm>
            <a:off x="9699973" y="3978929"/>
            <a:ext cx="869297" cy="205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C7C0AE5-234C-45AB-B7A0-F61F0005D699}"/>
              </a:ext>
            </a:extLst>
          </p:cNvPr>
          <p:cNvCxnSpPr>
            <a:cxnSpLocks/>
            <a:stCxn id="47" idx="2"/>
            <a:endCxn id="67" idx="0"/>
          </p:cNvCxnSpPr>
          <p:nvPr/>
        </p:nvCxnSpPr>
        <p:spPr>
          <a:xfrm>
            <a:off x="10005392" y="2394905"/>
            <a:ext cx="124178" cy="7149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1DAC9B68-6A3B-4F2F-9D08-D87B9671BE12}"/>
              </a:ext>
            </a:extLst>
          </p:cNvPr>
          <p:cNvSpPr txBox="1"/>
          <p:nvPr/>
        </p:nvSpPr>
        <p:spPr>
          <a:xfrm>
            <a:off x="8370532" y="2679476"/>
            <a:ext cx="172835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31F2C86-1C07-4671-BFBF-2997CFF33176}"/>
              </a:ext>
            </a:extLst>
          </p:cNvPr>
          <p:cNvSpPr txBox="1"/>
          <p:nvPr/>
        </p:nvSpPr>
        <p:spPr>
          <a:xfrm>
            <a:off x="7007323" y="3065118"/>
            <a:ext cx="220554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Analysis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D8D21382-D364-40B9-80B6-CDC6304E946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75" y="4956126"/>
            <a:ext cx="1342790" cy="1217879"/>
          </a:xfrm>
          <a:prstGeom prst="rect">
            <a:avLst/>
          </a:prstGeom>
          <a:ln>
            <a:noFill/>
          </a:ln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210CCD29-10EB-44F4-8B22-2771CBD3E25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92" y="4652570"/>
            <a:ext cx="824448" cy="1618917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B74E00FD-7745-4B3C-AC01-3D8FD89CF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52" y="4919852"/>
            <a:ext cx="1150610" cy="121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feld 32">
            <a:extLst>
              <a:ext uri="{FF2B5EF4-FFF2-40B4-BE49-F238E27FC236}">
                <a16:creationId xmlns:a16="http://schemas.microsoft.com/office/drawing/2014/main" id="{991281A9-EED3-4A2A-96EA-A52C5D6475F3}"/>
              </a:ext>
            </a:extLst>
          </p:cNvPr>
          <p:cNvSpPr txBox="1"/>
          <p:nvPr/>
        </p:nvSpPr>
        <p:spPr>
          <a:xfrm>
            <a:off x="3759183" y="5915511"/>
            <a:ext cx="11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F87D943-217B-44F1-A574-621E9A5A7161}"/>
              </a:ext>
            </a:extLst>
          </p:cNvPr>
          <p:cNvCxnSpPr>
            <a:cxnSpLocks/>
          </p:cNvCxnSpPr>
          <p:nvPr/>
        </p:nvCxnSpPr>
        <p:spPr>
          <a:xfrm flipH="1">
            <a:off x="6064399" y="3890226"/>
            <a:ext cx="39628" cy="106042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46D101F-08E7-4AE7-A692-AEA26183A674}"/>
              </a:ext>
            </a:extLst>
          </p:cNvPr>
          <p:cNvSpPr txBox="1"/>
          <p:nvPr/>
        </p:nvSpPr>
        <p:spPr>
          <a:xfrm>
            <a:off x="6127602" y="4201451"/>
            <a:ext cx="3294363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endParaRPr lang="de-DE" sz="14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994</Words>
  <Application>Microsoft Office PowerPoint</Application>
  <PresentationFormat>와이드스크린</PresentationFormat>
  <Paragraphs>212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</vt:lpstr>
      <vt:lpstr>Office</vt:lpstr>
      <vt:lpstr>PowerPoint 프레젠테이션</vt:lpstr>
      <vt:lpstr>PowerPoint 프레젠테이션</vt:lpstr>
      <vt:lpstr>Refined project idea</vt:lpstr>
      <vt:lpstr>Refined project idea</vt:lpstr>
      <vt:lpstr>Use Cases</vt:lpstr>
      <vt:lpstr>Use Cases</vt:lpstr>
      <vt:lpstr>Use Cases (Automated reporting)</vt:lpstr>
      <vt:lpstr>PowerPoint 프레젠테이션</vt:lpstr>
      <vt:lpstr>System architecture view</vt:lpstr>
      <vt:lpstr>Technical challenges &amp; solutions</vt:lpstr>
      <vt:lpstr>Revised project schedule</vt:lpstr>
      <vt:lpstr>Success criteria &amp; final deliverable</vt:lpstr>
      <vt:lpstr>Conclusion</vt:lpstr>
      <vt:lpstr>What comes next?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Thanh Van Ho</dc:creator>
  <cp:lastModifiedBy>Arthur</cp:lastModifiedBy>
  <cp:revision>122</cp:revision>
  <dcterms:created xsi:type="dcterms:W3CDTF">2019-05-04T03:24:32Z</dcterms:created>
  <dcterms:modified xsi:type="dcterms:W3CDTF">2019-05-06T08:30:55Z</dcterms:modified>
</cp:coreProperties>
</file>