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5"/>
  </p:notesMasterIdLst>
  <p:sldIdLst>
    <p:sldId id="289" r:id="rId3"/>
    <p:sldId id="29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461"/>
    <a:srgbClr val="3D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768" autoAdjust="0"/>
  </p:normalViewPr>
  <p:slideViewPr>
    <p:cSldViewPr>
      <p:cViewPr varScale="1">
        <p:scale>
          <a:sx n="128" d="100"/>
          <a:sy n="128" d="100"/>
        </p:scale>
        <p:origin x="17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7724C-FF4B-49ED-8CEE-7BF18379984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D9D99-35BA-4ACD-9B74-252F48E99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1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6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4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5C7BF-314F-4625-80EF-EDDB0F22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F5D05-7F35-4991-99FD-58508F7D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7A78F-7703-478B-9349-C5010B5D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B8E8E-2D23-4FB9-BA53-03288E9D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CF9FF-BD1A-46E3-9CEE-720EC1C5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4C9DE-6A21-4999-9ABB-08E9552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D1D9-28C7-4283-8BF8-B85DB204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3909A8-01A1-45E0-83B5-F8D4E05C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87676-A948-4EE3-BD01-CC28FF6B0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A2B9C-002C-439D-8755-DC16278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A613A-A026-40A8-B924-A27ED3F7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80CC8-D88A-4A3E-AAE2-750F1F0F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5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F09CC-3F91-4AA5-8E05-D91326D4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EE63C-0722-44E7-9B9A-77BAEFC6E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33C9-0CAA-4773-821C-DF731715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EA25E-5344-404D-AB63-ECD14CCC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865B-FF7A-481F-8566-3F3CC81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8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E21EE-354A-4BBD-B379-E85C0F966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3875-F0C1-4A71-A9D8-8632A545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CCAF-D365-4651-BC2F-0096E06A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C77BB-7DED-49F6-B6D9-07F23B1B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C4A2F-D77D-4ABC-A8D2-213C28A9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A722-CC25-494C-B5F8-F8D0C03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866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8CF59-19FF-43A7-85DA-6EDE03F0A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5271F-B681-465F-8788-1A077C4F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FD4BA-8D7D-40C0-827F-AC49A336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4C158-1BFE-431A-888B-BE52F71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4B17E-C637-4092-A069-450D62AC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9D60-3C7E-4AE3-AF4E-16457937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BDCC3-F9F4-4419-BB00-FCC7E021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0D60-2629-47E4-BF9F-C90E1781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509BE-6266-400B-90F7-DA7DA008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27612-37FF-4BD0-9B39-ED3E2ED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A39E2-6632-4217-837B-E017EEC4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5821E-12DE-4579-A237-5E1A50A6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3EE37-B776-44A6-BE2E-F3B6D25B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72F8-57EA-44AC-BD0A-6AC0672F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E40B3-1269-4A75-B842-CA8F9EB2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3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DF2A8-8E91-42E4-A648-4315385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2BE3D-E6FB-448E-AB24-36B0D7505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3626E-A389-4544-B490-0194BD761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F8220-58E9-4FBC-BC29-880AB41D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0C12C-C419-4BB6-B3AC-9CA7B793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AE8C9-AC4D-4664-A8FC-A6B993B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EB5A-0BAC-42BD-8B68-D84EB8F8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F1A06-3C32-417E-938B-48210C1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B9864-A3AD-431C-867F-E97EB665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E5D2E-082D-4450-A608-39409C90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7BC4-B0B0-4C36-B7C0-E220B1B70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ADF54-37AE-482D-A934-9D628510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B9394-CBE4-458B-BA82-ED2C5F0F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632A7D-D0EB-41BF-A589-11D47D9E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D53C-AE4C-443F-A62A-F977467B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E35399-711B-4AE5-AFE6-A26B4692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311EC-531D-46CF-B9C6-C871FC79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17D244-04C3-433B-8551-9103D99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6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05F80C-4E75-4AA0-BC2F-F3DD6AE2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22786A-3F6A-4515-BF86-5FD86B9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6D7E5-C870-404B-9479-399C31E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1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3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90" y="6453336"/>
            <a:ext cx="4285288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7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67D5C-F2E3-4D8F-97F9-77BE9FC9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F20D2-ACBF-4947-BF05-07D58998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6AB70-CA6F-43A6-B911-C2D46E64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B06D-42EF-4034-B657-5FE8D8D716B0}" type="datetimeFigureOut">
              <a:rPr lang="ko-KR" altLang="en-US" smtClean="0"/>
              <a:t>2021. 3. 4.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D4F4D-29DA-40E5-A79B-4683896D0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1A11E-5E99-44FD-9DFE-1822B2DD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75982"/>
            <a:ext cx="9218793" cy="1200329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손광훈 교수 연구팀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IEEE/CVF Conference on Computer Vision and Pattern Recognition (CVPR) 2021 </a:t>
            </a:r>
          </a:p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5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편 논문 발표 승인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3938280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dirty="0" err="1">
                <a:solidFill>
                  <a:prstClr val="white"/>
                </a:solidFill>
              </a:rPr>
              <a:t>손광훈</a:t>
            </a:r>
            <a:r>
              <a:rPr lang="ko-KR" altLang="en-US" sz="1600" dirty="0">
                <a:solidFill>
                  <a:prstClr val="white"/>
                </a:solidFill>
              </a:rPr>
              <a:t> 교수 연구팀이 세계 최상위 </a:t>
            </a:r>
            <a:r>
              <a:rPr lang="ko-KR" altLang="en-US" sz="1600" dirty="0" err="1">
                <a:solidFill>
                  <a:prstClr val="white"/>
                </a:solidFill>
              </a:rPr>
              <a:t>컴퓨터비전</a:t>
            </a:r>
            <a:r>
              <a:rPr lang="ko-KR" altLang="en-US" sz="1600" dirty="0">
                <a:solidFill>
                  <a:prstClr val="white"/>
                </a:solidFill>
              </a:rPr>
              <a:t> 학술대회 </a:t>
            </a:r>
            <a:r>
              <a:rPr lang="en-US" altLang="ko-KR" sz="1600" dirty="0">
                <a:solidFill>
                  <a:prstClr val="white"/>
                </a:solidFill>
              </a:rPr>
              <a:t>IEEE/CVF Conference on Computer Vision and Pattern Recognition (CVPR) 2021 (Google Scholar h5-index 299, Computer Vision &amp; Pattern Recognition </a:t>
            </a:r>
            <a:r>
              <a:rPr lang="ko-KR" altLang="en-US" sz="1600" dirty="0">
                <a:solidFill>
                  <a:prstClr val="white"/>
                </a:solidFill>
              </a:rPr>
              <a:t>분야 </a:t>
            </a:r>
            <a:r>
              <a:rPr lang="en-US" altLang="ko-KR" sz="1600" dirty="0">
                <a:solidFill>
                  <a:prstClr val="white"/>
                </a:solidFill>
              </a:rPr>
              <a:t>Rank 1)</a:t>
            </a:r>
            <a:r>
              <a:rPr lang="ko-KR" altLang="en-US" sz="1600" dirty="0">
                <a:solidFill>
                  <a:prstClr val="white"/>
                </a:solidFill>
              </a:rPr>
              <a:t>에 </a:t>
            </a:r>
            <a:r>
              <a:rPr lang="en-US" altLang="ko-KR" sz="1600" dirty="0">
                <a:solidFill>
                  <a:prstClr val="white"/>
                </a:solidFill>
              </a:rPr>
              <a:t>5</a:t>
            </a:r>
            <a:r>
              <a:rPr lang="ko-KR" altLang="en-US" sz="1600" dirty="0">
                <a:solidFill>
                  <a:prstClr val="white"/>
                </a:solidFill>
              </a:rPr>
              <a:t>편 발표 승인되었다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dirty="0">
                <a:solidFill>
                  <a:schemeClr val="bg1"/>
                </a:solidFill>
              </a:rPr>
              <a:t>본 연구들은 박사과정 이지영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전상률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정소미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박정인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김한재</a:t>
            </a:r>
            <a:r>
              <a:rPr lang="ko-KR" altLang="en-US" sz="1600" dirty="0">
                <a:solidFill>
                  <a:schemeClr val="bg1"/>
                </a:solidFill>
              </a:rPr>
              <a:t> 학생들이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저자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손광훈</a:t>
            </a:r>
            <a:r>
              <a:rPr lang="ko-KR" altLang="en-US" sz="1600" dirty="0">
                <a:solidFill>
                  <a:schemeClr val="bg1"/>
                </a:solidFill>
              </a:rPr>
              <a:t> 교수가 </a:t>
            </a:r>
            <a:r>
              <a:rPr lang="ko-KR" altLang="en-US" sz="1600" dirty="0" err="1">
                <a:solidFill>
                  <a:schemeClr val="bg1"/>
                </a:solidFill>
              </a:rPr>
              <a:t>교신저자로</a:t>
            </a:r>
            <a:r>
              <a:rPr lang="ko-KR" altLang="en-US" sz="1600" dirty="0">
                <a:solidFill>
                  <a:schemeClr val="bg1"/>
                </a:solidFill>
              </a:rPr>
              <a:t> 주도하였다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A27DFD60-CB42-DA47-9BF0-5999C9D71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66" y="1952746"/>
            <a:ext cx="1012256" cy="1309053"/>
          </a:xfrm>
          <a:prstGeom prst="rect">
            <a:avLst/>
          </a:prstGeom>
        </p:spPr>
      </p:pic>
      <p:pic>
        <p:nvPicPr>
          <p:cNvPr id="11" name="그림 19">
            <a:extLst>
              <a:ext uri="{FF2B5EF4-FFF2-40B4-BE49-F238E27FC236}">
                <a16:creationId xmlns:a16="http://schemas.microsoft.com/office/drawing/2014/main" id="{D1CEF8D0-A0A5-294E-8375-F18F9275B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633" y="1952747"/>
            <a:ext cx="933598" cy="1309053"/>
          </a:xfrm>
          <a:prstGeom prst="rect">
            <a:avLst/>
          </a:prstGeom>
        </p:spPr>
      </p:pic>
      <p:pic>
        <p:nvPicPr>
          <p:cNvPr id="12" name="그림 20">
            <a:extLst>
              <a:ext uri="{FF2B5EF4-FFF2-40B4-BE49-F238E27FC236}">
                <a16:creationId xmlns:a16="http://schemas.microsoft.com/office/drawing/2014/main" id="{0F2CCE19-6E94-CB4E-8566-71523ACD3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369" y="1952747"/>
            <a:ext cx="1090877" cy="1309053"/>
          </a:xfrm>
          <a:prstGeom prst="rect">
            <a:avLst/>
          </a:prstGeom>
        </p:spPr>
      </p:pic>
      <p:pic>
        <p:nvPicPr>
          <p:cNvPr id="14" name="그림 21">
            <a:extLst>
              <a:ext uri="{FF2B5EF4-FFF2-40B4-BE49-F238E27FC236}">
                <a16:creationId xmlns:a16="http://schemas.microsoft.com/office/drawing/2014/main" id="{C812E7EC-4DC1-BC46-842A-24E7CC59D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436" y="1952746"/>
            <a:ext cx="1090878" cy="1309053"/>
          </a:xfrm>
          <a:prstGeom prst="rect">
            <a:avLst/>
          </a:prstGeom>
        </p:spPr>
      </p:pic>
      <p:pic>
        <p:nvPicPr>
          <p:cNvPr id="15" name="그림 22">
            <a:extLst>
              <a:ext uri="{FF2B5EF4-FFF2-40B4-BE49-F238E27FC236}">
                <a16:creationId xmlns:a16="http://schemas.microsoft.com/office/drawing/2014/main" id="{502A187F-0AAF-B442-8086-4A5455285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799" y="1952746"/>
            <a:ext cx="981790" cy="1309053"/>
          </a:xfrm>
          <a:prstGeom prst="rect">
            <a:avLst/>
          </a:prstGeom>
        </p:spPr>
      </p:pic>
      <p:grpSp>
        <p:nvGrpSpPr>
          <p:cNvPr id="16" name="그룹 23">
            <a:extLst>
              <a:ext uri="{FF2B5EF4-FFF2-40B4-BE49-F238E27FC236}">
                <a16:creationId xmlns:a16="http://schemas.microsoft.com/office/drawing/2014/main" id="{4464F3F5-0C70-134E-8D3C-2DF8830EBEBA}"/>
              </a:ext>
            </a:extLst>
          </p:cNvPr>
          <p:cNvGrpSpPr/>
          <p:nvPr/>
        </p:nvGrpSpPr>
        <p:grpSpPr>
          <a:xfrm>
            <a:off x="346411" y="1952746"/>
            <a:ext cx="2482214" cy="1309098"/>
            <a:chOff x="224328" y="1948213"/>
            <a:chExt cx="2433396" cy="1283352"/>
          </a:xfrm>
        </p:grpSpPr>
        <p:pic>
          <p:nvPicPr>
            <p:cNvPr id="17" name="그림 24">
              <a:extLst>
                <a:ext uri="{FF2B5EF4-FFF2-40B4-BE49-F238E27FC236}">
                  <a16:creationId xmlns:a16="http://schemas.microsoft.com/office/drawing/2014/main" id="{98CFABCB-947D-3E4B-BDB5-29879CBB5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4328" y="1948213"/>
              <a:ext cx="2433396" cy="779447"/>
            </a:xfrm>
            <a:prstGeom prst="rect">
              <a:avLst/>
            </a:prstGeom>
          </p:spPr>
        </p:pic>
        <p:grpSp>
          <p:nvGrpSpPr>
            <p:cNvPr id="18" name="그룹 25">
              <a:extLst>
                <a:ext uri="{FF2B5EF4-FFF2-40B4-BE49-F238E27FC236}">
                  <a16:creationId xmlns:a16="http://schemas.microsoft.com/office/drawing/2014/main" id="{CA7EFD2E-3A80-F047-859E-9E8F6B171549}"/>
                </a:ext>
              </a:extLst>
            </p:cNvPr>
            <p:cNvGrpSpPr/>
            <p:nvPr/>
          </p:nvGrpSpPr>
          <p:grpSpPr>
            <a:xfrm>
              <a:off x="224328" y="2727660"/>
              <a:ext cx="2433396" cy="503905"/>
              <a:chOff x="5622677" y="5257209"/>
              <a:chExt cx="3606722" cy="746876"/>
            </a:xfrm>
          </p:grpSpPr>
          <p:pic>
            <p:nvPicPr>
              <p:cNvPr id="19" name="그림 26">
                <a:extLst>
                  <a:ext uri="{FF2B5EF4-FFF2-40B4-BE49-F238E27FC236}">
                    <a16:creationId xmlns:a16="http://schemas.microsoft.com/office/drawing/2014/main" id="{57C48180-3DBD-E04B-A7DA-5DEF7AE28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0624" y="5257209"/>
                <a:ext cx="2448775" cy="746876"/>
              </a:xfrm>
              <a:prstGeom prst="rect">
                <a:avLst/>
              </a:prstGeom>
            </p:spPr>
          </p:pic>
          <p:pic>
            <p:nvPicPr>
              <p:cNvPr id="25" name="그림 27">
                <a:extLst>
                  <a:ext uri="{FF2B5EF4-FFF2-40B4-BE49-F238E27FC236}">
                    <a16:creationId xmlns:a16="http://schemas.microsoft.com/office/drawing/2014/main" id="{85703253-E61E-874E-8CE8-327EF121E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2677" y="5257209"/>
                <a:ext cx="1157947" cy="746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1161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75982"/>
            <a:ext cx="9218793" cy="1200329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Prof. </a:t>
            </a:r>
            <a:r>
              <a:rPr lang="en-US" altLang="ko-KR" sz="2400" b="1" dirty="0" err="1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Sohn’s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Team Published 5 Papers </a:t>
            </a:r>
          </a:p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on IEEE/CVF Conference on Computer Vision and </a:t>
            </a:r>
          </a:p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Pattern Recognition (CVPR) 2021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3947572"/>
            <a:ext cx="8496944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5 papers has been accepted on IEEE/CVF Conference on Computer Vision and Pattern Recognition (Google Scholar h5-index 299, Rank 1st in Computer Vision &amp; Pattern Recognition category).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This work was done by </a:t>
            </a:r>
            <a:r>
              <a:rPr lang="en-US" altLang="ko-KR" sz="1600" dirty="0" err="1">
                <a:solidFill>
                  <a:prstClr val="white"/>
                </a:solidFill>
              </a:rPr>
              <a:t>Jiyoung</a:t>
            </a:r>
            <a:r>
              <a:rPr lang="en-US" altLang="ko-KR" sz="1600" dirty="0">
                <a:solidFill>
                  <a:prstClr val="white"/>
                </a:solidFill>
              </a:rPr>
              <a:t> Lee, </a:t>
            </a:r>
            <a:r>
              <a:rPr lang="en-US" altLang="ko-KR" sz="1600" dirty="0" err="1">
                <a:solidFill>
                  <a:prstClr val="white"/>
                </a:solidFill>
              </a:rPr>
              <a:t>Sangryul</a:t>
            </a:r>
            <a:r>
              <a:rPr lang="en-US" altLang="ko-KR" sz="1600" dirty="0">
                <a:solidFill>
                  <a:prstClr val="white"/>
                </a:solidFill>
              </a:rPr>
              <a:t> Jeon, </a:t>
            </a:r>
            <a:r>
              <a:rPr lang="en-US" altLang="ko-KR" sz="1600" dirty="0" err="1">
                <a:solidFill>
                  <a:prstClr val="white"/>
                </a:solidFill>
              </a:rPr>
              <a:t>Somi</a:t>
            </a:r>
            <a:r>
              <a:rPr lang="en-US" altLang="ko-KR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 err="1">
                <a:solidFill>
                  <a:prstClr val="white"/>
                </a:solidFill>
              </a:rPr>
              <a:t>Jeong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en-US" altLang="ko-KR" sz="1600" dirty="0" err="1">
                <a:solidFill>
                  <a:prstClr val="white"/>
                </a:solidFill>
              </a:rPr>
              <a:t>Jungin</a:t>
            </a:r>
            <a:r>
              <a:rPr lang="en-US" altLang="ko-KR" sz="1600" dirty="0">
                <a:solidFill>
                  <a:prstClr val="white"/>
                </a:solidFill>
              </a:rPr>
              <a:t> Park, </a:t>
            </a:r>
            <a:r>
              <a:rPr lang="en-US" altLang="ko-KR" sz="1600" dirty="0" err="1">
                <a:solidFill>
                  <a:prstClr val="white"/>
                </a:solidFill>
              </a:rPr>
              <a:t>Hanjae</a:t>
            </a:r>
            <a:r>
              <a:rPr lang="en-US" altLang="ko-KR" sz="1600" dirty="0">
                <a:solidFill>
                  <a:prstClr val="white"/>
                </a:solidFill>
              </a:rPr>
              <a:t> Kim Ph.D. Candidate, as the 1st authors and Prof. </a:t>
            </a:r>
            <a:r>
              <a:rPr lang="en-US" altLang="ko-KR" sz="1600" dirty="0" err="1">
                <a:solidFill>
                  <a:prstClr val="white"/>
                </a:solidFill>
              </a:rPr>
              <a:t>Kwanghoon</a:t>
            </a:r>
            <a:r>
              <a:rPr lang="en-US" altLang="ko-KR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 err="1">
                <a:solidFill>
                  <a:prstClr val="white"/>
                </a:solidFill>
              </a:rPr>
              <a:t>Sohn</a:t>
            </a:r>
            <a:r>
              <a:rPr lang="en-US" altLang="ko-KR" sz="1600" dirty="0">
                <a:solidFill>
                  <a:prstClr val="white"/>
                </a:solidFill>
              </a:rPr>
              <a:t> as the corresponding author.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E9E5CDB3-55F3-FA43-AA6B-8FE28FBF2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33" y="2119902"/>
            <a:ext cx="1012256" cy="1309053"/>
          </a:xfrm>
          <a:prstGeom prst="rect">
            <a:avLst/>
          </a:prstGeom>
        </p:spPr>
      </p:pic>
      <p:pic>
        <p:nvPicPr>
          <p:cNvPr id="12" name="그림 19">
            <a:extLst>
              <a:ext uri="{FF2B5EF4-FFF2-40B4-BE49-F238E27FC236}">
                <a16:creationId xmlns:a16="http://schemas.microsoft.com/office/drawing/2014/main" id="{0662EB09-5844-8A49-AC70-838E2C100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119903"/>
            <a:ext cx="933598" cy="1309053"/>
          </a:xfrm>
          <a:prstGeom prst="rect">
            <a:avLst/>
          </a:prstGeom>
        </p:spPr>
      </p:pic>
      <p:pic>
        <p:nvPicPr>
          <p:cNvPr id="15" name="그림 20">
            <a:extLst>
              <a:ext uri="{FF2B5EF4-FFF2-40B4-BE49-F238E27FC236}">
                <a16:creationId xmlns:a16="http://schemas.microsoft.com/office/drawing/2014/main" id="{7A54B348-D838-7140-9048-CB3866667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536" y="2119903"/>
            <a:ext cx="1090877" cy="1309053"/>
          </a:xfrm>
          <a:prstGeom prst="rect">
            <a:avLst/>
          </a:prstGeom>
        </p:spPr>
      </p:pic>
      <p:pic>
        <p:nvPicPr>
          <p:cNvPr id="19" name="그림 21">
            <a:extLst>
              <a:ext uri="{FF2B5EF4-FFF2-40B4-BE49-F238E27FC236}">
                <a16:creationId xmlns:a16="http://schemas.microsoft.com/office/drawing/2014/main" id="{19BCD461-7CF8-BF43-96BD-60BBB1EDD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603" y="2119902"/>
            <a:ext cx="1090878" cy="1309053"/>
          </a:xfrm>
          <a:prstGeom prst="rect">
            <a:avLst/>
          </a:prstGeom>
        </p:spPr>
      </p:pic>
      <p:pic>
        <p:nvPicPr>
          <p:cNvPr id="20" name="그림 22">
            <a:extLst>
              <a:ext uri="{FF2B5EF4-FFF2-40B4-BE49-F238E27FC236}">
                <a16:creationId xmlns:a16="http://schemas.microsoft.com/office/drawing/2014/main" id="{17B0F48C-2362-AC4A-B2DD-A19B217DB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6966" y="2119902"/>
            <a:ext cx="981790" cy="1309053"/>
          </a:xfrm>
          <a:prstGeom prst="rect">
            <a:avLst/>
          </a:prstGeom>
        </p:spPr>
      </p:pic>
      <p:grpSp>
        <p:nvGrpSpPr>
          <p:cNvPr id="21" name="그룹 23">
            <a:extLst>
              <a:ext uri="{FF2B5EF4-FFF2-40B4-BE49-F238E27FC236}">
                <a16:creationId xmlns:a16="http://schemas.microsoft.com/office/drawing/2014/main" id="{F9E93A19-7D10-3A43-9D75-9A6D328D9533}"/>
              </a:ext>
            </a:extLst>
          </p:cNvPr>
          <p:cNvGrpSpPr/>
          <p:nvPr/>
        </p:nvGrpSpPr>
        <p:grpSpPr>
          <a:xfrm>
            <a:off x="217578" y="2119902"/>
            <a:ext cx="2482214" cy="1309098"/>
            <a:chOff x="224328" y="1948213"/>
            <a:chExt cx="2433396" cy="1283352"/>
          </a:xfrm>
        </p:grpSpPr>
        <p:pic>
          <p:nvPicPr>
            <p:cNvPr id="22" name="그림 24">
              <a:extLst>
                <a:ext uri="{FF2B5EF4-FFF2-40B4-BE49-F238E27FC236}">
                  <a16:creationId xmlns:a16="http://schemas.microsoft.com/office/drawing/2014/main" id="{CA80E95B-BE36-744E-A341-6776ABA90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4328" y="1948213"/>
              <a:ext cx="2433396" cy="779447"/>
            </a:xfrm>
            <a:prstGeom prst="rect">
              <a:avLst/>
            </a:prstGeom>
          </p:spPr>
        </p:pic>
        <p:grpSp>
          <p:nvGrpSpPr>
            <p:cNvPr id="23" name="그룹 25">
              <a:extLst>
                <a:ext uri="{FF2B5EF4-FFF2-40B4-BE49-F238E27FC236}">
                  <a16:creationId xmlns:a16="http://schemas.microsoft.com/office/drawing/2014/main" id="{9419E84B-43CF-7B46-B10D-6AFFFA3CBBD3}"/>
                </a:ext>
              </a:extLst>
            </p:cNvPr>
            <p:cNvGrpSpPr/>
            <p:nvPr/>
          </p:nvGrpSpPr>
          <p:grpSpPr>
            <a:xfrm>
              <a:off x="224328" y="2727660"/>
              <a:ext cx="2433396" cy="503905"/>
              <a:chOff x="5622677" y="5257209"/>
              <a:chExt cx="3606722" cy="746876"/>
            </a:xfrm>
          </p:grpSpPr>
          <p:pic>
            <p:nvPicPr>
              <p:cNvPr id="24" name="그림 26">
                <a:extLst>
                  <a:ext uri="{FF2B5EF4-FFF2-40B4-BE49-F238E27FC236}">
                    <a16:creationId xmlns:a16="http://schemas.microsoft.com/office/drawing/2014/main" id="{98DE35B5-7414-0F4B-B3C8-1260CA452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0624" y="5257209"/>
                <a:ext cx="2448775" cy="746876"/>
              </a:xfrm>
              <a:prstGeom prst="rect">
                <a:avLst/>
              </a:prstGeom>
            </p:spPr>
          </p:pic>
          <p:pic>
            <p:nvPicPr>
              <p:cNvPr id="25" name="그림 27">
                <a:extLst>
                  <a:ext uri="{FF2B5EF4-FFF2-40B4-BE49-F238E27FC236}">
                    <a16:creationId xmlns:a16="http://schemas.microsoft.com/office/drawing/2014/main" id="{961DDCD1-5D12-624B-BECD-23A928F09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2677" y="5257209"/>
                <a:ext cx="1157947" cy="746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5658320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ln w="31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180</Words>
  <Application>Microsoft Macintosh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맑은 고딕</vt:lpstr>
      <vt:lpstr>연세제목체</vt:lpstr>
      <vt:lpstr>Arial</vt:lpstr>
      <vt:lpstr>Wingdings</vt:lpstr>
      <vt:lpstr>디자인 사용자 지정</vt:lpstr>
      <vt:lpstr>1_디자인 사용자 지정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Registered User</dc:creator>
  <cp:keywords/>
  <dc:description/>
  <cp:lastModifiedBy>이응빈</cp:lastModifiedBy>
  <cp:revision>109</cp:revision>
  <dcterms:created xsi:type="dcterms:W3CDTF">2016-05-12T05:28:00Z</dcterms:created>
  <dcterms:modified xsi:type="dcterms:W3CDTF">2021-03-04T08:31:56Z</dcterms:modified>
  <cp:category/>
</cp:coreProperties>
</file>