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 id="306" r:id="rId19"/>
  </p:sldIdLst>
  <p:sldSz cx="9144000" cy="5143500" type="screen16x9"/>
  <p:notesSz cx="6858000" cy="9144000"/>
  <p:embeddedFontLst>
    <p:embeddedFont>
      <p:font typeface="Gantari" panose="020B0604020202020204" charset="0"/>
      <p:regular r:id="rId21"/>
      <p:bold r:id="rId22"/>
      <p:italic r:id="rId23"/>
      <p:boldItalic r:id="rId24"/>
    </p:embeddedFont>
    <p:embeddedFont>
      <p:font typeface="Rokkitt" panose="020B0604020202020204" charset="0"/>
      <p:regular r:id="rId25"/>
      <p:bold r:id="rId26"/>
      <p:italic r:id="rId27"/>
      <p:boldItalic r:id="rId28"/>
    </p:embeddedFont>
    <p:embeddedFont>
      <p:font typeface="Nuni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It has been shown to increase alongside the increasing trend of populism, in a statistically significant way.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When every country in the world is taken into account, a reflection trend is also shown as well.</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had the strongest t value, but was offset by outliers that caused it to diverge into the positive as Gini raised into further inequality, which suggests that Gini only matters if it is </a:t>
            </a:r>
            <a:r>
              <a:rPr lang="en-US" baseline="0" smtClean="0"/>
              <a:t>already fluctuating.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mentioned, to put these measurements into</a:t>
            </a:r>
            <a:r>
              <a:rPr lang="en-US" baseline="0" dirty="0" smtClean="0"/>
              <a:t> perspective, an R-Shiny app was created,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what is a democracy? A democracy in itself has a negative view of political power, with an elected government and strong rule of law. On the other end are autocracies, where liberties are no longer protected and the government is not responsible to its citizens. </a:t>
            </a:r>
            <a:r>
              <a:rPr lang="en-US" dirty="0" smtClean="0"/>
              <a:t>There </a:t>
            </a:r>
            <a:r>
              <a:rPr lang="en-US" baseline="0" dirty="0" smtClean="0"/>
              <a:t>were three waves of democracy, one that came from suffrage, another from the end of WWII, and the final with the transition from socialist regimes to democratic ones.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that is the democracies that were well-established, wealthy, and stable,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concluded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we have the actual trends displayed</a:t>
            </a:r>
            <a:r>
              <a:rPr lang="en-US" baseline="0" dirty="0" smtClean="0"/>
              <a:t> on a world map in a Shiny App made to represent the V-Dem Projects findings. </a:t>
            </a:r>
            <a:r>
              <a:rPr lang="en-US" dirty="0" smtClean="0"/>
              <a:t>This first “tab” was</a:t>
            </a:r>
            <a:r>
              <a:rPr lang="en-US" baseline="0" dirty="0" smtClean="0"/>
              <a:t> designed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with the years as variables, 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smtClean="0"/>
              <a:t>3/27/2024</a:t>
            </a:r>
            <a:endParaRPr lang="en" dirty="0" smtClean="0"/>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20" y="-79356"/>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326650" y="506234"/>
            <a:ext cx="8817350" cy="1134302"/>
          </a:xfrm>
        </p:spPr>
        <p:txBody>
          <a:bodyPr/>
          <a:lstStyle/>
          <a:p>
            <a:r>
              <a:rPr lang="en-US" sz="1300"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autocratic regime. Note how the Middle East actually REVERSES the trend, if only slightly. This can be blamed on the monarchies in the region and other authoritarian governments that don’t allow for political expression, as well as the abysmal variance of .008. </a:t>
            </a:r>
            <a:endParaRPr lang="en-US" sz="13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Arab Nations</a:t>
            </a:r>
            <a:r>
              <a:rPr lang="en-US" dirty="0"/>
              <a:t>: </a:t>
            </a:r>
            <a:r>
              <a:rPr lang="en-US" dirty="0" smtClean="0"/>
              <a:t>T:3.268</a:t>
            </a:r>
            <a:r>
              <a:rPr lang="en-US" dirty="0"/>
              <a:t>, 0.00112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448" y="1670143"/>
            <a:ext cx="4082338" cy="2798115"/>
          </a:xfrm>
          <a:prstGeom prst="rect">
            <a:avLst/>
          </a:prstGeom>
        </p:spPr>
      </p:pic>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a:t>
            </a:r>
            <a:r>
              <a:rPr lang="en-US" smtClean="0"/>
              <a:t>, was </a:t>
            </a:r>
            <a:r>
              <a:rPr lang="en-US" dirty="0" smtClean="0"/>
              <a:t>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smtClean="0"/>
              <a:t>Populism </a:t>
            </a:r>
            <a:r>
              <a:rPr lang="en" sz="1200" dirty="0" smtClean="0"/>
              <a:t>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Title 1"/>
          <p:cNvSpPr txBox="1">
            <a:spLocks/>
          </p:cNvSpPr>
          <p:nvPr/>
        </p:nvSpPr>
        <p:spPr>
          <a:xfrm>
            <a:off x="713225" y="10228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Comments?</a:t>
            </a:r>
            <a:endParaRPr lang="en-US" dirty="0"/>
          </a:p>
        </p:txBody>
      </p:sp>
      <p:sp>
        <p:nvSpPr>
          <p:cNvPr id="6" name="Title 1"/>
          <p:cNvSpPr txBox="1">
            <a:spLocks/>
          </p:cNvSpPr>
          <p:nvPr/>
        </p:nvSpPr>
        <p:spPr>
          <a:xfrm>
            <a:off x="326649" y="16006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Suggestions?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531" y="0"/>
            <a:ext cx="6093469" cy="2884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531" y="2882688"/>
            <a:ext cx="6093469" cy="2260812"/>
          </a:xfrm>
          <a:prstGeom prst="rect">
            <a:avLst/>
          </a:prstGeom>
        </p:spPr>
      </p:pic>
    </p:spTree>
    <p:extLst>
      <p:ext uri="{BB962C8B-B14F-4D97-AF65-F5344CB8AC3E}">
        <p14:creationId xmlns:p14="http://schemas.microsoft.com/office/powerpoint/2010/main" val="39166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3" y="362028"/>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Hungary</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65256" y="2947753"/>
            <a:ext cx="1661626" cy="48188"/>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73" y="2042533"/>
            <a:ext cx="1060470" cy="310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3225</Words>
  <Application>Microsoft Office PowerPoint</Application>
  <PresentationFormat>On-screen Show (16:9)</PresentationFormat>
  <Paragraphs>144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Gantari</vt:lpstr>
      <vt:lpstr>Arial</vt:lpstr>
      <vt:lpstr>Rokkitt</vt:lpstr>
      <vt:lpstr>Nunito</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74</cp:revision>
  <dcterms:modified xsi:type="dcterms:W3CDTF">2024-04-16T00:23:35Z</dcterms:modified>
</cp:coreProperties>
</file>