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" name="Shape 10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1" name="Shape 11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000"/>
            </a:lvl1pPr>
            <a:lvl2pPr algn="ctr">
              <a:spcBef>
                <a:spcPts val="0"/>
              </a:spcBef>
              <a:buSzPct val="100000"/>
              <a:defRPr sz="4000"/>
            </a:lvl2pPr>
            <a:lvl3pPr algn="ctr">
              <a:spcBef>
                <a:spcPts val="0"/>
              </a:spcBef>
              <a:buSzPct val="100000"/>
              <a:defRPr sz="4000"/>
            </a:lvl3pPr>
            <a:lvl4pPr algn="ctr">
              <a:spcBef>
                <a:spcPts val="0"/>
              </a:spcBef>
              <a:buSzPct val="100000"/>
              <a:defRPr sz="4000"/>
            </a:lvl4pPr>
            <a:lvl5pPr algn="ctr">
              <a:spcBef>
                <a:spcPts val="0"/>
              </a:spcBef>
              <a:buSzPct val="100000"/>
              <a:defRPr sz="4000"/>
            </a:lvl5pPr>
            <a:lvl6pPr algn="ctr">
              <a:spcBef>
                <a:spcPts val="0"/>
              </a:spcBef>
              <a:buSzPct val="100000"/>
              <a:defRPr sz="4000"/>
            </a:lvl6pPr>
            <a:lvl7pPr algn="ctr">
              <a:spcBef>
                <a:spcPts val="0"/>
              </a:spcBef>
              <a:buSzPct val="100000"/>
              <a:defRPr sz="4000"/>
            </a:lvl7pPr>
            <a:lvl8pPr algn="ctr">
              <a:spcBef>
                <a:spcPts val="0"/>
              </a:spcBef>
              <a:buSzPct val="100000"/>
              <a:defRPr sz="4000"/>
            </a:lvl8pPr>
            <a:lvl9pPr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Preparing for R2RGS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Teamwork and Team Management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Plan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Form teams this saturday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 a workshop / dev time every saturday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Attending this is “mandatory”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RGS is on November 20th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So how do you ensure your team succeeds?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 doesn’t fail miserably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Communication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Pretty fucking important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like your game will definitely fail if you don’t do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Communicate online and in person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 a weekly meeting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Talk online in group setting using a multi-person chat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Facebook chat, group me, etc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Teamwork and Management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Assign someone team manager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doesn’t make it “their” game. It does not give them creative control.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 is important to have someone delegate tasks, schedule stuff, give people a stern look when they don’t make their deadlines or don’t show up to a weekly meeting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Give people distinct jobs and responsibilities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Work together in the same space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Facebook chat and Messenger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 Docs and Google Drive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 Dropbox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Trello (not great for everything)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Version Control stuff (see tutorial on Saturday)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Github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SourceTree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asana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bootcamp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 Creating Advice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Think simple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don’t spend too long thinking, just go, and then iterate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Please please please please please limit your scope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RPGs pls k thx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pls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 when you start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Decide on your rough idea within the first week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Setup a 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Setup a google drive (or dropbox)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Setup a facebook chat, or Groupme, or some way of communicating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Maybe make a Trello or something (I prefer a google doc to-do list)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sure everyone has latest version of unity, and source tree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determine coding practices (i.e. using camelCase or whatever)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determine a weekly meeting time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