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://www.sourcetree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Version Control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Learning the basics with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Github and SourceTree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 make a Github account (or bitbucket)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go get source tree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http://www.sourcetreeapp.com/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Git, Github,SourceTree? What’s the difference???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as old as Unix that parses files compares them, finds the differences.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importantly allows you to merge different versions of same file, keep track of older versions and a whole bunch of super useful stuff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SourceTree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It’s a Git interface for people who don’t like command-line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lots of pretty pics and UI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Online host for your repositories so it is easy to share them with your coworkers and easy to contribute to other people’s 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a Repo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Contributors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Cloning a new repo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you’re just grabbing a repository that exists elsewhere and putting it on your machine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Go into sourceTree, hit clone/new in the top right corner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Pushing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Before you’re ready to push you need to commit your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stage all file changes you want to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please remember to save everything before pushing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save your scene and your project in unity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removing vs discarding changes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Before you’re ready to push you need to commit your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stage all file changes you want to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removing vs discarding changes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185"/>
            <a:ext cx="9143998" cy="481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Merge Conflicts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resolve with theirs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resolve with mine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 resolved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reset current branch to commit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Pushing your changes- workflow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		        Check to make sure it still works on your 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										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								             V</a:t>
            </a:r>
          </a:p>
          <a:p>
            <a:pPr lvl="0">
              <a:spcBef>
                <a:spcPts val="0"/>
              </a:spcBef>
              <a:buNone/>
            </a:pPr>
            <a:r>
              <a:rPr lang="en" sz="1900"/>
              <a:t>stage changes - commit  -  fetch  -  pull - merge  -  ( ͡° ͜ʖ ͡°)  -  commit  -  push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with Unity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They get along for the most part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to Edit -&gt;Project Settings-&gt;Editor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Asset Serialization to “Forced Text”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Version Control Mode “Visible Meta Files”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work on the same scene at the same time (I think this actually isn’t really a big deal in 5.0 and up)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changing the same scripts at the same time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400"/>
              <a:t>if you do, try not to edit the same lines or parts of code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