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5" r:id="rId29"/>
    <p:sldId id="286" r:id="rId30"/>
    <p:sldId id="287" r:id="rId31"/>
    <p:sldId id="284" r:id="rId32"/>
    <p:sldId id="283" r:id="rId3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CB8C6A-9C43-4CCA-B94E-A737014DE487}">
  <a:tblStyle styleId="{D2CB8C6A-9C43-4CCA-B94E-A737014DE487}"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9EFF7"/>
          </a:solidFill>
        </a:fill>
      </a:tcStyle>
    </a:wholeTbl>
    <a:band1H>
      <a:tcStyle>
        <a:tcBdr/>
        <a:fill>
          <a:solidFill>
            <a:srgbClr val="D0DEEF"/>
          </a:solidFill>
        </a:fill>
      </a:tcStyle>
    </a:band1H>
    <a:band1V>
      <a:tcStyle>
        <a:tcBdr/>
        <a:fill>
          <a:solidFill>
            <a:srgbClr val="D0DEEF"/>
          </a:solidFill>
        </a:fill>
      </a:tcStyle>
    </a:band1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Calibri"/>
          <a:ea typeface="Calibri"/>
          <a:cs typeface="Calibri"/>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7C3F17-089E-4E70-A738-5096B900B6F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8A3AD13-D60B-499D-A0D7-53F7992B3E12}">
      <dgm:prSet phldrT="[Text]"/>
      <dgm:spPr/>
      <dgm:t>
        <a:bodyPr/>
        <a:lstStyle/>
        <a:p>
          <a:r>
            <a:rPr lang="EN-US" dirty="0"/>
            <a:t>BIG</a:t>
          </a:r>
        </a:p>
      </dgm:t>
    </dgm:pt>
    <dgm:pt modelId="{1A3E3215-858D-4006-AC1C-1C32D8811843}" type="parTrans" cxnId="{F1793E0D-E2BE-4A1A-B331-8B50DBD7CA59}">
      <dgm:prSet/>
      <dgm:spPr/>
      <dgm:t>
        <a:bodyPr/>
        <a:lstStyle/>
        <a:p>
          <a:endParaRPr lang="en-US"/>
        </a:p>
      </dgm:t>
    </dgm:pt>
    <dgm:pt modelId="{E31820CE-E018-4C27-B3F7-C63B5F727F12}" type="sibTrans" cxnId="{F1793E0D-E2BE-4A1A-B331-8B50DBD7CA59}">
      <dgm:prSet/>
      <dgm:spPr/>
      <dgm:t>
        <a:bodyPr/>
        <a:lstStyle/>
        <a:p>
          <a:endParaRPr lang="en-US"/>
        </a:p>
      </dgm:t>
    </dgm:pt>
    <dgm:pt modelId="{C37B2F29-BAFC-4285-9AAE-A7A005D54110}">
      <dgm:prSet phldrT="[Text]"/>
      <dgm:spPr/>
      <dgm:t>
        <a:bodyPr/>
        <a:lstStyle/>
        <a:p>
          <a:r>
            <a:rPr lang="EN-US" dirty="0"/>
            <a:t>Middle 1</a:t>
          </a:r>
        </a:p>
      </dgm:t>
    </dgm:pt>
    <dgm:pt modelId="{58613F49-BDE8-4BB3-B292-79CE71944B6F}" type="parTrans" cxnId="{59007E4A-E24A-43F7-932B-D9F91817292F}">
      <dgm:prSet/>
      <dgm:spPr/>
      <dgm:t>
        <a:bodyPr/>
        <a:lstStyle/>
        <a:p>
          <a:endParaRPr lang="en-US"/>
        </a:p>
      </dgm:t>
    </dgm:pt>
    <dgm:pt modelId="{B25F55CC-47C8-4C55-8299-4813E509399C}" type="sibTrans" cxnId="{59007E4A-E24A-43F7-932B-D9F91817292F}">
      <dgm:prSet/>
      <dgm:spPr/>
      <dgm:t>
        <a:bodyPr/>
        <a:lstStyle/>
        <a:p>
          <a:endParaRPr lang="en-US"/>
        </a:p>
      </dgm:t>
    </dgm:pt>
    <dgm:pt modelId="{B917332C-9663-474A-9CEE-D44D73B7B004}">
      <dgm:prSet phldrT="[Text]"/>
      <dgm:spPr/>
      <dgm:t>
        <a:bodyPr/>
        <a:lstStyle/>
        <a:p>
          <a:r>
            <a:rPr lang="EN-US" dirty="0"/>
            <a:t>Small 1</a:t>
          </a:r>
        </a:p>
      </dgm:t>
    </dgm:pt>
    <dgm:pt modelId="{6DDC56C3-F36A-4EA0-B726-C37D54D67C36}" type="parTrans" cxnId="{FE4E0AC8-ECF4-4121-A609-2B5E96B07099}">
      <dgm:prSet/>
      <dgm:spPr/>
      <dgm:t>
        <a:bodyPr/>
        <a:lstStyle/>
        <a:p>
          <a:endParaRPr lang="en-US"/>
        </a:p>
      </dgm:t>
    </dgm:pt>
    <dgm:pt modelId="{461CA1A8-9C2F-4614-8A73-63CA18F6BEAE}" type="sibTrans" cxnId="{FE4E0AC8-ECF4-4121-A609-2B5E96B07099}">
      <dgm:prSet/>
      <dgm:spPr/>
      <dgm:t>
        <a:bodyPr/>
        <a:lstStyle/>
        <a:p>
          <a:endParaRPr lang="en-US"/>
        </a:p>
      </dgm:t>
    </dgm:pt>
    <dgm:pt modelId="{99AEF897-BFF3-4AB6-ACB5-7D04305FBCEC}">
      <dgm:prSet phldrT="[Text]"/>
      <dgm:spPr/>
      <dgm:t>
        <a:bodyPr/>
        <a:lstStyle/>
        <a:p>
          <a:r>
            <a:rPr lang="EN-US" dirty="0"/>
            <a:t>Small 2</a:t>
          </a:r>
        </a:p>
      </dgm:t>
    </dgm:pt>
    <dgm:pt modelId="{93DBC787-324E-478B-9839-84258984260B}" type="parTrans" cxnId="{768224EC-942D-464F-8202-74FC8E1BA6EE}">
      <dgm:prSet/>
      <dgm:spPr/>
      <dgm:t>
        <a:bodyPr/>
        <a:lstStyle/>
        <a:p>
          <a:endParaRPr lang="en-US"/>
        </a:p>
      </dgm:t>
    </dgm:pt>
    <dgm:pt modelId="{FE551E75-CBB8-4BC2-8CBD-03EFA145291E}" type="sibTrans" cxnId="{768224EC-942D-464F-8202-74FC8E1BA6EE}">
      <dgm:prSet/>
      <dgm:spPr/>
      <dgm:t>
        <a:bodyPr/>
        <a:lstStyle/>
        <a:p>
          <a:endParaRPr lang="en-US"/>
        </a:p>
      </dgm:t>
    </dgm:pt>
    <dgm:pt modelId="{BE4349FD-0DB6-4C97-92D0-4AD23E06FE1F}">
      <dgm:prSet phldrT="[Text]"/>
      <dgm:spPr/>
      <dgm:t>
        <a:bodyPr/>
        <a:lstStyle/>
        <a:p>
          <a:r>
            <a:rPr lang="EN-US" dirty="0"/>
            <a:t>Middle 2</a:t>
          </a:r>
        </a:p>
      </dgm:t>
    </dgm:pt>
    <dgm:pt modelId="{C22C452B-3820-4572-A497-FB8182F3EE1D}" type="parTrans" cxnId="{2DF6883E-FD99-4E06-B3A9-CD00E4C1CB0D}">
      <dgm:prSet/>
      <dgm:spPr/>
      <dgm:t>
        <a:bodyPr/>
        <a:lstStyle/>
        <a:p>
          <a:endParaRPr lang="en-US"/>
        </a:p>
      </dgm:t>
    </dgm:pt>
    <dgm:pt modelId="{B919E306-689B-479B-AEB3-2DCFE5AF05F1}" type="sibTrans" cxnId="{2DF6883E-FD99-4E06-B3A9-CD00E4C1CB0D}">
      <dgm:prSet/>
      <dgm:spPr/>
      <dgm:t>
        <a:bodyPr/>
        <a:lstStyle/>
        <a:p>
          <a:endParaRPr lang="en-US"/>
        </a:p>
      </dgm:t>
    </dgm:pt>
    <dgm:pt modelId="{E857AB37-8A96-4245-9A6E-43A055A2C3B7}">
      <dgm:prSet phldrT="[Text]"/>
      <dgm:spPr/>
      <dgm:t>
        <a:bodyPr/>
        <a:lstStyle/>
        <a:p>
          <a:r>
            <a:rPr lang="EN-US" dirty="0"/>
            <a:t>Small 3</a:t>
          </a:r>
        </a:p>
      </dgm:t>
    </dgm:pt>
    <dgm:pt modelId="{AFED8DAD-7955-4D08-AC93-1B6571EA2B6C}" type="parTrans" cxnId="{DF7FEA71-39BF-4CC1-A08E-17E27FEC1DFB}">
      <dgm:prSet/>
      <dgm:spPr/>
      <dgm:t>
        <a:bodyPr/>
        <a:lstStyle/>
        <a:p>
          <a:endParaRPr lang="en-US"/>
        </a:p>
      </dgm:t>
    </dgm:pt>
    <dgm:pt modelId="{69FCC95A-202C-49EB-87C8-E7D570E9F86E}" type="sibTrans" cxnId="{DF7FEA71-39BF-4CC1-A08E-17E27FEC1DFB}">
      <dgm:prSet/>
      <dgm:spPr/>
      <dgm:t>
        <a:bodyPr/>
        <a:lstStyle/>
        <a:p>
          <a:endParaRPr lang="en-US"/>
        </a:p>
      </dgm:t>
    </dgm:pt>
    <dgm:pt modelId="{2B8E7A3D-2C01-4E5E-901D-C2B351CF1AD6}" type="pres">
      <dgm:prSet presAssocID="{267C3F17-089E-4E70-A738-5096B900B6FC}" presName="hierChild1" presStyleCnt="0">
        <dgm:presLayoutVars>
          <dgm:chPref val="1"/>
          <dgm:dir/>
          <dgm:animOne val="branch"/>
          <dgm:animLvl val="lvl"/>
          <dgm:resizeHandles/>
        </dgm:presLayoutVars>
      </dgm:prSet>
      <dgm:spPr/>
    </dgm:pt>
    <dgm:pt modelId="{6FB6C0C0-D095-40B8-864D-91806C77EB7A}" type="pres">
      <dgm:prSet presAssocID="{E8A3AD13-D60B-499D-A0D7-53F7992B3E12}" presName="hierRoot1" presStyleCnt="0"/>
      <dgm:spPr/>
    </dgm:pt>
    <dgm:pt modelId="{F8BA885F-57EF-4351-9C88-E2D585783391}" type="pres">
      <dgm:prSet presAssocID="{E8A3AD13-D60B-499D-A0D7-53F7992B3E12}" presName="composite" presStyleCnt="0"/>
      <dgm:spPr/>
    </dgm:pt>
    <dgm:pt modelId="{17EC4C25-082E-4F9C-9E3B-547D7790830B}" type="pres">
      <dgm:prSet presAssocID="{E8A3AD13-D60B-499D-A0D7-53F7992B3E12}" presName="background" presStyleLbl="node0" presStyleIdx="0" presStyleCnt="1"/>
      <dgm:spPr/>
    </dgm:pt>
    <dgm:pt modelId="{59037D3C-9B0F-4A0B-80AD-34FF71F92447}" type="pres">
      <dgm:prSet presAssocID="{E8A3AD13-D60B-499D-A0D7-53F7992B3E12}" presName="text" presStyleLbl="fgAcc0" presStyleIdx="0" presStyleCnt="1">
        <dgm:presLayoutVars>
          <dgm:chPref val="3"/>
        </dgm:presLayoutVars>
      </dgm:prSet>
      <dgm:spPr/>
    </dgm:pt>
    <dgm:pt modelId="{ADE99F9D-537D-48BE-8106-B3EABBB49B9A}" type="pres">
      <dgm:prSet presAssocID="{E8A3AD13-D60B-499D-A0D7-53F7992B3E12}" presName="hierChild2" presStyleCnt="0"/>
      <dgm:spPr/>
    </dgm:pt>
    <dgm:pt modelId="{076F2425-AABF-496B-99B3-CFA12D2ED7C3}" type="pres">
      <dgm:prSet presAssocID="{58613F49-BDE8-4BB3-B292-79CE71944B6F}" presName="Name10" presStyleLbl="parChTrans1D2" presStyleIdx="0" presStyleCnt="2"/>
      <dgm:spPr/>
    </dgm:pt>
    <dgm:pt modelId="{E6027740-DE70-47E6-BD3E-934ECB0E31BC}" type="pres">
      <dgm:prSet presAssocID="{C37B2F29-BAFC-4285-9AAE-A7A005D54110}" presName="hierRoot2" presStyleCnt="0"/>
      <dgm:spPr/>
    </dgm:pt>
    <dgm:pt modelId="{504BBFA0-0F5B-4204-8CC8-89CA23F4357F}" type="pres">
      <dgm:prSet presAssocID="{C37B2F29-BAFC-4285-9AAE-A7A005D54110}" presName="composite2" presStyleCnt="0"/>
      <dgm:spPr/>
    </dgm:pt>
    <dgm:pt modelId="{952D35DA-CF40-47E7-B44A-3BC3633CBAC4}" type="pres">
      <dgm:prSet presAssocID="{C37B2F29-BAFC-4285-9AAE-A7A005D54110}" presName="background2" presStyleLbl="node2" presStyleIdx="0" presStyleCnt="2"/>
      <dgm:spPr/>
    </dgm:pt>
    <dgm:pt modelId="{1D2BCAB7-E828-4452-AA41-12ADEA8F10CB}" type="pres">
      <dgm:prSet presAssocID="{C37B2F29-BAFC-4285-9AAE-A7A005D54110}" presName="text2" presStyleLbl="fgAcc2" presStyleIdx="0" presStyleCnt="2">
        <dgm:presLayoutVars>
          <dgm:chPref val="3"/>
        </dgm:presLayoutVars>
      </dgm:prSet>
      <dgm:spPr/>
    </dgm:pt>
    <dgm:pt modelId="{4ACFCE58-A9DD-4061-A183-3B669FA483AD}" type="pres">
      <dgm:prSet presAssocID="{C37B2F29-BAFC-4285-9AAE-A7A005D54110}" presName="hierChild3" presStyleCnt="0"/>
      <dgm:spPr/>
    </dgm:pt>
    <dgm:pt modelId="{4D7E4F08-4F30-4D58-A16B-38E5704F98C1}" type="pres">
      <dgm:prSet presAssocID="{6DDC56C3-F36A-4EA0-B726-C37D54D67C36}" presName="Name17" presStyleLbl="parChTrans1D3" presStyleIdx="0" presStyleCnt="3"/>
      <dgm:spPr/>
    </dgm:pt>
    <dgm:pt modelId="{53D7D4EA-8D73-4B3E-93AE-9C756BF4ABCA}" type="pres">
      <dgm:prSet presAssocID="{B917332C-9663-474A-9CEE-D44D73B7B004}" presName="hierRoot3" presStyleCnt="0"/>
      <dgm:spPr/>
    </dgm:pt>
    <dgm:pt modelId="{D8B9C4DC-241D-4781-A1B9-A32630F31858}" type="pres">
      <dgm:prSet presAssocID="{B917332C-9663-474A-9CEE-D44D73B7B004}" presName="composite3" presStyleCnt="0"/>
      <dgm:spPr/>
    </dgm:pt>
    <dgm:pt modelId="{9EE17D53-A93D-4ED4-8FAA-D6FB071A2201}" type="pres">
      <dgm:prSet presAssocID="{B917332C-9663-474A-9CEE-D44D73B7B004}" presName="background3" presStyleLbl="node3" presStyleIdx="0" presStyleCnt="3"/>
      <dgm:spPr/>
    </dgm:pt>
    <dgm:pt modelId="{9789DD84-259D-4DBD-B8A7-121166A337D0}" type="pres">
      <dgm:prSet presAssocID="{B917332C-9663-474A-9CEE-D44D73B7B004}" presName="text3" presStyleLbl="fgAcc3" presStyleIdx="0" presStyleCnt="3">
        <dgm:presLayoutVars>
          <dgm:chPref val="3"/>
        </dgm:presLayoutVars>
      </dgm:prSet>
      <dgm:spPr/>
    </dgm:pt>
    <dgm:pt modelId="{08E8E9A8-91E5-427B-828F-E9F187071D9B}" type="pres">
      <dgm:prSet presAssocID="{B917332C-9663-474A-9CEE-D44D73B7B004}" presName="hierChild4" presStyleCnt="0"/>
      <dgm:spPr/>
    </dgm:pt>
    <dgm:pt modelId="{39E4DA61-2EB5-431C-8929-564B1986ED8B}" type="pres">
      <dgm:prSet presAssocID="{93DBC787-324E-478B-9839-84258984260B}" presName="Name17" presStyleLbl="parChTrans1D3" presStyleIdx="1" presStyleCnt="3"/>
      <dgm:spPr/>
    </dgm:pt>
    <dgm:pt modelId="{83F21A4B-16C1-443A-ABDA-EF437D931EAD}" type="pres">
      <dgm:prSet presAssocID="{99AEF897-BFF3-4AB6-ACB5-7D04305FBCEC}" presName="hierRoot3" presStyleCnt="0"/>
      <dgm:spPr/>
    </dgm:pt>
    <dgm:pt modelId="{68BA9253-8849-4BBE-B528-A2CDF5F26818}" type="pres">
      <dgm:prSet presAssocID="{99AEF897-BFF3-4AB6-ACB5-7D04305FBCEC}" presName="composite3" presStyleCnt="0"/>
      <dgm:spPr/>
    </dgm:pt>
    <dgm:pt modelId="{C1DC478E-C70A-4017-991C-8FDDE337D87D}" type="pres">
      <dgm:prSet presAssocID="{99AEF897-BFF3-4AB6-ACB5-7D04305FBCEC}" presName="background3" presStyleLbl="node3" presStyleIdx="1" presStyleCnt="3"/>
      <dgm:spPr/>
    </dgm:pt>
    <dgm:pt modelId="{4CC26C3A-DAE4-4844-BA38-BB9A0FC91A0E}" type="pres">
      <dgm:prSet presAssocID="{99AEF897-BFF3-4AB6-ACB5-7D04305FBCEC}" presName="text3" presStyleLbl="fgAcc3" presStyleIdx="1" presStyleCnt="3">
        <dgm:presLayoutVars>
          <dgm:chPref val="3"/>
        </dgm:presLayoutVars>
      </dgm:prSet>
      <dgm:spPr/>
    </dgm:pt>
    <dgm:pt modelId="{834734C7-A071-4530-8273-B0FAB6E63904}" type="pres">
      <dgm:prSet presAssocID="{99AEF897-BFF3-4AB6-ACB5-7D04305FBCEC}" presName="hierChild4" presStyleCnt="0"/>
      <dgm:spPr/>
    </dgm:pt>
    <dgm:pt modelId="{3D56391F-DA02-4208-9D29-8C9360DDCC88}" type="pres">
      <dgm:prSet presAssocID="{C22C452B-3820-4572-A497-FB8182F3EE1D}" presName="Name10" presStyleLbl="parChTrans1D2" presStyleIdx="1" presStyleCnt="2"/>
      <dgm:spPr/>
    </dgm:pt>
    <dgm:pt modelId="{5104B776-B354-4F86-8A4D-F7A68B687639}" type="pres">
      <dgm:prSet presAssocID="{BE4349FD-0DB6-4C97-92D0-4AD23E06FE1F}" presName="hierRoot2" presStyleCnt="0"/>
      <dgm:spPr/>
    </dgm:pt>
    <dgm:pt modelId="{0BF45D60-13B3-4455-A6BD-EA5FC1A6754D}" type="pres">
      <dgm:prSet presAssocID="{BE4349FD-0DB6-4C97-92D0-4AD23E06FE1F}" presName="composite2" presStyleCnt="0"/>
      <dgm:spPr/>
    </dgm:pt>
    <dgm:pt modelId="{6E3A51A5-C329-4D5C-A6C0-B5CE27CC5908}" type="pres">
      <dgm:prSet presAssocID="{BE4349FD-0DB6-4C97-92D0-4AD23E06FE1F}" presName="background2" presStyleLbl="node2" presStyleIdx="1" presStyleCnt="2"/>
      <dgm:spPr/>
    </dgm:pt>
    <dgm:pt modelId="{B2BFFCC6-ECAC-4FAE-8D25-7D1555BF2BBD}" type="pres">
      <dgm:prSet presAssocID="{BE4349FD-0DB6-4C97-92D0-4AD23E06FE1F}" presName="text2" presStyleLbl="fgAcc2" presStyleIdx="1" presStyleCnt="2">
        <dgm:presLayoutVars>
          <dgm:chPref val="3"/>
        </dgm:presLayoutVars>
      </dgm:prSet>
      <dgm:spPr/>
    </dgm:pt>
    <dgm:pt modelId="{6893F621-0E03-420D-A02A-A534F275E993}" type="pres">
      <dgm:prSet presAssocID="{BE4349FD-0DB6-4C97-92D0-4AD23E06FE1F}" presName="hierChild3" presStyleCnt="0"/>
      <dgm:spPr/>
    </dgm:pt>
    <dgm:pt modelId="{2AE3065D-F891-4056-B14F-BF49DA55C384}" type="pres">
      <dgm:prSet presAssocID="{AFED8DAD-7955-4D08-AC93-1B6571EA2B6C}" presName="Name17" presStyleLbl="parChTrans1D3" presStyleIdx="2" presStyleCnt="3"/>
      <dgm:spPr/>
    </dgm:pt>
    <dgm:pt modelId="{5083E6FE-105F-44D8-98C7-EF5194F13DC1}" type="pres">
      <dgm:prSet presAssocID="{E857AB37-8A96-4245-9A6E-43A055A2C3B7}" presName="hierRoot3" presStyleCnt="0"/>
      <dgm:spPr/>
    </dgm:pt>
    <dgm:pt modelId="{A394612E-0A59-44A0-9462-C88486B7B05F}" type="pres">
      <dgm:prSet presAssocID="{E857AB37-8A96-4245-9A6E-43A055A2C3B7}" presName="composite3" presStyleCnt="0"/>
      <dgm:spPr/>
    </dgm:pt>
    <dgm:pt modelId="{0F86DDD5-517D-4EB3-A533-01F11597D782}" type="pres">
      <dgm:prSet presAssocID="{E857AB37-8A96-4245-9A6E-43A055A2C3B7}" presName="background3" presStyleLbl="node3" presStyleIdx="2" presStyleCnt="3"/>
      <dgm:spPr/>
    </dgm:pt>
    <dgm:pt modelId="{33B153DF-4DAA-4DFA-B1B6-3BED48043860}" type="pres">
      <dgm:prSet presAssocID="{E857AB37-8A96-4245-9A6E-43A055A2C3B7}" presName="text3" presStyleLbl="fgAcc3" presStyleIdx="2" presStyleCnt="3">
        <dgm:presLayoutVars>
          <dgm:chPref val="3"/>
        </dgm:presLayoutVars>
      </dgm:prSet>
      <dgm:spPr/>
    </dgm:pt>
    <dgm:pt modelId="{90EF5BE4-7DDC-43E9-814C-21B65BB99DD4}" type="pres">
      <dgm:prSet presAssocID="{E857AB37-8A96-4245-9A6E-43A055A2C3B7}" presName="hierChild4" presStyleCnt="0"/>
      <dgm:spPr/>
    </dgm:pt>
  </dgm:ptLst>
  <dgm:cxnLst>
    <dgm:cxn modelId="{0B37D6F9-465D-4C4E-9B77-E0EAF28777D1}" type="presOf" srcId="{B917332C-9663-474A-9CEE-D44D73B7B004}" destId="{9789DD84-259D-4DBD-B8A7-121166A337D0}" srcOrd="0" destOrd="0" presId="urn:microsoft.com/office/officeart/2005/8/layout/hierarchy1"/>
    <dgm:cxn modelId="{42CCEC4E-1C9E-4166-AA56-C0FA6544DD76}" type="presOf" srcId="{6DDC56C3-F36A-4EA0-B726-C37D54D67C36}" destId="{4D7E4F08-4F30-4D58-A16B-38E5704F98C1}" srcOrd="0" destOrd="0" presId="urn:microsoft.com/office/officeart/2005/8/layout/hierarchy1"/>
    <dgm:cxn modelId="{F1793E0D-E2BE-4A1A-B331-8B50DBD7CA59}" srcId="{267C3F17-089E-4E70-A738-5096B900B6FC}" destId="{E8A3AD13-D60B-499D-A0D7-53F7992B3E12}" srcOrd="0" destOrd="0" parTransId="{1A3E3215-858D-4006-AC1C-1C32D8811843}" sibTransId="{E31820CE-E018-4C27-B3F7-C63B5F727F12}"/>
    <dgm:cxn modelId="{FE4E0AC8-ECF4-4121-A609-2B5E96B07099}" srcId="{C37B2F29-BAFC-4285-9AAE-A7A005D54110}" destId="{B917332C-9663-474A-9CEE-D44D73B7B004}" srcOrd="0" destOrd="0" parTransId="{6DDC56C3-F36A-4EA0-B726-C37D54D67C36}" sibTransId="{461CA1A8-9C2F-4614-8A73-63CA18F6BEAE}"/>
    <dgm:cxn modelId="{19171A2B-73CF-4E4A-BCE0-CE274D6100B9}" type="presOf" srcId="{C22C452B-3820-4572-A497-FB8182F3EE1D}" destId="{3D56391F-DA02-4208-9D29-8C9360DDCC88}" srcOrd="0" destOrd="0" presId="urn:microsoft.com/office/officeart/2005/8/layout/hierarchy1"/>
    <dgm:cxn modelId="{59007E4A-E24A-43F7-932B-D9F91817292F}" srcId="{E8A3AD13-D60B-499D-A0D7-53F7992B3E12}" destId="{C37B2F29-BAFC-4285-9AAE-A7A005D54110}" srcOrd="0" destOrd="0" parTransId="{58613F49-BDE8-4BB3-B292-79CE71944B6F}" sibTransId="{B25F55CC-47C8-4C55-8299-4813E509399C}"/>
    <dgm:cxn modelId="{DF7FEA71-39BF-4CC1-A08E-17E27FEC1DFB}" srcId="{BE4349FD-0DB6-4C97-92D0-4AD23E06FE1F}" destId="{E857AB37-8A96-4245-9A6E-43A055A2C3B7}" srcOrd="0" destOrd="0" parTransId="{AFED8DAD-7955-4D08-AC93-1B6571EA2B6C}" sibTransId="{69FCC95A-202C-49EB-87C8-E7D570E9F86E}"/>
    <dgm:cxn modelId="{44897B00-180C-4E61-8C68-AD75E1945353}" type="presOf" srcId="{E8A3AD13-D60B-499D-A0D7-53F7992B3E12}" destId="{59037D3C-9B0F-4A0B-80AD-34FF71F92447}" srcOrd="0" destOrd="0" presId="urn:microsoft.com/office/officeart/2005/8/layout/hierarchy1"/>
    <dgm:cxn modelId="{7C0E9F6C-633C-47F7-8AF0-8AB8D1076D7B}" type="presOf" srcId="{93DBC787-324E-478B-9839-84258984260B}" destId="{39E4DA61-2EB5-431C-8929-564B1986ED8B}" srcOrd="0" destOrd="0" presId="urn:microsoft.com/office/officeart/2005/8/layout/hierarchy1"/>
    <dgm:cxn modelId="{2DF6883E-FD99-4E06-B3A9-CD00E4C1CB0D}" srcId="{E8A3AD13-D60B-499D-A0D7-53F7992B3E12}" destId="{BE4349FD-0DB6-4C97-92D0-4AD23E06FE1F}" srcOrd="1" destOrd="0" parTransId="{C22C452B-3820-4572-A497-FB8182F3EE1D}" sibTransId="{B919E306-689B-479B-AEB3-2DCFE5AF05F1}"/>
    <dgm:cxn modelId="{C78DEF5C-F031-4FD6-8012-931737426AB6}" type="presOf" srcId="{267C3F17-089E-4E70-A738-5096B900B6FC}" destId="{2B8E7A3D-2C01-4E5E-901D-C2B351CF1AD6}" srcOrd="0" destOrd="0" presId="urn:microsoft.com/office/officeart/2005/8/layout/hierarchy1"/>
    <dgm:cxn modelId="{28D7802F-1E48-4A69-A5EE-6AD7F86C0863}" type="presOf" srcId="{C37B2F29-BAFC-4285-9AAE-A7A005D54110}" destId="{1D2BCAB7-E828-4452-AA41-12ADEA8F10CB}" srcOrd="0" destOrd="0" presId="urn:microsoft.com/office/officeart/2005/8/layout/hierarchy1"/>
    <dgm:cxn modelId="{768224EC-942D-464F-8202-74FC8E1BA6EE}" srcId="{C37B2F29-BAFC-4285-9AAE-A7A005D54110}" destId="{99AEF897-BFF3-4AB6-ACB5-7D04305FBCEC}" srcOrd="1" destOrd="0" parTransId="{93DBC787-324E-478B-9839-84258984260B}" sibTransId="{FE551E75-CBB8-4BC2-8CBD-03EFA145291E}"/>
    <dgm:cxn modelId="{59D57B83-31B1-44C1-B99C-84D5E385F18B}" type="presOf" srcId="{58613F49-BDE8-4BB3-B292-79CE71944B6F}" destId="{076F2425-AABF-496B-99B3-CFA12D2ED7C3}" srcOrd="0" destOrd="0" presId="urn:microsoft.com/office/officeart/2005/8/layout/hierarchy1"/>
    <dgm:cxn modelId="{FF4AB394-A224-4938-ACB8-8F6625BCCD68}" type="presOf" srcId="{BE4349FD-0DB6-4C97-92D0-4AD23E06FE1F}" destId="{B2BFFCC6-ECAC-4FAE-8D25-7D1555BF2BBD}" srcOrd="0" destOrd="0" presId="urn:microsoft.com/office/officeart/2005/8/layout/hierarchy1"/>
    <dgm:cxn modelId="{E91CD467-0678-4514-ABFF-EAE76F8D46B9}" type="presOf" srcId="{AFED8DAD-7955-4D08-AC93-1B6571EA2B6C}" destId="{2AE3065D-F891-4056-B14F-BF49DA55C384}" srcOrd="0" destOrd="0" presId="urn:microsoft.com/office/officeart/2005/8/layout/hierarchy1"/>
    <dgm:cxn modelId="{1BFE5530-55A2-4377-B84E-74A4FBA1D669}" type="presOf" srcId="{E857AB37-8A96-4245-9A6E-43A055A2C3B7}" destId="{33B153DF-4DAA-4DFA-B1B6-3BED48043860}" srcOrd="0" destOrd="0" presId="urn:microsoft.com/office/officeart/2005/8/layout/hierarchy1"/>
    <dgm:cxn modelId="{43C96D5A-93C6-4F6B-B574-0B23BE3B8648}" type="presOf" srcId="{99AEF897-BFF3-4AB6-ACB5-7D04305FBCEC}" destId="{4CC26C3A-DAE4-4844-BA38-BB9A0FC91A0E}" srcOrd="0" destOrd="0" presId="urn:microsoft.com/office/officeart/2005/8/layout/hierarchy1"/>
    <dgm:cxn modelId="{D2D76EE8-0D2F-40EE-99C3-7A3B7B4C03E7}" type="presParOf" srcId="{2B8E7A3D-2C01-4E5E-901D-C2B351CF1AD6}" destId="{6FB6C0C0-D095-40B8-864D-91806C77EB7A}" srcOrd="0" destOrd="0" presId="urn:microsoft.com/office/officeart/2005/8/layout/hierarchy1"/>
    <dgm:cxn modelId="{9DF4458F-E491-45A4-AFF8-A73D185EBB13}" type="presParOf" srcId="{6FB6C0C0-D095-40B8-864D-91806C77EB7A}" destId="{F8BA885F-57EF-4351-9C88-E2D585783391}" srcOrd="0" destOrd="0" presId="urn:microsoft.com/office/officeart/2005/8/layout/hierarchy1"/>
    <dgm:cxn modelId="{AC8EEB41-ED1C-426E-AD7F-D50C4C9A3CD2}" type="presParOf" srcId="{F8BA885F-57EF-4351-9C88-E2D585783391}" destId="{17EC4C25-082E-4F9C-9E3B-547D7790830B}" srcOrd="0" destOrd="0" presId="urn:microsoft.com/office/officeart/2005/8/layout/hierarchy1"/>
    <dgm:cxn modelId="{FD5785E5-9619-4D63-87DE-C2EF6E2A1468}" type="presParOf" srcId="{F8BA885F-57EF-4351-9C88-E2D585783391}" destId="{59037D3C-9B0F-4A0B-80AD-34FF71F92447}" srcOrd="1" destOrd="0" presId="urn:microsoft.com/office/officeart/2005/8/layout/hierarchy1"/>
    <dgm:cxn modelId="{4BAE26F7-0EF5-44E0-8CB6-D185F503D66F}" type="presParOf" srcId="{6FB6C0C0-D095-40B8-864D-91806C77EB7A}" destId="{ADE99F9D-537D-48BE-8106-B3EABBB49B9A}" srcOrd="1" destOrd="0" presId="urn:microsoft.com/office/officeart/2005/8/layout/hierarchy1"/>
    <dgm:cxn modelId="{FE2A4991-6C6F-446A-8BB1-6730F95BC3A8}" type="presParOf" srcId="{ADE99F9D-537D-48BE-8106-B3EABBB49B9A}" destId="{076F2425-AABF-496B-99B3-CFA12D2ED7C3}" srcOrd="0" destOrd="0" presId="urn:microsoft.com/office/officeart/2005/8/layout/hierarchy1"/>
    <dgm:cxn modelId="{73C5EA51-A40F-4211-AF96-BE7FF70F573C}" type="presParOf" srcId="{ADE99F9D-537D-48BE-8106-B3EABBB49B9A}" destId="{E6027740-DE70-47E6-BD3E-934ECB0E31BC}" srcOrd="1" destOrd="0" presId="urn:microsoft.com/office/officeart/2005/8/layout/hierarchy1"/>
    <dgm:cxn modelId="{F864805D-194B-4891-ABD3-1E300169CC2B}" type="presParOf" srcId="{E6027740-DE70-47E6-BD3E-934ECB0E31BC}" destId="{504BBFA0-0F5B-4204-8CC8-89CA23F4357F}" srcOrd="0" destOrd="0" presId="urn:microsoft.com/office/officeart/2005/8/layout/hierarchy1"/>
    <dgm:cxn modelId="{1D0DFEBD-7EC8-4C05-8793-E988489AF24C}" type="presParOf" srcId="{504BBFA0-0F5B-4204-8CC8-89CA23F4357F}" destId="{952D35DA-CF40-47E7-B44A-3BC3633CBAC4}" srcOrd="0" destOrd="0" presId="urn:microsoft.com/office/officeart/2005/8/layout/hierarchy1"/>
    <dgm:cxn modelId="{3BDE89CD-076F-499F-924E-94504E36D781}" type="presParOf" srcId="{504BBFA0-0F5B-4204-8CC8-89CA23F4357F}" destId="{1D2BCAB7-E828-4452-AA41-12ADEA8F10CB}" srcOrd="1" destOrd="0" presId="urn:microsoft.com/office/officeart/2005/8/layout/hierarchy1"/>
    <dgm:cxn modelId="{74B9DF0D-C256-492E-94C1-68EB56DBF748}" type="presParOf" srcId="{E6027740-DE70-47E6-BD3E-934ECB0E31BC}" destId="{4ACFCE58-A9DD-4061-A183-3B669FA483AD}" srcOrd="1" destOrd="0" presId="urn:microsoft.com/office/officeart/2005/8/layout/hierarchy1"/>
    <dgm:cxn modelId="{390691F2-6AD0-432E-AF58-91117AF43C68}" type="presParOf" srcId="{4ACFCE58-A9DD-4061-A183-3B669FA483AD}" destId="{4D7E4F08-4F30-4D58-A16B-38E5704F98C1}" srcOrd="0" destOrd="0" presId="urn:microsoft.com/office/officeart/2005/8/layout/hierarchy1"/>
    <dgm:cxn modelId="{3FE5E55B-ED5C-4D45-A5CE-7E3643F19B6B}" type="presParOf" srcId="{4ACFCE58-A9DD-4061-A183-3B669FA483AD}" destId="{53D7D4EA-8D73-4B3E-93AE-9C756BF4ABCA}" srcOrd="1" destOrd="0" presId="urn:microsoft.com/office/officeart/2005/8/layout/hierarchy1"/>
    <dgm:cxn modelId="{7E173C46-0719-4535-91A7-A2D0C8C9F7EE}" type="presParOf" srcId="{53D7D4EA-8D73-4B3E-93AE-9C756BF4ABCA}" destId="{D8B9C4DC-241D-4781-A1B9-A32630F31858}" srcOrd="0" destOrd="0" presId="urn:microsoft.com/office/officeart/2005/8/layout/hierarchy1"/>
    <dgm:cxn modelId="{399BC8D8-07DF-4100-B8E0-1B6216049E1E}" type="presParOf" srcId="{D8B9C4DC-241D-4781-A1B9-A32630F31858}" destId="{9EE17D53-A93D-4ED4-8FAA-D6FB071A2201}" srcOrd="0" destOrd="0" presId="urn:microsoft.com/office/officeart/2005/8/layout/hierarchy1"/>
    <dgm:cxn modelId="{0EBFDF0C-6AFB-4BFC-A2AF-25C64C7EA60F}" type="presParOf" srcId="{D8B9C4DC-241D-4781-A1B9-A32630F31858}" destId="{9789DD84-259D-4DBD-B8A7-121166A337D0}" srcOrd="1" destOrd="0" presId="urn:microsoft.com/office/officeart/2005/8/layout/hierarchy1"/>
    <dgm:cxn modelId="{E058209A-2045-459C-ABC0-EB2326F5B646}" type="presParOf" srcId="{53D7D4EA-8D73-4B3E-93AE-9C756BF4ABCA}" destId="{08E8E9A8-91E5-427B-828F-E9F187071D9B}" srcOrd="1" destOrd="0" presId="urn:microsoft.com/office/officeart/2005/8/layout/hierarchy1"/>
    <dgm:cxn modelId="{6F00C481-0F6E-411B-B430-7B6786421466}" type="presParOf" srcId="{4ACFCE58-A9DD-4061-A183-3B669FA483AD}" destId="{39E4DA61-2EB5-431C-8929-564B1986ED8B}" srcOrd="2" destOrd="0" presId="urn:microsoft.com/office/officeart/2005/8/layout/hierarchy1"/>
    <dgm:cxn modelId="{F7071E6D-EF14-483E-98B5-366B7D933187}" type="presParOf" srcId="{4ACFCE58-A9DD-4061-A183-3B669FA483AD}" destId="{83F21A4B-16C1-443A-ABDA-EF437D931EAD}" srcOrd="3" destOrd="0" presId="urn:microsoft.com/office/officeart/2005/8/layout/hierarchy1"/>
    <dgm:cxn modelId="{BD8F0189-B8F6-4B3B-88CB-94CE8AC309AD}" type="presParOf" srcId="{83F21A4B-16C1-443A-ABDA-EF437D931EAD}" destId="{68BA9253-8849-4BBE-B528-A2CDF5F26818}" srcOrd="0" destOrd="0" presId="urn:microsoft.com/office/officeart/2005/8/layout/hierarchy1"/>
    <dgm:cxn modelId="{7C21599A-2528-4BC4-9F8D-C88A408E46D9}" type="presParOf" srcId="{68BA9253-8849-4BBE-B528-A2CDF5F26818}" destId="{C1DC478E-C70A-4017-991C-8FDDE337D87D}" srcOrd="0" destOrd="0" presId="urn:microsoft.com/office/officeart/2005/8/layout/hierarchy1"/>
    <dgm:cxn modelId="{35E5761E-B983-4493-A713-1B1EF54776DC}" type="presParOf" srcId="{68BA9253-8849-4BBE-B528-A2CDF5F26818}" destId="{4CC26C3A-DAE4-4844-BA38-BB9A0FC91A0E}" srcOrd="1" destOrd="0" presId="urn:microsoft.com/office/officeart/2005/8/layout/hierarchy1"/>
    <dgm:cxn modelId="{48F07A33-B461-4271-B99F-D5EA1364E6C9}" type="presParOf" srcId="{83F21A4B-16C1-443A-ABDA-EF437D931EAD}" destId="{834734C7-A071-4530-8273-B0FAB6E63904}" srcOrd="1" destOrd="0" presId="urn:microsoft.com/office/officeart/2005/8/layout/hierarchy1"/>
    <dgm:cxn modelId="{1BC20296-71D1-44F7-9CEC-CD95E1C53BC9}" type="presParOf" srcId="{ADE99F9D-537D-48BE-8106-B3EABBB49B9A}" destId="{3D56391F-DA02-4208-9D29-8C9360DDCC88}" srcOrd="2" destOrd="0" presId="urn:microsoft.com/office/officeart/2005/8/layout/hierarchy1"/>
    <dgm:cxn modelId="{D26439B5-9B6F-4BAA-BFB3-EC73227261A0}" type="presParOf" srcId="{ADE99F9D-537D-48BE-8106-B3EABBB49B9A}" destId="{5104B776-B354-4F86-8A4D-F7A68B687639}" srcOrd="3" destOrd="0" presId="urn:microsoft.com/office/officeart/2005/8/layout/hierarchy1"/>
    <dgm:cxn modelId="{B1DB36EC-80D9-4BEB-B903-18ED23E4F20F}" type="presParOf" srcId="{5104B776-B354-4F86-8A4D-F7A68B687639}" destId="{0BF45D60-13B3-4455-A6BD-EA5FC1A6754D}" srcOrd="0" destOrd="0" presId="urn:microsoft.com/office/officeart/2005/8/layout/hierarchy1"/>
    <dgm:cxn modelId="{6ACF4B9D-4A18-432B-BD8B-F8B21CED35E6}" type="presParOf" srcId="{0BF45D60-13B3-4455-A6BD-EA5FC1A6754D}" destId="{6E3A51A5-C329-4D5C-A6C0-B5CE27CC5908}" srcOrd="0" destOrd="0" presId="urn:microsoft.com/office/officeart/2005/8/layout/hierarchy1"/>
    <dgm:cxn modelId="{A072D194-C5CE-4CD8-A59A-41C377C581CC}" type="presParOf" srcId="{0BF45D60-13B3-4455-A6BD-EA5FC1A6754D}" destId="{B2BFFCC6-ECAC-4FAE-8D25-7D1555BF2BBD}" srcOrd="1" destOrd="0" presId="urn:microsoft.com/office/officeart/2005/8/layout/hierarchy1"/>
    <dgm:cxn modelId="{3F536208-20FE-4E54-990F-E922F7BEB721}" type="presParOf" srcId="{5104B776-B354-4F86-8A4D-F7A68B687639}" destId="{6893F621-0E03-420D-A02A-A534F275E993}" srcOrd="1" destOrd="0" presId="urn:microsoft.com/office/officeart/2005/8/layout/hierarchy1"/>
    <dgm:cxn modelId="{D2ED0D90-CA24-475D-821D-C089D612842E}" type="presParOf" srcId="{6893F621-0E03-420D-A02A-A534F275E993}" destId="{2AE3065D-F891-4056-B14F-BF49DA55C384}" srcOrd="0" destOrd="0" presId="urn:microsoft.com/office/officeart/2005/8/layout/hierarchy1"/>
    <dgm:cxn modelId="{0047245D-1096-4670-9D6C-D0D2C0836457}" type="presParOf" srcId="{6893F621-0E03-420D-A02A-A534F275E993}" destId="{5083E6FE-105F-44D8-98C7-EF5194F13DC1}" srcOrd="1" destOrd="0" presId="urn:microsoft.com/office/officeart/2005/8/layout/hierarchy1"/>
    <dgm:cxn modelId="{C490FE1E-08E9-4957-A303-78F336DE751E}" type="presParOf" srcId="{5083E6FE-105F-44D8-98C7-EF5194F13DC1}" destId="{A394612E-0A59-44A0-9462-C88486B7B05F}" srcOrd="0" destOrd="0" presId="urn:microsoft.com/office/officeart/2005/8/layout/hierarchy1"/>
    <dgm:cxn modelId="{A559C33C-7634-42DB-B96C-3B10C8DBF3BC}" type="presParOf" srcId="{A394612E-0A59-44A0-9462-C88486B7B05F}" destId="{0F86DDD5-517D-4EB3-A533-01F11597D782}" srcOrd="0" destOrd="0" presId="urn:microsoft.com/office/officeart/2005/8/layout/hierarchy1"/>
    <dgm:cxn modelId="{8FD21D29-980A-4CDF-B0C0-F33961A3C6C3}" type="presParOf" srcId="{A394612E-0A59-44A0-9462-C88486B7B05F}" destId="{33B153DF-4DAA-4DFA-B1B6-3BED48043860}" srcOrd="1" destOrd="0" presId="urn:microsoft.com/office/officeart/2005/8/layout/hierarchy1"/>
    <dgm:cxn modelId="{DA555D94-F4E5-49D7-BC5C-57394CFF10CE}" type="presParOf" srcId="{5083E6FE-105F-44D8-98C7-EF5194F13DC1}" destId="{90EF5BE4-7DDC-43E9-814C-21B65BB99DD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E3065D-F891-4056-B14F-BF49DA55C384}">
      <dsp:nvSpPr>
        <dsp:cNvPr id="0" name=""/>
        <dsp:cNvSpPr/>
      </dsp:nvSpPr>
      <dsp:spPr>
        <a:xfrm>
          <a:off x="4927856" y="2122088"/>
          <a:ext cx="91440" cy="395315"/>
        </a:xfrm>
        <a:custGeom>
          <a:avLst/>
          <a:gdLst/>
          <a:ahLst/>
          <a:cxnLst/>
          <a:rect l="0" t="0" r="0" b="0"/>
          <a:pathLst>
            <a:path>
              <a:moveTo>
                <a:pt x="45720" y="0"/>
              </a:moveTo>
              <a:lnTo>
                <a:pt x="45720" y="39531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56391F-DA02-4208-9D29-8C9360DDCC88}">
      <dsp:nvSpPr>
        <dsp:cNvPr id="0" name=""/>
        <dsp:cNvSpPr/>
      </dsp:nvSpPr>
      <dsp:spPr>
        <a:xfrm>
          <a:off x="3727597" y="863649"/>
          <a:ext cx="1245978" cy="395315"/>
        </a:xfrm>
        <a:custGeom>
          <a:avLst/>
          <a:gdLst/>
          <a:ahLst/>
          <a:cxnLst/>
          <a:rect l="0" t="0" r="0" b="0"/>
          <a:pathLst>
            <a:path>
              <a:moveTo>
                <a:pt x="0" y="0"/>
              </a:moveTo>
              <a:lnTo>
                <a:pt x="0" y="269395"/>
              </a:lnTo>
              <a:lnTo>
                <a:pt x="1245978" y="269395"/>
              </a:lnTo>
              <a:lnTo>
                <a:pt x="1245978" y="3953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E4DA61-2EB5-431C-8929-564B1986ED8B}">
      <dsp:nvSpPr>
        <dsp:cNvPr id="0" name=""/>
        <dsp:cNvSpPr/>
      </dsp:nvSpPr>
      <dsp:spPr>
        <a:xfrm>
          <a:off x="2481618" y="2122088"/>
          <a:ext cx="830652" cy="395315"/>
        </a:xfrm>
        <a:custGeom>
          <a:avLst/>
          <a:gdLst/>
          <a:ahLst/>
          <a:cxnLst/>
          <a:rect l="0" t="0" r="0" b="0"/>
          <a:pathLst>
            <a:path>
              <a:moveTo>
                <a:pt x="0" y="0"/>
              </a:moveTo>
              <a:lnTo>
                <a:pt x="0" y="269395"/>
              </a:lnTo>
              <a:lnTo>
                <a:pt x="830652" y="269395"/>
              </a:lnTo>
              <a:lnTo>
                <a:pt x="830652" y="39531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7E4F08-4F30-4D58-A16B-38E5704F98C1}">
      <dsp:nvSpPr>
        <dsp:cNvPr id="0" name=""/>
        <dsp:cNvSpPr/>
      </dsp:nvSpPr>
      <dsp:spPr>
        <a:xfrm>
          <a:off x="1650966" y="2122088"/>
          <a:ext cx="830652" cy="395315"/>
        </a:xfrm>
        <a:custGeom>
          <a:avLst/>
          <a:gdLst/>
          <a:ahLst/>
          <a:cxnLst/>
          <a:rect l="0" t="0" r="0" b="0"/>
          <a:pathLst>
            <a:path>
              <a:moveTo>
                <a:pt x="830652" y="0"/>
              </a:moveTo>
              <a:lnTo>
                <a:pt x="830652" y="269395"/>
              </a:lnTo>
              <a:lnTo>
                <a:pt x="0" y="269395"/>
              </a:lnTo>
              <a:lnTo>
                <a:pt x="0" y="39531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6F2425-AABF-496B-99B3-CFA12D2ED7C3}">
      <dsp:nvSpPr>
        <dsp:cNvPr id="0" name=""/>
        <dsp:cNvSpPr/>
      </dsp:nvSpPr>
      <dsp:spPr>
        <a:xfrm>
          <a:off x="2481618" y="863649"/>
          <a:ext cx="1245978" cy="395315"/>
        </a:xfrm>
        <a:custGeom>
          <a:avLst/>
          <a:gdLst/>
          <a:ahLst/>
          <a:cxnLst/>
          <a:rect l="0" t="0" r="0" b="0"/>
          <a:pathLst>
            <a:path>
              <a:moveTo>
                <a:pt x="1245978" y="0"/>
              </a:moveTo>
              <a:lnTo>
                <a:pt x="1245978" y="269395"/>
              </a:lnTo>
              <a:lnTo>
                <a:pt x="0" y="269395"/>
              </a:lnTo>
              <a:lnTo>
                <a:pt x="0" y="3953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EC4C25-082E-4F9C-9E3B-547D7790830B}">
      <dsp:nvSpPr>
        <dsp:cNvPr id="0" name=""/>
        <dsp:cNvSpPr/>
      </dsp:nvSpPr>
      <dsp:spPr>
        <a:xfrm>
          <a:off x="3047972" y="526"/>
          <a:ext cx="1359249" cy="8631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037D3C-9B0F-4A0B-80AD-34FF71F92447}">
      <dsp:nvSpPr>
        <dsp:cNvPr id="0" name=""/>
        <dsp:cNvSpPr/>
      </dsp:nvSpPr>
      <dsp:spPr>
        <a:xfrm>
          <a:off x="3199000" y="144002"/>
          <a:ext cx="1359249" cy="86312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BIG</a:t>
          </a:r>
        </a:p>
      </dsp:txBody>
      <dsp:txXfrm>
        <a:off x="3224280" y="169282"/>
        <a:ext cx="1308689" cy="812563"/>
      </dsp:txXfrm>
    </dsp:sp>
    <dsp:sp modelId="{952D35DA-CF40-47E7-B44A-3BC3633CBAC4}">
      <dsp:nvSpPr>
        <dsp:cNvPr id="0" name=""/>
        <dsp:cNvSpPr/>
      </dsp:nvSpPr>
      <dsp:spPr>
        <a:xfrm>
          <a:off x="1801993" y="1258964"/>
          <a:ext cx="1359249" cy="8631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2BCAB7-E828-4452-AA41-12ADEA8F10CB}">
      <dsp:nvSpPr>
        <dsp:cNvPr id="0" name=""/>
        <dsp:cNvSpPr/>
      </dsp:nvSpPr>
      <dsp:spPr>
        <a:xfrm>
          <a:off x="1953021" y="1402440"/>
          <a:ext cx="1359249" cy="86312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Middle 1</a:t>
          </a:r>
        </a:p>
      </dsp:txBody>
      <dsp:txXfrm>
        <a:off x="1978301" y="1427720"/>
        <a:ext cx="1308689" cy="812563"/>
      </dsp:txXfrm>
    </dsp:sp>
    <dsp:sp modelId="{9EE17D53-A93D-4ED4-8FAA-D6FB071A2201}">
      <dsp:nvSpPr>
        <dsp:cNvPr id="0" name=""/>
        <dsp:cNvSpPr/>
      </dsp:nvSpPr>
      <dsp:spPr>
        <a:xfrm>
          <a:off x="971341" y="2517403"/>
          <a:ext cx="1359249" cy="8631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89DD84-259D-4DBD-B8A7-121166A337D0}">
      <dsp:nvSpPr>
        <dsp:cNvPr id="0" name=""/>
        <dsp:cNvSpPr/>
      </dsp:nvSpPr>
      <dsp:spPr>
        <a:xfrm>
          <a:off x="1122369" y="2660879"/>
          <a:ext cx="1359249" cy="86312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Small 1</a:t>
          </a:r>
        </a:p>
      </dsp:txBody>
      <dsp:txXfrm>
        <a:off x="1147649" y="2686159"/>
        <a:ext cx="1308689" cy="812563"/>
      </dsp:txXfrm>
    </dsp:sp>
    <dsp:sp modelId="{C1DC478E-C70A-4017-991C-8FDDE337D87D}">
      <dsp:nvSpPr>
        <dsp:cNvPr id="0" name=""/>
        <dsp:cNvSpPr/>
      </dsp:nvSpPr>
      <dsp:spPr>
        <a:xfrm>
          <a:off x="2632646" y="2517403"/>
          <a:ext cx="1359249" cy="8631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C26C3A-DAE4-4844-BA38-BB9A0FC91A0E}">
      <dsp:nvSpPr>
        <dsp:cNvPr id="0" name=""/>
        <dsp:cNvSpPr/>
      </dsp:nvSpPr>
      <dsp:spPr>
        <a:xfrm>
          <a:off x="2783674" y="2660879"/>
          <a:ext cx="1359249" cy="86312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Small 2</a:t>
          </a:r>
        </a:p>
      </dsp:txBody>
      <dsp:txXfrm>
        <a:off x="2808954" y="2686159"/>
        <a:ext cx="1308689" cy="812563"/>
      </dsp:txXfrm>
    </dsp:sp>
    <dsp:sp modelId="{6E3A51A5-C329-4D5C-A6C0-B5CE27CC5908}">
      <dsp:nvSpPr>
        <dsp:cNvPr id="0" name=""/>
        <dsp:cNvSpPr/>
      </dsp:nvSpPr>
      <dsp:spPr>
        <a:xfrm>
          <a:off x="4293951" y="1258964"/>
          <a:ext cx="1359249" cy="8631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BFFCC6-ECAC-4FAE-8D25-7D1555BF2BBD}">
      <dsp:nvSpPr>
        <dsp:cNvPr id="0" name=""/>
        <dsp:cNvSpPr/>
      </dsp:nvSpPr>
      <dsp:spPr>
        <a:xfrm>
          <a:off x="4444979" y="1402440"/>
          <a:ext cx="1359249" cy="86312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Middle 2</a:t>
          </a:r>
        </a:p>
      </dsp:txBody>
      <dsp:txXfrm>
        <a:off x="4470259" y="1427720"/>
        <a:ext cx="1308689" cy="812563"/>
      </dsp:txXfrm>
    </dsp:sp>
    <dsp:sp modelId="{0F86DDD5-517D-4EB3-A533-01F11597D782}">
      <dsp:nvSpPr>
        <dsp:cNvPr id="0" name=""/>
        <dsp:cNvSpPr/>
      </dsp:nvSpPr>
      <dsp:spPr>
        <a:xfrm>
          <a:off x="4293951" y="2517403"/>
          <a:ext cx="1359249" cy="8631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B153DF-4DAA-4DFA-B1B6-3BED48043860}">
      <dsp:nvSpPr>
        <dsp:cNvPr id="0" name=""/>
        <dsp:cNvSpPr/>
      </dsp:nvSpPr>
      <dsp:spPr>
        <a:xfrm>
          <a:off x="4444979" y="2660879"/>
          <a:ext cx="1359249" cy="86312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Small 3</a:t>
          </a:r>
        </a:p>
      </dsp:txBody>
      <dsp:txXfrm>
        <a:off x="4470259" y="2686159"/>
        <a:ext cx="1308689" cy="81256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17517170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1779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8186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8734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9136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4" name="Shape 2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766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8403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58864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8537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44746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28438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6" name="Shape 2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3160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9946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2066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7" name="Shape 2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42202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0" name="Shape 3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51146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44156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512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9" name="Shape 3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36350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Shape 3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8" name="Shape 3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73114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7" name="Shape 4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8434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9" name="Shape 3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07710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9" name="Shape 3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7362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96627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9" name="Shape 3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44097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7" name="Shape 4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6822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5600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0559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3325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1882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6294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6629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9846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415611" y="992766"/>
            <a:ext cx="11360700" cy="2736900"/>
          </a:xfrm>
          <a:prstGeom prst="rect">
            <a:avLst/>
          </a:prstGeom>
        </p:spPr>
        <p:txBody>
          <a:bodyPr lIns="121900" tIns="121900" rIns="121900" bIns="121900" anchor="b" anchorCtr="0"/>
          <a:lstStyle>
            <a:lvl1pPr lvl="0" algn="ctr">
              <a:spcBef>
                <a:spcPts val="0"/>
              </a:spcBef>
              <a:buSzPct val="100000"/>
              <a:defRPr sz="6900"/>
            </a:lvl1pPr>
            <a:lvl2pPr lvl="1" algn="ctr">
              <a:spcBef>
                <a:spcPts val="0"/>
              </a:spcBef>
              <a:buSzPct val="100000"/>
              <a:defRPr sz="6900"/>
            </a:lvl2pPr>
            <a:lvl3pPr lvl="2" algn="ctr">
              <a:spcBef>
                <a:spcPts val="0"/>
              </a:spcBef>
              <a:buSzPct val="100000"/>
              <a:defRPr sz="6900"/>
            </a:lvl3pPr>
            <a:lvl4pPr lvl="3" algn="ctr">
              <a:spcBef>
                <a:spcPts val="0"/>
              </a:spcBef>
              <a:buSzPct val="100000"/>
              <a:defRPr sz="6900"/>
            </a:lvl4pPr>
            <a:lvl5pPr lvl="4" algn="ctr">
              <a:spcBef>
                <a:spcPts val="0"/>
              </a:spcBef>
              <a:buSzPct val="100000"/>
              <a:defRPr sz="6900"/>
            </a:lvl5pPr>
            <a:lvl6pPr lvl="5" algn="ctr">
              <a:spcBef>
                <a:spcPts val="0"/>
              </a:spcBef>
              <a:buSzPct val="100000"/>
              <a:defRPr sz="6900"/>
            </a:lvl6pPr>
            <a:lvl7pPr lvl="6" algn="ctr">
              <a:spcBef>
                <a:spcPts val="0"/>
              </a:spcBef>
              <a:buSzPct val="100000"/>
              <a:defRPr sz="6900"/>
            </a:lvl7pPr>
            <a:lvl8pPr lvl="7" algn="ctr">
              <a:spcBef>
                <a:spcPts val="0"/>
              </a:spcBef>
              <a:buSzPct val="100000"/>
              <a:defRPr sz="6900"/>
            </a:lvl8pPr>
            <a:lvl9pPr lvl="8" algn="ctr">
              <a:spcBef>
                <a:spcPts val="0"/>
              </a:spcBef>
              <a:buSzPct val="100000"/>
              <a:defRPr sz="6900"/>
            </a:lvl9pPr>
          </a:lstStyle>
          <a:p>
            <a:endParaRPr/>
          </a:p>
        </p:txBody>
      </p:sp>
      <p:sp>
        <p:nvSpPr>
          <p:cNvPr id="11" name="Shape 11"/>
          <p:cNvSpPr txBox="1">
            <a:spLocks noGrp="1"/>
          </p:cNvSpPr>
          <p:nvPr>
            <p:ph type="subTitle" idx="1"/>
          </p:nvPr>
        </p:nvSpPr>
        <p:spPr>
          <a:xfrm>
            <a:off x="415600" y="3778833"/>
            <a:ext cx="11360700" cy="1056900"/>
          </a:xfrm>
          <a:prstGeom prst="rect">
            <a:avLst/>
          </a:prstGeom>
        </p:spPr>
        <p:txBody>
          <a:bodyPr lIns="121900" tIns="121900" rIns="121900" bIns="121900" anchor="t" anchorCtr="0"/>
          <a:lstStyle>
            <a:lvl1pPr lvl="0" algn="ctr">
              <a:lnSpc>
                <a:spcPct val="100000"/>
              </a:lnSpc>
              <a:spcBef>
                <a:spcPts val="0"/>
              </a:spcBef>
              <a:spcAft>
                <a:spcPts val="0"/>
              </a:spcAft>
              <a:buSzPct val="100000"/>
              <a:buNone/>
              <a:defRPr sz="3700"/>
            </a:lvl1pPr>
            <a:lvl2pPr lvl="1" algn="ctr">
              <a:lnSpc>
                <a:spcPct val="100000"/>
              </a:lnSpc>
              <a:spcBef>
                <a:spcPts val="0"/>
              </a:spcBef>
              <a:spcAft>
                <a:spcPts val="0"/>
              </a:spcAft>
              <a:buSzPct val="100000"/>
              <a:buNone/>
              <a:defRPr sz="3700"/>
            </a:lvl2pPr>
            <a:lvl3pPr lvl="2" algn="ctr">
              <a:lnSpc>
                <a:spcPct val="100000"/>
              </a:lnSpc>
              <a:spcBef>
                <a:spcPts val="0"/>
              </a:spcBef>
              <a:spcAft>
                <a:spcPts val="0"/>
              </a:spcAft>
              <a:buSzPct val="100000"/>
              <a:buNone/>
              <a:defRPr sz="3700"/>
            </a:lvl3pPr>
            <a:lvl4pPr lvl="3" algn="ctr">
              <a:lnSpc>
                <a:spcPct val="100000"/>
              </a:lnSpc>
              <a:spcBef>
                <a:spcPts val="0"/>
              </a:spcBef>
              <a:spcAft>
                <a:spcPts val="0"/>
              </a:spcAft>
              <a:buSzPct val="100000"/>
              <a:buNone/>
              <a:defRPr sz="3700"/>
            </a:lvl4pPr>
            <a:lvl5pPr lvl="4" algn="ctr">
              <a:lnSpc>
                <a:spcPct val="100000"/>
              </a:lnSpc>
              <a:spcBef>
                <a:spcPts val="0"/>
              </a:spcBef>
              <a:spcAft>
                <a:spcPts val="0"/>
              </a:spcAft>
              <a:buSzPct val="100000"/>
              <a:buNone/>
              <a:defRPr sz="3700"/>
            </a:lvl5pPr>
            <a:lvl6pPr lvl="5" algn="ctr">
              <a:lnSpc>
                <a:spcPct val="100000"/>
              </a:lnSpc>
              <a:spcBef>
                <a:spcPts val="0"/>
              </a:spcBef>
              <a:spcAft>
                <a:spcPts val="0"/>
              </a:spcAft>
              <a:buSzPct val="100000"/>
              <a:buNone/>
              <a:defRPr sz="3700"/>
            </a:lvl6pPr>
            <a:lvl7pPr lvl="6" algn="ctr">
              <a:lnSpc>
                <a:spcPct val="100000"/>
              </a:lnSpc>
              <a:spcBef>
                <a:spcPts val="0"/>
              </a:spcBef>
              <a:spcAft>
                <a:spcPts val="0"/>
              </a:spcAft>
              <a:buSzPct val="100000"/>
              <a:buNone/>
              <a:defRPr sz="3700"/>
            </a:lvl7pPr>
            <a:lvl8pPr lvl="7" algn="ctr">
              <a:lnSpc>
                <a:spcPct val="100000"/>
              </a:lnSpc>
              <a:spcBef>
                <a:spcPts val="0"/>
              </a:spcBef>
              <a:spcAft>
                <a:spcPts val="0"/>
              </a:spcAft>
              <a:buSzPct val="100000"/>
              <a:buNone/>
              <a:defRPr sz="3700"/>
            </a:lvl8pPr>
            <a:lvl9pPr lvl="8" algn="ctr">
              <a:lnSpc>
                <a:spcPct val="100000"/>
              </a:lnSpc>
              <a:spcBef>
                <a:spcPts val="0"/>
              </a:spcBef>
              <a:spcAft>
                <a:spcPts val="0"/>
              </a:spcAft>
              <a:buSzPct val="100000"/>
              <a:buNone/>
              <a:defRPr sz="3700"/>
            </a:lvl9pPr>
          </a:lstStyle>
          <a:p>
            <a:endParaRPr/>
          </a:p>
        </p:txBody>
      </p:sp>
      <p:sp>
        <p:nvSpPr>
          <p:cNvPr id="12" name="Shape 12"/>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15600" y="1474833"/>
            <a:ext cx="11360700" cy="2618100"/>
          </a:xfrm>
          <a:prstGeom prst="rect">
            <a:avLst/>
          </a:prstGeom>
        </p:spPr>
        <p:txBody>
          <a:bodyPr lIns="121900" tIns="121900" rIns="121900" bIns="121900" anchor="b" anchorCtr="0"/>
          <a:lstStyle>
            <a:lvl1pPr lvl="0" algn="ctr">
              <a:spcBef>
                <a:spcPts val="0"/>
              </a:spcBef>
              <a:buSzPct val="100000"/>
              <a:defRPr sz="16000"/>
            </a:lvl1pPr>
            <a:lvl2pPr lvl="1" algn="ctr">
              <a:spcBef>
                <a:spcPts val="0"/>
              </a:spcBef>
              <a:buSzPct val="100000"/>
              <a:defRPr sz="16000"/>
            </a:lvl2pPr>
            <a:lvl3pPr lvl="2" algn="ctr">
              <a:spcBef>
                <a:spcPts val="0"/>
              </a:spcBef>
              <a:buSzPct val="100000"/>
              <a:defRPr sz="16000"/>
            </a:lvl3pPr>
            <a:lvl4pPr lvl="3" algn="ctr">
              <a:spcBef>
                <a:spcPts val="0"/>
              </a:spcBef>
              <a:buSzPct val="100000"/>
              <a:defRPr sz="16000"/>
            </a:lvl4pPr>
            <a:lvl5pPr lvl="4" algn="ctr">
              <a:spcBef>
                <a:spcPts val="0"/>
              </a:spcBef>
              <a:buSzPct val="100000"/>
              <a:defRPr sz="16000"/>
            </a:lvl5pPr>
            <a:lvl6pPr lvl="5" algn="ctr">
              <a:spcBef>
                <a:spcPts val="0"/>
              </a:spcBef>
              <a:buSzPct val="100000"/>
              <a:defRPr sz="16000"/>
            </a:lvl6pPr>
            <a:lvl7pPr lvl="6" algn="ctr">
              <a:spcBef>
                <a:spcPts val="0"/>
              </a:spcBef>
              <a:buSzPct val="100000"/>
              <a:defRPr sz="16000"/>
            </a:lvl7pPr>
            <a:lvl8pPr lvl="7" algn="ctr">
              <a:spcBef>
                <a:spcPts val="0"/>
              </a:spcBef>
              <a:buSzPct val="100000"/>
              <a:defRPr sz="16000"/>
            </a:lvl8pPr>
            <a:lvl9pPr lvl="8" algn="ctr">
              <a:spcBef>
                <a:spcPts val="0"/>
              </a:spcBef>
              <a:buSzPct val="100000"/>
              <a:defRPr sz="16000"/>
            </a:lvl9pPr>
          </a:lstStyle>
          <a:p>
            <a:endParaRPr/>
          </a:p>
        </p:txBody>
      </p:sp>
      <p:sp>
        <p:nvSpPr>
          <p:cNvPr id="46" name="Shape 46"/>
          <p:cNvSpPr txBox="1">
            <a:spLocks noGrp="1"/>
          </p:cNvSpPr>
          <p:nvPr>
            <p:ph type="body" idx="1"/>
          </p:nvPr>
        </p:nvSpPr>
        <p:spPr>
          <a:xfrm>
            <a:off x="415600" y="4202966"/>
            <a:ext cx="11360700" cy="1734300"/>
          </a:xfrm>
          <a:prstGeom prst="rect">
            <a:avLst/>
          </a:prstGeom>
        </p:spPr>
        <p:txBody>
          <a:bodyPr lIns="121900" tIns="121900" rIns="121900" bIns="121900"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838200" y="365125"/>
            <a:ext cx="10515600" cy="1325700"/>
          </a:xfrm>
          <a:prstGeom prst="rect">
            <a:avLst/>
          </a:prstGeom>
          <a:noFill/>
          <a:ln>
            <a:noFill/>
          </a:ln>
        </p:spPr>
        <p:txBody>
          <a:bodyPr lIns="121900" tIns="121900" rIns="121900" bIns="121900" anchor="ctr" anchorCtr="0"/>
          <a:lstStyle>
            <a:lvl1pPr marL="0" marR="0" lvl="0"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1pPr>
            <a:lvl2pPr marL="0" marR="0" lvl="1"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2pPr>
            <a:lvl3pPr marL="0" marR="0" lvl="2"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3pPr>
            <a:lvl4pPr marL="0" marR="0" lvl="3"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4pPr>
            <a:lvl5pPr marL="0" marR="0" lvl="4"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5pPr>
            <a:lvl6pPr marL="457200" marR="0" lvl="5"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6pPr>
            <a:lvl7pPr marL="914400" marR="0" lvl="6"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7pPr>
            <a:lvl8pPr marL="1371600" marR="0" lvl="7"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8pPr>
            <a:lvl9pPr marL="1828800" marR="0" lvl="8" indent="0" algn="l" rtl="0">
              <a:lnSpc>
                <a:spcPct val="90000"/>
              </a:lnSpc>
              <a:spcBef>
                <a:spcPts val="0"/>
              </a:spcBef>
              <a:spcAft>
                <a:spcPts val="0"/>
              </a:spcAft>
              <a:buNone/>
              <a:defRPr sz="44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1"/>
          </p:nvPr>
        </p:nvSpPr>
        <p:spPr>
          <a:xfrm>
            <a:off x="838200" y="1825625"/>
            <a:ext cx="10515600" cy="4351200"/>
          </a:xfrm>
          <a:prstGeom prst="rect">
            <a:avLst/>
          </a:prstGeom>
          <a:noFill/>
          <a:ln>
            <a:noFill/>
          </a:ln>
        </p:spPr>
        <p:txBody>
          <a:bodyPr lIns="121900" tIns="121900" rIns="121900" bIns="121900" anchor="t" anchorCtr="0"/>
          <a:lstStyle>
            <a:lvl1pPr marL="228600" marR="0" lvl="0" indent="-508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838200" y="6356350"/>
            <a:ext cx="2743200" cy="365100"/>
          </a:xfrm>
          <a:prstGeom prst="rect">
            <a:avLst/>
          </a:prstGeom>
          <a:noFill/>
          <a:ln>
            <a:noFill/>
          </a:ln>
        </p:spPr>
        <p:txBody>
          <a:bodyPr lIns="91425" tIns="91425" rIns="91425" bIns="91425" anchor="ctr" anchorCtr="0"/>
          <a:lstStyle>
            <a:lvl1pPr marL="0" marR="0" lvl="0" indent="0" algn="l" rtl="0">
              <a:spcBef>
                <a:spcPts val="0"/>
              </a:spcBef>
              <a:spcAft>
                <a:spcPts val="0"/>
              </a:spcAft>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ftr" idx="11"/>
          </p:nvPr>
        </p:nvSpPr>
        <p:spPr>
          <a:xfrm>
            <a:off x="4038600" y="6356350"/>
            <a:ext cx="4114800" cy="3651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sldNum" idx="12"/>
          </p:nvPr>
        </p:nvSpPr>
        <p:spPr>
          <a:xfrm>
            <a:off x="8610600" y="6356350"/>
            <a:ext cx="2743200" cy="365100"/>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bg>
      <p:bgPr>
        <a:solidFill>
          <a:srgbClr val="FFFFFF"/>
        </a:solidFill>
        <a:effectLst/>
      </p:bgPr>
    </p:bg>
    <p:spTree>
      <p:nvGrpSpPr>
        <p:cNvPr id="1" name="Shape 56"/>
        <p:cNvGrpSpPr/>
        <p:nvPr/>
      </p:nvGrpSpPr>
      <p:grpSpPr>
        <a:xfrm>
          <a:off x="0" y="0"/>
          <a:ext cx="0" cy="0"/>
          <a:chOff x="0" y="0"/>
          <a:chExt cx="0" cy="0"/>
        </a:xfrm>
      </p:grpSpPr>
      <p:sp>
        <p:nvSpPr>
          <p:cNvPr id="57" name="Shape 57"/>
          <p:cNvSpPr/>
          <p:nvPr/>
        </p:nvSpPr>
        <p:spPr>
          <a:xfrm>
            <a:off x="0" y="0"/>
            <a:ext cx="12192000" cy="6858000"/>
          </a:xfrm>
          <a:prstGeom prst="rect">
            <a:avLst/>
          </a:prstGeom>
          <a:solidFill>
            <a:srgbClr val="FFFFFF"/>
          </a:solidFill>
          <a:ln>
            <a:noFill/>
          </a:ln>
        </p:spPr>
        <p:txBody>
          <a:bodyPr lIns="121900" tIns="121900" rIns="121900" bIns="121900" anchor="ctr" anchorCtr="0">
            <a:noAutofit/>
          </a:bodyPr>
          <a:lstStyle/>
          <a:p>
            <a:pPr lvl="0">
              <a:spcBef>
                <a:spcPts val="0"/>
              </a:spcBef>
              <a:buNone/>
            </a:pPr>
            <a:endParaRPr/>
          </a:p>
        </p:txBody>
      </p:sp>
      <p:sp>
        <p:nvSpPr>
          <p:cNvPr id="58" name="Shape 58"/>
          <p:cNvSpPr/>
          <p:nvPr/>
        </p:nvSpPr>
        <p:spPr>
          <a:xfrm rot="5400000">
            <a:off x="-63400" y="2349153"/>
            <a:ext cx="1142700" cy="1016100"/>
          </a:xfrm>
          <a:prstGeom prst="triangle">
            <a:avLst>
              <a:gd name="adj" fmla="val 50000"/>
            </a:avLst>
          </a:prstGeom>
          <a:solidFill>
            <a:srgbClr val="CCCCCC"/>
          </a:solidFill>
          <a:ln>
            <a:noFill/>
          </a:ln>
        </p:spPr>
        <p:txBody>
          <a:bodyPr lIns="121900" tIns="121900" rIns="121900" bIns="121900" anchor="ctr" anchorCtr="0">
            <a:noAutofit/>
          </a:bodyPr>
          <a:lstStyle/>
          <a:p>
            <a:pPr lvl="0">
              <a:spcBef>
                <a:spcPts val="0"/>
              </a:spcBef>
              <a:buNone/>
            </a:pPr>
            <a:endParaRPr/>
          </a:p>
        </p:txBody>
      </p:sp>
      <p:sp>
        <p:nvSpPr>
          <p:cNvPr id="59" name="Shape 59"/>
          <p:cNvSpPr/>
          <p:nvPr/>
        </p:nvSpPr>
        <p:spPr>
          <a:xfrm rot="5400000">
            <a:off x="-63400" y="63300"/>
            <a:ext cx="1142700" cy="1016100"/>
          </a:xfrm>
          <a:prstGeom prst="triangle">
            <a:avLst>
              <a:gd name="adj" fmla="val 50000"/>
            </a:avLst>
          </a:prstGeom>
          <a:solidFill>
            <a:srgbClr val="B7B7B7"/>
          </a:solidFill>
          <a:ln>
            <a:noFill/>
          </a:ln>
        </p:spPr>
        <p:txBody>
          <a:bodyPr lIns="121900" tIns="121900" rIns="121900" bIns="121900" anchor="ctr" anchorCtr="0">
            <a:noAutofit/>
          </a:bodyPr>
          <a:lstStyle/>
          <a:p>
            <a:pPr lvl="0">
              <a:spcBef>
                <a:spcPts val="0"/>
              </a:spcBef>
              <a:buNone/>
            </a:pPr>
            <a:endParaRPr/>
          </a:p>
        </p:txBody>
      </p:sp>
      <p:sp>
        <p:nvSpPr>
          <p:cNvPr id="60" name="Shape 60"/>
          <p:cNvSpPr/>
          <p:nvPr/>
        </p:nvSpPr>
        <p:spPr>
          <a:xfrm rot="-5400000">
            <a:off x="-63121" y="635039"/>
            <a:ext cx="1142700" cy="1016100"/>
          </a:xfrm>
          <a:prstGeom prst="triangle">
            <a:avLst>
              <a:gd name="adj" fmla="val 50000"/>
            </a:avLst>
          </a:prstGeom>
          <a:solidFill>
            <a:srgbClr val="FFFFFF"/>
          </a:solidFill>
          <a:ln>
            <a:noFill/>
          </a:ln>
        </p:spPr>
        <p:txBody>
          <a:bodyPr lIns="121900" tIns="121900" rIns="121900" bIns="121900" anchor="ctr" anchorCtr="0">
            <a:noAutofit/>
          </a:bodyPr>
          <a:lstStyle/>
          <a:p>
            <a:pPr lvl="0">
              <a:spcBef>
                <a:spcPts val="0"/>
              </a:spcBef>
              <a:buNone/>
            </a:pPr>
            <a:endParaRPr/>
          </a:p>
        </p:txBody>
      </p:sp>
      <p:sp>
        <p:nvSpPr>
          <p:cNvPr id="61" name="Shape 61"/>
          <p:cNvSpPr/>
          <p:nvPr/>
        </p:nvSpPr>
        <p:spPr>
          <a:xfrm rot="5400000">
            <a:off x="1968504" y="2349153"/>
            <a:ext cx="1142700" cy="1016100"/>
          </a:xfrm>
          <a:prstGeom prst="triangle">
            <a:avLst>
              <a:gd name="adj" fmla="val 50000"/>
            </a:avLst>
          </a:prstGeom>
          <a:solidFill>
            <a:srgbClr val="CCCCCC"/>
          </a:solidFill>
          <a:ln>
            <a:noFill/>
          </a:ln>
        </p:spPr>
        <p:txBody>
          <a:bodyPr lIns="121900" tIns="121900" rIns="121900" bIns="121900" anchor="ctr" anchorCtr="0">
            <a:noAutofit/>
          </a:bodyPr>
          <a:lstStyle/>
          <a:p>
            <a:pPr lvl="0">
              <a:spcBef>
                <a:spcPts val="0"/>
              </a:spcBef>
              <a:buNone/>
            </a:pPr>
            <a:endParaRPr/>
          </a:p>
        </p:txBody>
      </p:sp>
      <p:sp>
        <p:nvSpPr>
          <p:cNvPr id="62" name="Shape 62"/>
          <p:cNvSpPr/>
          <p:nvPr/>
        </p:nvSpPr>
        <p:spPr>
          <a:xfrm rot="-5400000">
            <a:off x="2254433" y="6064000"/>
            <a:ext cx="571500" cy="1016100"/>
          </a:xfrm>
          <a:prstGeom prst="rtTriangle">
            <a:avLst/>
          </a:prstGeom>
          <a:solidFill>
            <a:srgbClr val="CCCCCC"/>
          </a:solidFill>
          <a:ln>
            <a:noFill/>
          </a:ln>
        </p:spPr>
        <p:txBody>
          <a:bodyPr lIns="121900" tIns="121900" rIns="121900" bIns="121900" anchor="ctr" anchorCtr="0">
            <a:noAutofit/>
          </a:bodyPr>
          <a:lstStyle/>
          <a:p>
            <a:pPr lvl="0">
              <a:spcBef>
                <a:spcPts val="0"/>
              </a:spcBef>
              <a:buNone/>
            </a:pPr>
            <a:endParaRPr/>
          </a:p>
        </p:txBody>
      </p:sp>
      <p:sp>
        <p:nvSpPr>
          <p:cNvPr id="63" name="Shape 63"/>
          <p:cNvSpPr/>
          <p:nvPr/>
        </p:nvSpPr>
        <p:spPr>
          <a:xfrm rot="-5400000">
            <a:off x="1968783" y="635039"/>
            <a:ext cx="1142700" cy="1016100"/>
          </a:xfrm>
          <a:prstGeom prst="triangle">
            <a:avLst>
              <a:gd name="adj" fmla="val 50000"/>
            </a:avLst>
          </a:prstGeom>
          <a:solidFill>
            <a:srgbClr val="CCCCCC"/>
          </a:solidFill>
          <a:ln>
            <a:noFill/>
          </a:ln>
        </p:spPr>
        <p:txBody>
          <a:bodyPr lIns="121900" tIns="121900" rIns="121900" bIns="121900" anchor="ctr" anchorCtr="0">
            <a:noAutofit/>
          </a:bodyPr>
          <a:lstStyle/>
          <a:p>
            <a:pPr lvl="0">
              <a:spcBef>
                <a:spcPts val="0"/>
              </a:spcBef>
              <a:buNone/>
            </a:pPr>
            <a:endParaRPr/>
          </a:p>
        </p:txBody>
      </p:sp>
      <p:sp>
        <p:nvSpPr>
          <p:cNvPr id="64" name="Shape 64"/>
          <p:cNvSpPr/>
          <p:nvPr/>
        </p:nvSpPr>
        <p:spPr>
          <a:xfrm rot="-5400000" flipH="1">
            <a:off x="952830" y="2349153"/>
            <a:ext cx="1142700" cy="1016100"/>
          </a:xfrm>
          <a:prstGeom prst="triangle">
            <a:avLst>
              <a:gd name="adj" fmla="val 50000"/>
            </a:avLst>
          </a:prstGeom>
          <a:solidFill>
            <a:srgbClr val="FFFFFF"/>
          </a:solidFill>
          <a:ln>
            <a:noFill/>
          </a:ln>
        </p:spPr>
        <p:txBody>
          <a:bodyPr lIns="121900" tIns="121900" rIns="121900" bIns="121900" anchor="ctr" anchorCtr="0">
            <a:noAutofit/>
          </a:bodyPr>
          <a:lstStyle/>
          <a:p>
            <a:pPr lvl="0">
              <a:spcBef>
                <a:spcPts val="0"/>
              </a:spcBef>
              <a:buNone/>
            </a:pPr>
            <a:endParaRPr/>
          </a:p>
        </p:txBody>
      </p:sp>
      <p:sp>
        <p:nvSpPr>
          <p:cNvPr id="65" name="Shape 65"/>
          <p:cNvSpPr/>
          <p:nvPr/>
        </p:nvSpPr>
        <p:spPr>
          <a:xfrm rot="5400000">
            <a:off x="-63400" y="1206292"/>
            <a:ext cx="1142700" cy="1016100"/>
          </a:xfrm>
          <a:prstGeom prst="triangle">
            <a:avLst>
              <a:gd name="adj" fmla="val 50000"/>
            </a:avLst>
          </a:prstGeom>
          <a:solidFill>
            <a:srgbClr val="D9D9D9"/>
          </a:solidFill>
          <a:ln>
            <a:noFill/>
          </a:ln>
        </p:spPr>
        <p:txBody>
          <a:bodyPr lIns="121900" tIns="121900" rIns="121900" bIns="121900" anchor="ctr" anchorCtr="0">
            <a:noAutofit/>
          </a:bodyPr>
          <a:lstStyle/>
          <a:p>
            <a:pPr lvl="0">
              <a:spcBef>
                <a:spcPts val="0"/>
              </a:spcBef>
              <a:buNone/>
            </a:pPr>
            <a:endParaRPr/>
          </a:p>
        </p:txBody>
      </p:sp>
      <p:sp>
        <p:nvSpPr>
          <p:cNvPr id="66" name="Shape 66"/>
          <p:cNvSpPr/>
          <p:nvPr/>
        </p:nvSpPr>
        <p:spPr>
          <a:xfrm rot="-5400000">
            <a:off x="1968783" y="1778032"/>
            <a:ext cx="1142700" cy="1016100"/>
          </a:xfrm>
          <a:prstGeom prst="triangle">
            <a:avLst>
              <a:gd name="adj" fmla="val 50000"/>
            </a:avLst>
          </a:prstGeom>
          <a:solidFill>
            <a:srgbClr val="D9D9D9"/>
          </a:solidFill>
          <a:ln>
            <a:noFill/>
          </a:ln>
        </p:spPr>
        <p:txBody>
          <a:bodyPr lIns="121900" tIns="121900" rIns="121900" bIns="121900" anchor="ctr" anchorCtr="0">
            <a:noAutofit/>
          </a:bodyPr>
          <a:lstStyle/>
          <a:p>
            <a:pPr lvl="0">
              <a:spcBef>
                <a:spcPts val="0"/>
              </a:spcBef>
              <a:buNone/>
            </a:pPr>
            <a:endParaRPr/>
          </a:p>
        </p:txBody>
      </p:sp>
      <p:sp>
        <p:nvSpPr>
          <p:cNvPr id="67" name="Shape 67"/>
          <p:cNvSpPr/>
          <p:nvPr/>
        </p:nvSpPr>
        <p:spPr>
          <a:xfrm rot="-5400000" flipH="1">
            <a:off x="952830" y="63300"/>
            <a:ext cx="1142700" cy="1016100"/>
          </a:xfrm>
          <a:prstGeom prst="triangle">
            <a:avLst>
              <a:gd name="adj" fmla="val 50000"/>
            </a:avLst>
          </a:prstGeom>
          <a:solidFill>
            <a:srgbClr val="CCCCCC"/>
          </a:solidFill>
          <a:ln>
            <a:noFill/>
          </a:ln>
        </p:spPr>
        <p:txBody>
          <a:bodyPr lIns="121900" tIns="121900" rIns="121900" bIns="121900" anchor="ctr" anchorCtr="0">
            <a:noAutofit/>
          </a:bodyPr>
          <a:lstStyle/>
          <a:p>
            <a:pPr lvl="0">
              <a:spcBef>
                <a:spcPts val="0"/>
              </a:spcBef>
              <a:buNone/>
            </a:pPr>
            <a:endParaRPr/>
          </a:p>
        </p:txBody>
      </p:sp>
      <p:sp>
        <p:nvSpPr>
          <p:cNvPr id="68" name="Shape 68"/>
          <p:cNvSpPr/>
          <p:nvPr/>
        </p:nvSpPr>
        <p:spPr>
          <a:xfrm rot="-5400000" flipH="1">
            <a:off x="952830" y="1206292"/>
            <a:ext cx="1142700" cy="1016100"/>
          </a:xfrm>
          <a:prstGeom prst="triangle">
            <a:avLst>
              <a:gd name="adj" fmla="val 50000"/>
            </a:avLst>
          </a:prstGeom>
          <a:solidFill>
            <a:srgbClr val="B7B7B7"/>
          </a:solidFill>
          <a:ln>
            <a:noFill/>
          </a:ln>
        </p:spPr>
        <p:txBody>
          <a:bodyPr lIns="121900" tIns="121900" rIns="121900" bIns="121900" anchor="ctr" anchorCtr="0">
            <a:noAutofit/>
          </a:bodyPr>
          <a:lstStyle/>
          <a:p>
            <a:pPr lvl="0">
              <a:spcBef>
                <a:spcPts val="0"/>
              </a:spcBef>
              <a:buNone/>
            </a:pPr>
            <a:endParaRPr/>
          </a:p>
        </p:txBody>
      </p:sp>
      <p:sp>
        <p:nvSpPr>
          <p:cNvPr id="69" name="Shape 69"/>
          <p:cNvSpPr/>
          <p:nvPr/>
        </p:nvSpPr>
        <p:spPr>
          <a:xfrm rot="-5400000">
            <a:off x="222478" y="6064000"/>
            <a:ext cx="571500" cy="1016100"/>
          </a:xfrm>
          <a:prstGeom prst="rtTriangle">
            <a:avLst/>
          </a:prstGeom>
          <a:solidFill>
            <a:srgbClr val="D9D9D9"/>
          </a:solidFill>
          <a:ln>
            <a:noFill/>
          </a:ln>
        </p:spPr>
        <p:txBody>
          <a:bodyPr lIns="121900" tIns="121900" rIns="121900" bIns="121900" anchor="ctr" anchorCtr="0">
            <a:noAutofit/>
          </a:bodyPr>
          <a:lstStyle/>
          <a:p>
            <a:pPr lvl="0">
              <a:spcBef>
                <a:spcPts val="0"/>
              </a:spcBef>
              <a:buNone/>
            </a:pPr>
            <a:endParaRPr/>
          </a:p>
        </p:txBody>
      </p:sp>
      <p:sp>
        <p:nvSpPr>
          <p:cNvPr id="70" name="Shape 70"/>
          <p:cNvSpPr/>
          <p:nvPr/>
        </p:nvSpPr>
        <p:spPr>
          <a:xfrm rot="-5400000" flipH="1">
            <a:off x="222375" y="-222026"/>
            <a:ext cx="571500" cy="1016100"/>
          </a:xfrm>
          <a:prstGeom prst="rtTriangle">
            <a:avLst/>
          </a:prstGeom>
          <a:solidFill>
            <a:srgbClr val="D9D9D9"/>
          </a:solidFill>
          <a:ln>
            <a:noFill/>
          </a:ln>
        </p:spPr>
        <p:txBody>
          <a:bodyPr lIns="121900" tIns="121900" rIns="121900" bIns="121900" anchor="ctr" anchorCtr="0">
            <a:noAutofit/>
          </a:bodyPr>
          <a:lstStyle/>
          <a:p>
            <a:pPr lvl="0">
              <a:spcBef>
                <a:spcPts val="0"/>
              </a:spcBef>
              <a:buNone/>
            </a:pPr>
            <a:endParaRPr/>
          </a:p>
        </p:txBody>
      </p:sp>
      <p:sp>
        <p:nvSpPr>
          <p:cNvPr id="71" name="Shape 71"/>
          <p:cNvSpPr/>
          <p:nvPr/>
        </p:nvSpPr>
        <p:spPr>
          <a:xfrm rot="-5400000" flipH="1">
            <a:off x="2254280" y="-222026"/>
            <a:ext cx="571500" cy="1016100"/>
          </a:xfrm>
          <a:prstGeom prst="rtTriangle">
            <a:avLst/>
          </a:prstGeom>
          <a:solidFill>
            <a:srgbClr val="D9D9D9"/>
          </a:solidFill>
          <a:ln>
            <a:noFill/>
          </a:ln>
        </p:spPr>
        <p:txBody>
          <a:bodyPr lIns="121900" tIns="121900" rIns="121900" bIns="121900" anchor="ctr" anchorCtr="0">
            <a:noAutofit/>
          </a:bodyPr>
          <a:lstStyle/>
          <a:p>
            <a:pPr lvl="0">
              <a:spcBef>
                <a:spcPts val="0"/>
              </a:spcBef>
              <a:buNone/>
            </a:pPr>
            <a:endParaRPr/>
          </a:p>
        </p:txBody>
      </p:sp>
      <p:sp>
        <p:nvSpPr>
          <p:cNvPr id="72" name="Shape 72"/>
          <p:cNvSpPr/>
          <p:nvPr/>
        </p:nvSpPr>
        <p:spPr>
          <a:xfrm rot="5400000" flipH="1">
            <a:off x="952449" y="635039"/>
            <a:ext cx="1142700" cy="1016100"/>
          </a:xfrm>
          <a:prstGeom prst="triangle">
            <a:avLst>
              <a:gd name="adj" fmla="val 50000"/>
            </a:avLst>
          </a:prstGeom>
          <a:solidFill>
            <a:srgbClr val="D9D9D9"/>
          </a:solidFill>
          <a:ln>
            <a:noFill/>
          </a:ln>
        </p:spPr>
        <p:txBody>
          <a:bodyPr lIns="121900" tIns="121900" rIns="121900" bIns="121900" anchor="ctr" anchorCtr="0">
            <a:noAutofit/>
          </a:bodyPr>
          <a:lstStyle/>
          <a:p>
            <a:pPr lvl="0">
              <a:spcBef>
                <a:spcPts val="0"/>
              </a:spcBef>
              <a:buNone/>
            </a:pPr>
            <a:endParaRPr/>
          </a:p>
        </p:txBody>
      </p:sp>
      <p:sp>
        <p:nvSpPr>
          <p:cNvPr id="73" name="Shape 73"/>
          <p:cNvSpPr/>
          <p:nvPr/>
        </p:nvSpPr>
        <p:spPr>
          <a:xfrm rot="5400000" flipH="1">
            <a:off x="952449" y="1778032"/>
            <a:ext cx="1142700" cy="1016100"/>
          </a:xfrm>
          <a:prstGeom prst="triangle">
            <a:avLst>
              <a:gd name="adj" fmla="val 50000"/>
            </a:avLst>
          </a:prstGeom>
          <a:solidFill>
            <a:srgbClr val="D9D9D9"/>
          </a:solidFill>
          <a:ln>
            <a:noFill/>
          </a:ln>
        </p:spPr>
        <p:txBody>
          <a:bodyPr lIns="121900" tIns="121900" rIns="121900" bIns="121900" anchor="ctr" anchorCtr="0">
            <a:noAutofit/>
          </a:bodyPr>
          <a:lstStyle/>
          <a:p>
            <a:pPr lvl="0">
              <a:spcBef>
                <a:spcPts val="0"/>
              </a:spcBef>
              <a:buNone/>
            </a:pPr>
            <a:endParaRPr/>
          </a:p>
        </p:txBody>
      </p:sp>
      <p:sp>
        <p:nvSpPr>
          <p:cNvPr id="74" name="Shape 74"/>
          <p:cNvSpPr/>
          <p:nvPr/>
        </p:nvSpPr>
        <p:spPr>
          <a:xfrm rot="-5400000">
            <a:off x="-63121" y="1778032"/>
            <a:ext cx="1142700" cy="1016100"/>
          </a:xfrm>
          <a:prstGeom prst="triangle">
            <a:avLst>
              <a:gd name="adj" fmla="val 50000"/>
            </a:avLst>
          </a:prstGeom>
          <a:solidFill>
            <a:srgbClr val="F3F3F3"/>
          </a:solidFill>
          <a:ln>
            <a:noFill/>
          </a:ln>
        </p:spPr>
        <p:txBody>
          <a:bodyPr lIns="121900" tIns="121900" rIns="121900" bIns="121900" anchor="ctr" anchorCtr="0">
            <a:noAutofit/>
          </a:bodyPr>
          <a:lstStyle/>
          <a:p>
            <a:pPr lvl="0">
              <a:spcBef>
                <a:spcPts val="0"/>
              </a:spcBef>
              <a:buNone/>
            </a:pPr>
            <a:endParaRPr/>
          </a:p>
        </p:txBody>
      </p:sp>
      <p:sp>
        <p:nvSpPr>
          <p:cNvPr id="75" name="Shape 75"/>
          <p:cNvSpPr/>
          <p:nvPr/>
        </p:nvSpPr>
        <p:spPr>
          <a:xfrm rot="5400000">
            <a:off x="1968504" y="63300"/>
            <a:ext cx="1142700" cy="1016100"/>
          </a:xfrm>
          <a:prstGeom prst="triangle">
            <a:avLst>
              <a:gd name="adj" fmla="val 50000"/>
            </a:avLst>
          </a:prstGeom>
          <a:solidFill>
            <a:srgbClr val="F3F3F3"/>
          </a:solidFill>
          <a:ln>
            <a:noFill/>
          </a:ln>
        </p:spPr>
        <p:txBody>
          <a:bodyPr lIns="121900" tIns="121900" rIns="121900" bIns="121900" anchor="ctr" anchorCtr="0">
            <a:noAutofit/>
          </a:bodyPr>
          <a:lstStyle/>
          <a:p>
            <a:pPr lvl="0">
              <a:spcBef>
                <a:spcPts val="0"/>
              </a:spcBef>
              <a:buNone/>
            </a:pPr>
            <a:endParaRPr/>
          </a:p>
        </p:txBody>
      </p:sp>
      <p:sp>
        <p:nvSpPr>
          <p:cNvPr id="76" name="Shape 76"/>
          <p:cNvSpPr/>
          <p:nvPr/>
        </p:nvSpPr>
        <p:spPr>
          <a:xfrm rot="5400000">
            <a:off x="1968504" y="1206292"/>
            <a:ext cx="1142700" cy="1016100"/>
          </a:xfrm>
          <a:prstGeom prst="triangle">
            <a:avLst>
              <a:gd name="adj" fmla="val 50000"/>
            </a:avLst>
          </a:prstGeom>
          <a:solidFill>
            <a:srgbClr val="F3F3F3"/>
          </a:solidFill>
          <a:ln>
            <a:noFill/>
          </a:ln>
        </p:spPr>
        <p:txBody>
          <a:bodyPr lIns="121900" tIns="121900" rIns="121900" bIns="121900" anchor="ctr" anchorCtr="0">
            <a:noAutofit/>
          </a:bodyPr>
          <a:lstStyle/>
          <a:p>
            <a:pPr lvl="0">
              <a:spcBef>
                <a:spcPts val="0"/>
              </a:spcBef>
              <a:buNone/>
            </a:pPr>
            <a:endParaRPr/>
          </a:p>
        </p:txBody>
      </p:sp>
      <p:sp>
        <p:nvSpPr>
          <p:cNvPr id="77" name="Shape 77"/>
          <p:cNvSpPr/>
          <p:nvPr/>
        </p:nvSpPr>
        <p:spPr>
          <a:xfrm rot="5400000" flipH="1">
            <a:off x="1238151" y="6064000"/>
            <a:ext cx="571500" cy="1016100"/>
          </a:xfrm>
          <a:prstGeom prst="rtTriangle">
            <a:avLst/>
          </a:prstGeom>
          <a:solidFill>
            <a:srgbClr val="F3F3F3"/>
          </a:solidFill>
          <a:ln>
            <a:noFill/>
          </a:ln>
        </p:spPr>
        <p:txBody>
          <a:bodyPr lIns="121900" tIns="121900" rIns="121900" bIns="121900" anchor="ctr" anchorCtr="0">
            <a:noAutofit/>
          </a:bodyPr>
          <a:lstStyle/>
          <a:p>
            <a:pPr lvl="0">
              <a:spcBef>
                <a:spcPts val="0"/>
              </a:spcBef>
              <a:buNone/>
            </a:pPr>
            <a:endParaRPr/>
          </a:p>
        </p:txBody>
      </p:sp>
      <p:sp>
        <p:nvSpPr>
          <p:cNvPr id="78" name="Shape 78"/>
          <p:cNvSpPr/>
          <p:nvPr/>
        </p:nvSpPr>
        <p:spPr>
          <a:xfrm rot="5400000">
            <a:off x="1238151" y="-222026"/>
            <a:ext cx="571500" cy="1016100"/>
          </a:xfrm>
          <a:prstGeom prst="rtTriangle">
            <a:avLst/>
          </a:prstGeom>
          <a:solidFill>
            <a:srgbClr val="F3F3F3"/>
          </a:solidFill>
          <a:ln>
            <a:noFill/>
          </a:ln>
        </p:spPr>
        <p:txBody>
          <a:bodyPr lIns="121900" tIns="121900" rIns="121900" bIns="121900" anchor="ctr" anchorCtr="0">
            <a:noAutofit/>
          </a:bodyPr>
          <a:lstStyle/>
          <a:p>
            <a:pPr lvl="0">
              <a:spcBef>
                <a:spcPts val="0"/>
              </a:spcBef>
              <a:buNone/>
            </a:pPr>
            <a:endParaRPr/>
          </a:p>
        </p:txBody>
      </p:sp>
      <p:sp>
        <p:nvSpPr>
          <p:cNvPr id="79" name="Shape 79"/>
          <p:cNvSpPr/>
          <p:nvPr/>
        </p:nvSpPr>
        <p:spPr>
          <a:xfrm rot="5400000">
            <a:off x="-63400" y="4635054"/>
            <a:ext cx="1142700" cy="1016100"/>
          </a:xfrm>
          <a:prstGeom prst="triangle">
            <a:avLst>
              <a:gd name="adj" fmla="val 50000"/>
            </a:avLst>
          </a:prstGeom>
          <a:solidFill>
            <a:srgbClr val="CCCCCC"/>
          </a:solidFill>
          <a:ln>
            <a:noFill/>
          </a:ln>
        </p:spPr>
        <p:txBody>
          <a:bodyPr lIns="121900" tIns="121900" rIns="121900" bIns="121900" anchor="ctr" anchorCtr="0">
            <a:noAutofit/>
          </a:bodyPr>
          <a:lstStyle/>
          <a:p>
            <a:pPr lvl="0">
              <a:spcBef>
                <a:spcPts val="0"/>
              </a:spcBef>
              <a:buNone/>
            </a:pPr>
            <a:endParaRPr/>
          </a:p>
        </p:txBody>
      </p:sp>
      <p:sp>
        <p:nvSpPr>
          <p:cNvPr id="80" name="Shape 80"/>
          <p:cNvSpPr/>
          <p:nvPr/>
        </p:nvSpPr>
        <p:spPr>
          <a:xfrm rot="-5400000">
            <a:off x="-63121" y="2920941"/>
            <a:ext cx="1142700" cy="1016100"/>
          </a:xfrm>
          <a:prstGeom prst="triangle">
            <a:avLst>
              <a:gd name="adj" fmla="val 50000"/>
            </a:avLst>
          </a:prstGeom>
          <a:solidFill>
            <a:srgbClr val="FFFFFF"/>
          </a:solidFill>
          <a:ln>
            <a:noFill/>
          </a:ln>
        </p:spPr>
        <p:txBody>
          <a:bodyPr lIns="121900" tIns="121900" rIns="121900" bIns="121900" anchor="ctr" anchorCtr="0">
            <a:noAutofit/>
          </a:bodyPr>
          <a:lstStyle/>
          <a:p>
            <a:pPr lvl="0">
              <a:spcBef>
                <a:spcPts val="0"/>
              </a:spcBef>
              <a:buNone/>
            </a:pPr>
            <a:endParaRPr/>
          </a:p>
        </p:txBody>
      </p:sp>
      <p:sp>
        <p:nvSpPr>
          <p:cNvPr id="81" name="Shape 81"/>
          <p:cNvSpPr/>
          <p:nvPr/>
        </p:nvSpPr>
        <p:spPr>
          <a:xfrm rot="5400000">
            <a:off x="1968504" y="4635054"/>
            <a:ext cx="1142700" cy="1016100"/>
          </a:xfrm>
          <a:prstGeom prst="triangle">
            <a:avLst>
              <a:gd name="adj" fmla="val 50000"/>
            </a:avLst>
          </a:prstGeom>
          <a:solidFill>
            <a:srgbClr val="CCCCCC"/>
          </a:solidFill>
          <a:ln>
            <a:noFill/>
          </a:ln>
        </p:spPr>
        <p:txBody>
          <a:bodyPr lIns="121900" tIns="121900" rIns="121900" bIns="121900" anchor="ctr" anchorCtr="0">
            <a:noAutofit/>
          </a:bodyPr>
          <a:lstStyle/>
          <a:p>
            <a:pPr lvl="0">
              <a:spcBef>
                <a:spcPts val="0"/>
              </a:spcBef>
              <a:buNone/>
            </a:pPr>
            <a:endParaRPr/>
          </a:p>
        </p:txBody>
      </p:sp>
      <p:sp>
        <p:nvSpPr>
          <p:cNvPr id="82" name="Shape 82"/>
          <p:cNvSpPr/>
          <p:nvPr/>
        </p:nvSpPr>
        <p:spPr>
          <a:xfrm rot="-5400000">
            <a:off x="1968783" y="2920941"/>
            <a:ext cx="1142700" cy="1016100"/>
          </a:xfrm>
          <a:prstGeom prst="triangle">
            <a:avLst>
              <a:gd name="adj" fmla="val 50000"/>
            </a:avLst>
          </a:prstGeom>
          <a:solidFill>
            <a:srgbClr val="EFEFEF"/>
          </a:solidFill>
          <a:ln>
            <a:noFill/>
          </a:ln>
        </p:spPr>
        <p:txBody>
          <a:bodyPr lIns="121900" tIns="121900" rIns="121900" bIns="121900" anchor="ctr" anchorCtr="0">
            <a:noAutofit/>
          </a:bodyPr>
          <a:lstStyle/>
          <a:p>
            <a:pPr lvl="0">
              <a:spcBef>
                <a:spcPts val="0"/>
              </a:spcBef>
              <a:buNone/>
            </a:pPr>
            <a:endParaRPr/>
          </a:p>
        </p:txBody>
      </p:sp>
      <p:sp>
        <p:nvSpPr>
          <p:cNvPr id="83" name="Shape 83"/>
          <p:cNvSpPr/>
          <p:nvPr/>
        </p:nvSpPr>
        <p:spPr>
          <a:xfrm rot="-5400000" flipH="1">
            <a:off x="952830" y="4635054"/>
            <a:ext cx="1142700" cy="1016100"/>
          </a:xfrm>
          <a:prstGeom prst="triangle">
            <a:avLst>
              <a:gd name="adj" fmla="val 50000"/>
            </a:avLst>
          </a:prstGeom>
          <a:solidFill>
            <a:srgbClr val="FFFFFF"/>
          </a:solidFill>
          <a:ln>
            <a:noFill/>
          </a:ln>
        </p:spPr>
        <p:txBody>
          <a:bodyPr lIns="121900" tIns="121900" rIns="121900" bIns="121900" anchor="ctr" anchorCtr="0">
            <a:noAutofit/>
          </a:bodyPr>
          <a:lstStyle/>
          <a:p>
            <a:pPr lvl="0">
              <a:spcBef>
                <a:spcPts val="0"/>
              </a:spcBef>
              <a:buNone/>
            </a:pPr>
            <a:endParaRPr/>
          </a:p>
        </p:txBody>
      </p:sp>
      <p:sp>
        <p:nvSpPr>
          <p:cNvPr id="84" name="Shape 84"/>
          <p:cNvSpPr/>
          <p:nvPr/>
        </p:nvSpPr>
        <p:spPr>
          <a:xfrm rot="5400000">
            <a:off x="-63400" y="3492194"/>
            <a:ext cx="1142700" cy="1016100"/>
          </a:xfrm>
          <a:prstGeom prst="triangle">
            <a:avLst>
              <a:gd name="adj" fmla="val 50000"/>
            </a:avLst>
          </a:prstGeom>
          <a:solidFill>
            <a:srgbClr val="D9D9D9"/>
          </a:solidFill>
          <a:ln>
            <a:noFill/>
          </a:ln>
        </p:spPr>
        <p:txBody>
          <a:bodyPr lIns="121900" tIns="121900" rIns="121900" bIns="121900" anchor="ctr" anchorCtr="0">
            <a:noAutofit/>
          </a:bodyPr>
          <a:lstStyle/>
          <a:p>
            <a:pPr lvl="0">
              <a:spcBef>
                <a:spcPts val="0"/>
              </a:spcBef>
              <a:buNone/>
            </a:pPr>
            <a:endParaRPr/>
          </a:p>
        </p:txBody>
      </p:sp>
      <p:sp>
        <p:nvSpPr>
          <p:cNvPr id="85" name="Shape 85"/>
          <p:cNvSpPr/>
          <p:nvPr/>
        </p:nvSpPr>
        <p:spPr>
          <a:xfrm rot="-5400000">
            <a:off x="1968783" y="4063933"/>
            <a:ext cx="1142700" cy="1016100"/>
          </a:xfrm>
          <a:prstGeom prst="triangle">
            <a:avLst>
              <a:gd name="adj" fmla="val 50000"/>
            </a:avLst>
          </a:prstGeom>
          <a:solidFill>
            <a:srgbClr val="D9D9D9"/>
          </a:solidFill>
          <a:ln>
            <a:noFill/>
          </a:ln>
        </p:spPr>
        <p:txBody>
          <a:bodyPr lIns="121900" tIns="121900" rIns="121900" bIns="121900" anchor="ctr" anchorCtr="0">
            <a:noAutofit/>
          </a:bodyPr>
          <a:lstStyle/>
          <a:p>
            <a:pPr lvl="0">
              <a:spcBef>
                <a:spcPts val="0"/>
              </a:spcBef>
              <a:buNone/>
            </a:pPr>
            <a:endParaRPr/>
          </a:p>
        </p:txBody>
      </p:sp>
      <p:sp>
        <p:nvSpPr>
          <p:cNvPr id="86" name="Shape 86"/>
          <p:cNvSpPr/>
          <p:nvPr/>
        </p:nvSpPr>
        <p:spPr>
          <a:xfrm rot="-5400000" flipH="1">
            <a:off x="952830" y="3492194"/>
            <a:ext cx="1142700" cy="1016100"/>
          </a:xfrm>
          <a:prstGeom prst="triangle">
            <a:avLst>
              <a:gd name="adj" fmla="val 50000"/>
            </a:avLst>
          </a:prstGeom>
          <a:solidFill>
            <a:srgbClr val="B7B7B7"/>
          </a:solidFill>
          <a:ln>
            <a:noFill/>
          </a:ln>
        </p:spPr>
        <p:txBody>
          <a:bodyPr lIns="121900" tIns="121900" rIns="121900" bIns="121900" anchor="ctr" anchorCtr="0">
            <a:noAutofit/>
          </a:bodyPr>
          <a:lstStyle/>
          <a:p>
            <a:pPr lvl="0">
              <a:spcBef>
                <a:spcPts val="0"/>
              </a:spcBef>
              <a:buNone/>
            </a:pPr>
            <a:endParaRPr/>
          </a:p>
        </p:txBody>
      </p:sp>
      <p:sp>
        <p:nvSpPr>
          <p:cNvPr id="87" name="Shape 87"/>
          <p:cNvSpPr/>
          <p:nvPr/>
        </p:nvSpPr>
        <p:spPr>
          <a:xfrm rot="5400000" flipH="1">
            <a:off x="952449" y="2920941"/>
            <a:ext cx="1142700" cy="1016100"/>
          </a:xfrm>
          <a:prstGeom prst="triangle">
            <a:avLst>
              <a:gd name="adj" fmla="val 50000"/>
            </a:avLst>
          </a:prstGeom>
          <a:solidFill>
            <a:srgbClr val="D9D9D9"/>
          </a:solidFill>
          <a:ln>
            <a:noFill/>
          </a:ln>
        </p:spPr>
        <p:txBody>
          <a:bodyPr lIns="121900" tIns="121900" rIns="121900" bIns="121900" anchor="ctr" anchorCtr="0">
            <a:noAutofit/>
          </a:bodyPr>
          <a:lstStyle/>
          <a:p>
            <a:pPr lvl="0">
              <a:spcBef>
                <a:spcPts val="0"/>
              </a:spcBef>
              <a:buNone/>
            </a:pPr>
            <a:endParaRPr/>
          </a:p>
        </p:txBody>
      </p:sp>
      <p:sp>
        <p:nvSpPr>
          <p:cNvPr id="88" name="Shape 88"/>
          <p:cNvSpPr/>
          <p:nvPr/>
        </p:nvSpPr>
        <p:spPr>
          <a:xfrm rot="5400000" flipH="1">
            <a:off x="952449" y="4063933"/>
            <a:ext cx="1142700" cy="1016100"/>
          </a:xfrm>
          <a:prstGeom prst="triangle">
            <a:avLst>
              <a:gd name="adj" fmla="val 50000"/>
            </a:avLst>
          </a:prstGeom>
          <a:solidFill>
            <a:srgbClr val="D9D9D9"/>
          </a:solidFill>
          <a:ln>
            <a:noFill/>
          </a:ln>
        </p:spPr>
        <p:txBody>
          <a:bodyPr lIns="121900" tIns="121900" rIns="121900" bIns="121900" anchor="ctr" anchorCtr="0">
            <a:noAutofit/>
          </a:bodyPr>
          <a:lstStyle/>
          <a:p>
            <a:pPr lvl="0">
              <a:spcBef>
                <a:spcPts val="0"/>
              </a:spcBef>
              <a:buNone/>
            </a:pPr>
            <a:endParaRPr/>
          </a:p>
        </p:txBody>
      </p:sp>
      <p:sp>
        <p:nvSpPr>
          <p:cNvPr id="89" name="Shape 89"/>
          <p:cNvSpPr/>
          <p:nvPr/>
        </p:nvSpPr>
        <p:spPr>
          <a:xfrm rot="-5400000">
            <a:off x="-63121" y="4063933"/>
            <a:ext cx="1142700" cy="1016100"/>
          </a:xfrm>
          <a:prstGeom prst="triangle">
            <a:avLst>
              <a:gd name="adj" fmla="val 50000"/>
            </a:avLst>
          </a:prstGeom>
          <a:solidFill>
            <a:srgbClr val="F3F3F3"/>
          </a:solidFill>
          <a:ln>
            <a:noFill/>
          </a:ln>
        </p:spPr>
        <p:txBody>
          <a:bodyPr lIns="121900" tIns="121900" rIns="121900" bIns="121900" anchor="ctr" anchorCtr="0">
            <a:noAutofit/>
          </a:bodyPr>
          <a:lstStyle/>
          <a:p>
            <a:pPr lvl="0">
              <a:spcBef>
                <a:spcPts val="0"/>
              </a:spcBef>
              <a:buNone/>
            </a:pPr>
            <a:endParaRPr/>
          </a:p>
        </p:txBody>
      </p:sp>
      <p:sp>
        <p:nvSpPr>
          <p:cNvPr id="90" name="Shape 90"/>
          <p:cNvSpPr/>
          <p:nvPr/>
        </p:nvSpPr>
        <p:spPr>
          <a:xfrm rot="5400000">
            <a:off x="1968504" y="3492194"/>
            <a:ext cx="1142700" cy="1016100"/>
          </a:xfrm>
          <a:prstGeom prst="triangle">
            <a:avLst>
              <a:gd name="adj" fmla="val 50000"/>
            </a:avLst>
          </a:prstGeom>
          <a:solidFill>
            <a:srgbClr val="F3F3F3"/>
          </a:solidFill>
          <a:ln>
            <a:noFill/>
          </a:ln>
        </p:spPr>
        <p:txBody>
          <a:bodyPr lIns="121900" tIns="121900" rIns="121900" bIns="121900" anchor="ctr" anchorCtr="0">
            <a:noAutofit/>
          </a:bodyPr>
          <a:lstStyle/>
          <a:p>
            <a:pPr lvl="0">
              <a:spcBef>
                <a:spcPts val="0"/>
              </a:spcBef>
              <a:buNone/>
            </a:pPr>
            <a:endParaRPr/>
          </a:p>
        </p:txBody>
      </p:sp>
      <p:sp>
        <p:nvSpPr>
          <p:cNvPr id="91" name="Shape 91"/>
          <p:cNvSpPr/>
          <p:nvPr/>
        </p:nvSpPr>
        <p:spPr>
          <a:xfrm rot="-5400000">
            <a:off x="-63121" y="5207101"/>
            <a:ext cx="1142700" cy="1016100"/>
          </a:xfrm>
          <a:prstGeom prst="triangle">
            <a:avLst>
              <a:gd name="adj" fmla="val 50000"/>
            </a:avLst>
          </a:prstGeom>
          <a:solidFill>
            <a:srgbClr val="FFFFFF"/>
          </a:solidFill>
          <a:ln>
            <a:noFill/>
          </a:ln>
        </p:spPr>
        <p:txBody>
          <a:bodyPr lIns="121900" tIns="121900" rIns="121900" bIns="121900" anchor="ctr" anchorCtr="0">
            <a:noAutofit/>
          </a:bodyPr>
          <a:lstStyle/>
          <a:p>
            <a:pPr lvl="0">
              <a:spcBef>
                <a:spcPts val="0"/>
              </a:spcBef>
              <a:buNone/>
            </a:pPr>
            <a:endParaRPr/>
          </a:p>
        </p:txBody>
      </p:sp>
      <p:sp>
        <p:nvSpPr>
          <p:cNvPr id="92" name="Shape 92"/>
          <p:cNvSpPr/>
          <p:nvPr/>
        </p:nvSpPr>
        <p:spPr>
          <a:xfrm rot="-5400000">
            <a:off x="1968783" y="5207101"/>
            <a:ext cx="1142700" cy="1016100"/>
          </a:xfrm>
          <a:prstGeom prst="triangle">
            <a:avLst>
              <a:gd name="adj" fmla="val 50000"/>
            </a:avLst>
          </a:prstGeom>
          <a:solidFill>
            <a:srgbClr val="EFEFEF"/>
          </a:solidFill>
          <a:ln>
            <a:noFill/>
          </a:ln>
        </p:spPr>
        <p:txBody>
          <a:bodyPr lIns="121900" tIns="121900" rIns="121900" bIns="121900" anchor="ctr" anchorCtr="0">
            <a:noAutofit/>
          </a:bodyPr>
          <a:lstStyle/>
          <a:p>
            <a:pPr lvl="0">
              <a:spcBef>
                <a:spcPts val="0"/>
              </a:spcBef>
              <a:buNone/>
            </a:pPr>
            <a:endParaRPr/>
          </a:p>
        </p:txBody>
      </p:sp>
      <p:sp>
        <p:nvSpPr>
          <p:cNvPr id="93" name="Shape 93"/>
          <p:cNvSpPr/>
          <p:nvPr/>
        </p:nvSpPr>
        <p:spPr>
          <a:xfrm rot="5400000">
            <a:off x="-63400" y="5778354"/>
            <a:ext cx="1142699" cy="1016100"/>
          </a:xfrm>
          <a:prstGeom prst="triangle">
            <a:avLst>
              <a:gd name="adj" fmla="val 50000"/>
            </a:avLst>
          </a:prstGeom>
          <a:solidFill>
            <a:srgbClr val="D9D9D9"/>
          </a:solidFill>
          <a:ln>
            <a:noFill/>
          </a:ln>
        </p:spPr>
        <p:txBody>
          <a:bodyPr lIns="121900" tIns="121900" rIns="121900" bIns="121900" anchor="ctr" anchorCtr="0">
            <a:noAutofit/>
          </a:bodyPr>
          <a:lstStyle/>
          <a:p>
            <a:pPr lvl="0">
              <a:spcBef>
                <a:spcPts val="0"/>
              </a:spcBef>
              <a:buNone/>
            </a:pPr>
            <a:endParaRPr/>
          </a:p>
        </p:txBody>
      </p:sp>
      <p:sp>
        <p:nvSpPr>
          <p:cNvPr id="94" name="Shape 94"/>
          <p:cNvSpPr/>
          <p:nvPr/>
        </p:nvSpPr>
        <p:spPr>
          <a:xfrm rot="-5400000" flipH="1">
            <a:off x="952830" y="5778354"/>
            <a:ext cx="1142699" cy="1016100"/>
          </a:xfrm>
          <a:prstGeom prst="triangle">
            <a:avLst>
              <a:gd name="adj" fmla="val 50000"/>
            </a:avLst>
          </a:prstGeom>
          <a:solidFill>
            <a:srgbClr val="B7B7B7"/>
          </a:solidFill>
          <a:ln>
            <a:noFill/>
          </a:ln>
        </p:spPr>
        <p:txBody>
          <a:bodyPr lIns="121900" tIns="121900" rIns="121900" bIns="121900" anchor="ctr" anchorCtr="0">
            <a:noAutofit/>
          </a:bodyPr>
          <a:lstStyle/>
          <a:p>
            <a:pPr lvl="0">
              <a:spcBef>
                <a:spcPts val="0"/>
              </a:spcBef>
              <a:buNone/>
            </a:pPr>
            <a:endParaRPr/>
          </a:p>
        </p:txBody>
      </p:sp>
      <p:sp>
        <p:nvSpPr>
          <p:cNvPr id="95" name="Shape 95"/>
          <p:cNvSpPr/>
          <p:nvPr/>
        </p:nvSpPr>
        <p:spPr>
          <a:xfrm rot="5400000" flipH="1">
            <a:off x="952449" y="5207101"/>
            <a:ext cx="1142700" cy="1016100"/>
          </a:xfrm>
          <a:prstGeom prst="triangle">
            <a:avLst>
              <a:gd name="adj" fmla="val 50000"/>
            </a:avLst>
          </a:prstGeom>
          <a:solidFill>
            <a:srgbClr val="D9D9D9"/>
          </a:solidFill>
          <a:ln>
            <a:noFill/>
          </a:ln>
        </p:spPr>
        <p:txBody>
          <a:bodyPr lIns="121900" tIns="121900" rIns="121900" bIns="121900" anchor="ctr" anchorCtr="0">
            <a:noAutofit/>
          </a:bodyPr>
          <a:lstStyle/>
          <a:p>
            <a:pPr lvl="0">
              <a:spcBef>
                <a:spcPts val="0"/>
              </a:spcBef>
              <a:buNone/>
            </a:pPr>
            <a:endParaRPr/>
          </a:p>
        </p:txBody>
      </p:sp>
      <p:sp>
        <p:nvSpPr>
          <p:cNvPr id="96" name="Shape 96"/>
          <p:cNvSpPr/>
          <p:nvPr/>
        </p:nvSpPr>
        <p:spPr>
          <a:xfrm rot="5400000">
            <a:off x="1968554" y="5777965"/>
            <a:ext cx="1142700" cy="1016100"/>
          </a:xfrm>
          <a:prstGeom prst="triangle">
            <a:avLst>
              <a:gd name="adj" fmla="val 50000"/>
            </a:avLst>
          </a:prstGeom>
          <a:solidFill>
            <a:srgbClr val="F3F3F3"/>
          </a:solidFill>
          <a:ln>
            <a:noFill/>
          </a:ln>
        </p:spPr>
        <p:txBody>
          <a:bodyPr lIns="121900" tIns="121900" rIns="121900" bIns="121900" anchor="ctr" anchorCtr="0">
            <a:noAutofit/>
          </a:bodyPr>
          <a:lstStyle/>
          <a:p>
            <a:pPr lvl="0">
              <a:spcBef>
                <a:spcPts val="0"/>
              </a:spcBef>
              <a:buNone/>
            </a:pPr>
            <a:endParaRPr/>
          </a:p>
        </p:txBody>
      </p:sp>
      <p:sp>
        <p:nvSpPr>
          <p:cNvPr id="97" name="Shape 97"/>
          <p:cNvSpPr txBox="1">
            <a:spLocks noGrp="1"/>
          </p:cNvSpPr>
          <p:nvPr>
            <p:ph type="title"/>
          </p:nvPr>
        </p:nvSpPr>
        <p:spPr>
          <a:xfrm>
            <a:off x="3859300" y="601295"/>
            <a:ext cx="7654500" cy="1923600"/>
          </a:xfrm>
          <a:prstGeom prst="rect">
            <a:avLst/>
          </a:prstGeom>
          <a:noFill/>
          <a:ln>
            <a:noFill/>
          </a:ln>
        </p:spPr>
        <p:txBody>
          <a:bodyPr lIns="121900" tIns="121900" rIns="121900" bIns="121900" anchor="b" anchorCtr="0"/>
          <a:lstStyle>
            <a:lvl1pPr lvl="0" algn="l" rtl="0">
              <a:lnSpc>
                <a:spcPct val="100000"/>
              </a:lnSpc>
              <a:spcBef>
                <a:spcPts val="0"/>
              </a:spcBef>
              <a:spcAft>
                <a:spcPts val="0"/>
              </a:spcAft>
              <a:buNone/>
              <a:defRPr sz="4800" b="1">
                <a:solidFill>
                  <a:srgbClr val="212121"/>
                </a:solidFill>
                <a:latin typeface="Calibri"/>
                <a:ea typeface="Calibri"/>
                <a:cs typeface="Calibri"/>
                <a:sym typeface="Calibri"/>
              </a:defRPr>
            </a:lvl1pPr>
            <a:lvl2pPr lvl="1" algn="l" rtl="0">
              <a:lnSpc>
                <a:spcPct val="100000"/>
              </a:lnSpc>
              <a:spcBef>
                <a:spcPts val="0"/>
              </a:spcBef>
              <a:spcAft>
                <a:spcPts val="0"/>
              </a:spcAft>
              <a:buNone/>
              <a:defRPr sz="4800" b="1">
                <a:solidFill>
                  <a:srgbClr val="212121"/>
                </a:solidFill>
                <a:latin typeface="Calibri"/>
                <a:ea typeface="Calibri"/>
                <a:cs typeface="Calibri"/>
                <a:sym typeface="Calibri"/>
              </a:defRPr>
            </a:lvl2pPr>
            <a:lvl3pPr lvl="2" algn="l" rtl="0">
              <a:lnSpc>
                <a:spcPct val="100000"/>
              </a:lnSpc>
              <a:spcBef>
                <a:spcPts val="0"/>
              </a:spcBef>
              <a:spcAft>
                <a:spcPts val="0"/>
              </a:spcAft>
              <a:buNone/>
              <a:defRPr sz="4800" b="1">
                <a:solidFill>
                  <a:srgbClr val="212121"/>
                </a:solidFill>
                <a:latin typeface="Calibri"/>
                <a:ea typeface="Calibri"/>
                <a:cs typeface="Calibri"/>
                <a:sym typeface="Calibri"/>
              </a:defRPr>
            </a:lvl3pPr>
            <a:lvl4pPr lvl="3" algn="l" rtl="0">
              <a:lnSpc>
                <a:spcPct val="100000"/>
              </a:lnSpc>
              <a:spcBef>
                <a:spcPts val="0"/>
              </a:spcBef>
              <a:spcAft>
                <a:spcPts val="0"/>
              </a:spcAft>
              <a:buNone/>
              <a:defRPr sz="4800" b="1">
                <a:solidFill>
                  <a:srgbClr val="212121"/>
                </a:solidFill>
                <a:latin typeface="Calibri"/>
                <a:ea typeface="Calibri"/>
                <a:cs typeface="Calibri"/>
                <a:sym typeface="Calibri"/>
              </a:defRPr>
            </a:lvl4pPr>
            <a:lvl5pPr lvl="4" algn="l" rtl="0">
              <a:lnSpc>
                <a:spcPct val="100000"/>
              </a:lnSpc>
              <a:spcBef>
                <a:spcPts val="0"/>
              </a:spcBef>
              <a:spcAft>
                <a:spcPts val="0"/>
              </a:spcAft>
              <a:buNone/>
              <a:defRPr sz="4800" b="1">
                <a:solidFill>
                  <a:srgbClr val="212121"/>
                </a:solidFill>
                <a:latin typeface="Calibri"/>
                <a:ea typeface="Calibri"/>
                <a:cs typeface="Calibri"/>
                <a:sym typeface="Calibri"/>
              </a:defRPr>
            </a:lvl5pPr>
            <a:lvl6pPr marL="457200" lvl="5" indent="0" algn="l" rtl="0">
              <a:lnSpc>
                <a:spcPct val="100000"/>
              </a:lnSpc>
              <a:spcBef>
                <a:spcPts val="0"/>
              </a:spcBef>
              <a:spcAft>
                <a:spcPts val="0"/>
              </a:spcAft>
              <a:buNone/>
              <a:defRPr sz="4800" b="1">
                <a:solidFill>
                  <a:srgbClr val="212121"/>
                </a:solidFill>
                <a:latin typeface="Calibri"/>
                <a:ea typeface="Calibri"/>
                <a:cs typeface="Calibri"/>
                <a:sym typeface="Calibri"/>
              </a:defRPr>
            </a:lvl6pPr>
            <a:lvl7pPr marL="914400" lvl="6" indent="0" algn="l" rtl="0">
              <a:lnSpc>
                <a:spcPct val="100000"/>
              </a:lnSpc>
              <a:spcBef>
                <a:spcPts val="0"/>
              </a:spcBef>
              <a:spcAft>
                <a:spcPts val="0"/>
              </a:spcAft>
              <a:buNone/>
              <a:defRPr sz="4800" b="1">
                <a:solidFill>
                  <a:srgbClr val="212121"/>
                </a:solidFill>
                <a:latin typeface="Calibri"/>
                <a:ea typeface="Calibri"/>
                <a:cs typeface="Calibri"/>
                <a:sym typeface="Calibri"/>
              </a:defRPr>
            </a:lvl7pPr>
            <a:lvl8pPr marL="1371600" lvl="7" indent="0" algn="l" rtl="0">
              <a:lnSpc>
                <a:spcPct val="100000"/>
              </a:lnSpc>
              <a:spcBef>
                <a:spcPts val="0"/>
              </a:spcBef>
              <a:spcAft>
                <a:spcPts val="0"/>
              </a:spcAft>
              <a:buNone/>
              <a:defRPr sz="4800" b="1">
                <a:solidFill>
                  <a:srgbClr val="212121"/>
                </a:solidFill>
                <a:latin typeface="Calibri"/>
                <a:ea typeface="Calibri"/>
                <a:cs typeface="Calibri"/>
                <a:sym typeface="Calibri"/>
              </a:defRPr>
            </a:lvl8pPr>
            <a:lvl9pPr marL="1828800" lvl="8" indent="0" algn="l" rtl="0">
              <a:lnSpc>
                <a:spcPct val="100000"/>
              </a:lnSpc>
              <a:spcBef>
                <a:spcPts val="0"/>
              </a:spcBef>
              <a:spcAft>
                <a:spcPts val="0"/>
              </a:spcAft>
              <a:buNone/>
              <a:defRPr sz="4800" b="1">
                <a:solidFill>
                  <a:srgbClr val="212121"/>
                </a:solidFill>
                <a:latin typeface="Calibri"/>
                <a:ea typeface="Calibri"/>
                <a:cs typeface="Calibri"/>
                <a:sym typeface="Calibri"/>
              </a:defRPr>
            </a:lvl9pPr>
          </a:lstStyle>
          <a:p>
            <a:endParaRPr/>
          </a:p>
        </p:txBody>
      </p:sp>
      <p:sp>
        <p:nvSpPr>
          <p:cNvPr id="98" name="Shape 98"/>
          <p:cNvSpPr txBox="1">
            <a:spLocks noGrp="1"/>
          </p:cNvSpPr>
          <p:nvPr>
            <p:ph type="body" idx="1"/>
          </p:nvPr>
        </p:nvSpPr>
        <p:spPr>
          <a:xfrm>
            <a:off x="3859300" y="2585266"/>
            <a:ext cx="7654500" cy="3531900"/>
          </a:xfrm>
          <a:prstGeom prst="rect">
            <a:avLst/>
          </a:prstGeom>
          <a:noFill/>
          <a:ln>
            <a:noFill/>
          </a:ln>
        </p:spPr>
        <p:txBody>
          <a:bodyPr lIns="121900" tIns="121900" rIns="121900" bIns="121900" anchor="t" anchorCtr="0"/>
          <a:lstStyle>
            <a:lvl1pPr marL="228600" lvl="0" indent="-50800" algn="l" rtl="0">
              <a:lnSpc>
                <a:spcPct val="115000"/>
              </a:lnSpc>
              <a:spcBef>
                <a:spcPts val="0"/>
              </a:spcBef>
              <a:spcAft>
                <a:spcPts val="2100"/>
              </a:spcAft>
              <a:buClr>
                <a:srgbClr val="616161"/>
              </a:buClr>
              <a:buSzPct val="100000"/>
              <a:defRPr sz="2700">
                <a:solidFill>
                  <a:srgbClr val="616161"/>
                </a:solidFill>
                <a:latin typeface="Calibri"/>
                <a:ea typeface="Calibri"/>
                <a:cs typeface="Calibri"/>
                <a:sym typeface="Calibri"/>
              </a:defRPr>
            </a:lvl1pPr>
            <a:lvl2pPr marL="685800" lvl="1" indent="-76200" algn="l" rtl="0">
              <a:lnSpc>
                <a:spcPct val="115000"/>
              </a:lnSpc>
              <a:spcBef>
                <a:spcPts val="0"/>
              </a:spcBef>
              <a:spcAft>
                <a:spcPts val="2100"/>
              </a:spcAft>
              <a:buClr>
                <a:srgbClr val="616161"/>
              </a:buClr>
              <a:buSzPct val="100000"/>
              <a:defRPr sz="2100">
                <a:solidFill>
                  <a:srgbClr val="616161"/>
                </a:solidFill>
                <a:latin typeface="Calibri"/>
                <a:ea typeface="Calibri"/>
                <a:cs typeface="Calibri"/>
                <a:sym typeface="Calibri"/>
              </a:defRPr>
            </a:lvl2pPr>
            <a:lvl3pPr marL="1143000" lvl="2" indent="-101600" algn="l" rtl="0">
              <a:lnSpc>
                <a:spcPct val="115000"/>
              </a:lnSpc>
              <a:spcBef>
                <a:spcPts val="0"/>
              </a:spcBef>
              <a:spcAft>
                <a:spcPts val="2100"/>
              </a:spcAft>
              <a:buClr>
                <a:srgbClr val="616161"/>
              </a:buClr>
              <a:buSzPct val="100000"/>
              <a:defRPr sz="2100">
                <a:solidFill>
                  <a:srgbClr val="616161"/>
                </a:solidFill>
                <a:latin typeface="Calibri"/>
                <a:ea typeface="Calibri"/>
                <a:cs typeface="Calibri"/>
                <a:sym typeface="Calibri"/>
              </a:defRPr>
            </a:lvl3pPr>
            <a:lvl4pPr marL="1600200" lvl="3" indent="-114300" algn="l" rtl="0">
              <a:lnSpc>
                <a:spcPct val="115000"/>
              </a:lnSpc>
              <a:spcBef>
                <a:spcPts val="0"/>
              </a:spcBef>
              <a:spcAft>
                <a:spcPts val="2100"/>
              </a:spcAft>
              <a:buClr>
                <a:srgbClr val="616161"/>
              </a:buClr>
              <a:buSzPct val="100000"/>
              <a:defRPr sz="2100">
                <a:solidFill>
                  <a:srgbClr val="616161"/>
                </a:solidFill>
                <a:latin typeface="Calibri"/>
                <a:ea typeface="Calibri"/>
                <a:cs typeface="Calibri"/>
                <a:sym typeface="Calibri"/>
              </a:defRPr>
            </a:lvl4pPr>
            <a:lvl5pPr marL="2057400" lvl="4" indent="-114300" algn="l" rtl="0">
              <a:lnSpc>
                <a:spcPct val="115000"/>
              </a:lnSpc>
              <a:spcBef>
                <a:spcPts val="0"/>
              </a:spcBef>
              <a:spcAft>
                <a:spcPts val="2100"/>
              </a:spcAft>
              <a:buClr>
                <a:srgbClr val="616161"/>
              </a:buClr>
              <a:buSzPct val="100000"/>
              <a:defRPr sz="2100">
                <a:solidFill>
                  <a:srgbClr val="616161"/>
                </a:solidFill>
                <a:latin typeface="Calibri"/>
                <a:ea typeface="Calibri"/>
                <a:cs typeface="Calibri"/>
                <a:sym typeface="Calibri"/>
              </a:defRPr>
            </a:lvl5pPr>
            <a:lvl6pPr marL="2514600" lvl="5" indent="-114300" algn="l" rtl="0">
              <a:lnSpc>
                <a:spcPct val="115000"/>
              </a:lnSpc>
              <a:spcBef>
                <a:spcPts val="0"/>
              </a:spcBef>
              <a:spcAft>
                <a:spcPts val="2100"/>
              </a:spcAft>
              <a:buClr>
                <a:srgbClr val="616161"/>
              </a:buClr>
              <a:buSzPct val="100000"/>
              <a:defRPr sz="2100">
                <a:solidFill>
                  <a:srgbClr val="616161"/>
                </a:solidFill>
                <a:latin typeface="Calibri"/>
                <a:ea typeface="Calibri"/>
                <a:cs typeface="Calibri"/>
                <a:sym typeface="Calibri"/>
              </a:defRPr>
            </a:lvl6pPr>
            <a:lvl7pPr marL="2971800" lvl="6" indent="-114300" algn="l" rtl="0">
              <a:lnSpc>
                <a:spcPct val="115000"/>
              </a:lnSpc>
              <a:spcBef>
                <a:spcPts val="0"/>
              </a:spcBef>
              <a:spcAft>
                <a:spcPts val="2100"/>
              </a:spcAft>
              <a:buClr>
                <a:srgbClr val="616161"/>
              </a:buClr>
              <a:buSzPct val="100000"/>
              <a:defRPr sz="2100">
                <a:solidFill>
                  <a:srgbClr val="616161"/>
                </a:solidFill>
                <a:latin typeface="Calibri"/>
                <a:ea typeface="Calibri"/>
                <a:cs typeface="Calibri"/>
                <a:sym typeface="Calibri"/>
              </a:defRPr>
            </a:lvl7pPr>
            <a:lvl8pPr marL="3429000" lvl="7" indent="-114300" algn="l" rtl="0">
              <a:lnSpc>
                <a:spcPct val="115000"/>
              </a:lnSpc>
              <a:spcBef>
                <a:spcPts val="0"/>
              </a:spcBef>
              <a:spcAft>
                <a:spcPts val="2100"/>
              </a:spcAft>
              <a:buClr>
                <a:srgbClr val="616161"/>
              </a:buClr>
              <a:buSzPct val="100000"/>
              <a:defRPr sz="2100">
                <a:solidFill>
                  <a:srgbClr val="616161"/>
                </a:solidFill>
                <a:latin typeface="Calibri"/>
                <a:ea typeface="Calibri"/>
                <a:cs typeface="Calibri"/>
                <a:sym typeface="Calibri"/>
              </a:defRPr>
            </a:lvl8pPr>
            <a:lvl9pPr marL="3886200" lvl="8" indent="-114300" algn="l" rtl="0">
              <a:lnSpc>
                <a:spcPct val="115000"/>
              </a:lnSpc>
              <a:spcBef>
                <a:spcPts val="0"/>
              </a:spcBef>
              <a:spcAft>
                <a:spcPts val="2100"/>
              </a:spcAft>
              <a:buClr>
                <a:srgbClr val="616161"/>
              </a:buClr>
              <a:buSzPct val="100000"/>
              <a:defRPr sz="2100">
                <a:solidFill>
                  <a:srgbClr val="616161"/>
                </a:solidFill>
                <a:latin typeface="Calibri"/>
                <a:ea typeface="Calibri"/>
                <a:cs typeface="Calibri"/>
                <a:sym typeface="Calibri"/>
              </a:defRPr>
            </a:lvl9pPr>
          </a:lstStyle>
          <a:p>
            <a:endParaRPr/>
          </a:p>
        </p:txBody>
      </p:sp>
      <p:sp>
        <p:nvSpPr>
          <p:cNvPr id="99" name="Shape 99"/>
          <p:cNvSpPr txBox="1">
            <a:spLocks noGrp="1"/>
          </p:cNvSpPr>
          <p:nvPr>
            <p:ph type="sldNum" idx="12"/>
          </p:nvPr>
        </p:nvSpPr>
        <p:spPr>
          <a:xfrm>
            <a:off x="11296610" y="6217622"/>
            <a:ext cx="731700" cy="524700"/>
          </a:xfrm>
          <a:prstGeom prst="rect">
            <a:avLst/>
          </a:prstGeom>
          <a:noFill/>
        </p:spPr>
        <p:txBody>
          <a:bodyPr lIns="121900" tIns="121900" rIns="121900" bIns="121900" anchor="ctr" anchorCtr="0">
            <a:noAutofit/>
          </a:bodyPr>
          <a:lstStyle/>
          <a:p>
            <a:pPr lvl="0" algn="r" rtl="0">
              <a:lnSpc>
                <a:spcPct val="100000"/>
              </a:lnSpc>
              <a:spcBef>
                <a:spcPts val="0"/>
              </a:spcBef>
              <a:spcAft>
                <a:spcPts val="0"/>
              </a:spcAft>
              <a:buNone/>
            </a:pPr>
            <a:fld id="{00000000-1234-1234-1234-123412341234}" type="slidenum">
              <a:rPr lang="en-US" sz="1300">
                <a:solidFill>
                  <a:srgbClr val="616161"/>
                </a:solidFill>
              </a:rPr>
              <a:t>‹#›</a:t>
            </a:fld>
            <a:endParaRPr lang="en-US" sz="1300">
              <a:solidFill>
                <a:srgbClr val="61616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15600" y="2867800"/>
            <a:ext cx="11360700" cy="1122300"/>
          </a:xfrm>
          <a:prstGeom prst="rect">
            <a:avLst/>
          </a:prstGeom>
        </p:spPr>
        <p:txBody>
          <a:bodyPr lIns="121900" tIns="121900" rIns="121900" bIns="121900"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5" name="Shape 15"/>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6"/>
            <a:ext cx="11360700" cy="763500"/>
          </a:xfrm>
          <a:prstGeom prst="rect">
            <a:avLst/>
          </a:prstGeom>
        </p:spPr>
        <p:txBody>
          <a:bodyPr lIns="121900" tIns="121900" rIns="121900" bIns="121900"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415600" y="1536633"/>
            <a:ext cx="11360700" cy="4555200"/>
          </a:xfrm>
          <a:prstGeom prst="rect">
            <a:avLst/>
          </a:prstGeom>
        </p:spPr>
        <p:txBody>
          <a:bodyPr lIns="121900" tIns="121900" rIns="121900" bIns="121900"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15600" y="593366"/>
            <a:ext cx="11360700" cy="763500"/>
          </a:xfrm>
          <a:prstGeom prst="rect">
            <a:avLst/>
          </a:prstGeom>
        </p:spPr>
        <p:txBody>
          <a:bodyPr lIns="121900" tIns="121900" rIns="121900" bIns="121900"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415600" y="1536633"/>
            <a:ext cx="5333100" cy="4555200"/>
          </a:xfrm>
          <a:prstGeom prst="rect">
            <a:avLst/>
          </a:prstGeom>
        </p:spPr>
        <p:txBody>
          <a:bodyPr lIns="121900" tIns="121900" rIns="121900" bIns="121900" anchor="t" anchorCtr="0"/>
          <a:lstStyle>
            <a:lvl1pPr lvl="0">
              <a:spcBef>
                <a:spcPts val="0"/>
              </a:spcBef>
              <a:buSzPct val="100000"/>
              <a:defRPr sz="19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
        <p:nvSpPr>
          <p:cNvPr id="23" name="Shape 23"/>
          <p:cNvSpPr txBox="1">
            <a:spLocks noGrp="1"/>
          </p:cNvSpPr>
          <p:nvPr>
            <p:ph type="body" idx="2"/>
          </p:nvPr>
        </p:nvSpPr>
        <p:spPr>
          <a:xfrm>
            <a:off x="6443200" y="1536633"/>
            <a:ext cx="5333100" cy="4555200"/>
          </a:xfrm>
          <a:prstGeom prst="rect">
            <a:avLst/>
          </a:prstGeom>
        </p:spPr>
        <p:txBody>
          <a:bodyPr lIns="121900" tIns="121900" rIns="121900" bIns="121900" anchor="t" anchorCtr="0"/>
          <a:lstStyle>
            <a:lvl1pPr lvl="0">
              <a:spcBef>
                <a:spcPts val="0"/>
              </a:spcBef>
              <a:buSzPct val="100000"/>
              <a:defRPr sz="19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
        <p:nvSpPr>
          <p:cNvPr id="24" name="Shape 24"/>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15600" y="593366"/>
            <a:ext cx="11360700" cy="763500"/>
          </a:xfrm>
          <a:prstGeom prst="rect">
            <a:avLst/>
          </a:prstGeom>
        </p:spPr>
        <p:txBody>
          <a:bodyPr lIns="121900" tIns="121900" rIns="121900" bIns="121900"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15600" y="740800"/>
            <a:ext cx="3744000" cy="1007700"/>
          </a:xfrm>
          <a:prstGeom prst="rect">
            <a:avLst/>
          </a:prstGeom>
        </p:spPr>
        <p:txBody>
          <a:bodyPr lIns="121900" tIns="121900" rIns="121900" bIns="121900" anchor="b" anchorCtr="0"/>
          <a:lstStyle>
            <a:lvl1pPr lvl="0">
              <a:spcBef>
                <a:spcPts val="0"/>
              </a:spcBef>
              <a:buSzPct val="100000"/>
              <a:defRPr sz="3200"/>
            </a:lvl1pPr>
            <a:lvl2pPr lvl="1">
              <a:spcBef>
                <a:spcPts val="0"/>
              </a:spcBef>
              <a:buSzPct val="100000"/>
              <a:defRPr sz="3200"/>
            </a:lvl2pPr>
            <a:lvl3pPr lvl="2">
              <a:spcBef>
                <a:spcPts val="0"/>
              </a:spcBef>
              <a:buSzPct val="100000"/>
              <a:defRPr sz="3200"/>
            </a:lvl3pPr>
            <a:lvl4pPr lvl="3">
              <a:spcBef>
                <a:spcPts val="0"/>
              </a:spcBef>
              <a:buSzPct val="100000"/>
              <a:defRPr sz="3200"/>
            </a:lvl4pPr>
            <a:lvl5pPr lvl="4">
              <a:spcBef>
                <a:spcPts val="0"/>
              </a:spcBef>
              <a:buSzPct val="100000"/>
              <a:defRPr sz="3200"/>
            </a:lvl5pPr>
            <a:lvl6pPr lvl="5">
              <a:spcBef>
                <a:spcPts val="0"/>
              </a:spcBef>
              <a:buSzPct val="100000"/>
              <a:defRPr sz="3200"/>
            </a:lvl6pPr>
            <a:lvl7pPr lvl="6">
              <a:spcBef>
                <a:spcPts val="0"/>
              </a:spcBef>
              <a:buSzPct val="100000"/>
              <a:defRPr sz="3200"/>
            </a:lvl7pPr>
            <a:lvl8pPr lvl="7">
              <a:spcBef>
                <a:spcPts val="0"/>
              </a:spcBef>
              <a:buSzPct val="100000"/>
              <a:defRPr sz="3200"/>
            </a:lvl8pPr>
            <a:lvl9pPr lvl="8">
              <a:spcBef>
                <a:spcPts val="0"/>
              </a:spcBef>
              <a:buSzPct val="100000"/>
              <a:defRPr sz="3200"/>
            </a:lvl9pPr>
          </a:lstStyle>
          <a:p>
            <a:endParaRPr/>
          </a:p>
        </p:txBody>
      </p:sp>
      <p:sp>
        <p:nvSpPr>
          <p:cNvPr id="30" name="Shape 30"/>
          <p:cNvSpPr txBox="1">
            <a:spLocks noGrp="1"/>
          </p:cNvSpPr>
          <p:nvPr>
            <p:ph type="body" idx="1"/>
          </p:nvPr>
        </p:nvSpPr>
        <p:spPr>
          <a:xfrm>
            <a:off x="415600" y="1852800"/>
            <a:ext cx="3744000" cy="4239300"/>
          </a:xfrm>
          <a:prstGeom prst="rect">
            <a:avLst/>
          </a:prstGeom>
        </p:spPr>
        <p:txBody>
          <a:bodyPr lIns="121900" tIns="121900" rIns="121900" bIns="121900" anchor="t" anchorCtr="0"/>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
        <p:nvSpPr>
          <p:cNvPr id="31" name="Shape 31"/>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53666" y="600200"/>
            <a:ext cx="8490300" cy="5454300"/>
          </a:xfrm>
          <a:prstGeom prst="rect">
            <a:avLst/>
          </a:prstGeom>
        </p:spPr>
        <p:txBody>
          <a:bodyPr lIns="121900" tIns="121900" rIns="121900" bIns="121900" anchor="ctr" anchorCtr="0"/>
          <a:lstStyle>
            <a:lvl1pPr lvl="0">
              <a:spcBef>
                <a:spcPts val="0"/>
              </a:spcBef>
              <a:buSzPct val="100000"/>
              <a:defRPr sz="6400"/>
            </a:lvl1pPr>
            <a:lvl2pPr lvl="1">
              <a:spcBef>
                <a:spcPts val="0"/>
              </a:spcBef>
              <a:buSzPct val="100000"/>
              <a:defRPr sz="6400"/>
            </a:lvl2pPr>
            <a:lvl3pPr lvl="2">
              <a:spcBef>
                <a:spcPts val="0"/>
              </a:spcBef>
              <a:buSzPct val="100000"/>
              <a:defRPr sz="6400"/>
            </a:lvl3pPr>
            <a:lvl4pPr lvl="3">
              <a:spcBef>
                <a:spcPts val="0"/>
              </a:spcBef>
              <a:buSzPct val="100000"/>
              <a:defRPr sz="6400"/>
            </a:lvl4pPr>
            <a:lvl5pPr lvl="4">
              <a:spcBef>
                <a:spcPts val="0"/>
              </a:spcBef>
              <a:buSzPct val="100000"/>
              <a:defRPr sz="6400"/>
            </a:lvl5pPr>
            <a:lvl6pPr lvl="5">
              <a:spcBef>
                <a:spcPts val="0"/>
              </a:spcBef>
              <a:buSzPct val="100000"/>
              <a:defRPr sz="6400"/>
            </a:lvl6pPr>
            <a:lvl7pPr lvl="6">
              <a:spcBef>
                <a:spcPts val="0"/>
              </a:spcBef>
              <a:buSzPct val="100000"/>
              <a:defRPr sz="6400"/>
            </a:lvl7pPr>
            <a:lvl8pPr lvl="7">
              <a:spcBef>
                <a:spcPts val="0"/>
              </a:spcBef>
              <a:buSzPct val="100000"/>
              <a:defRPr sz="6400"/>
            </a:lvl8pPr>
            <a:lvl9pPr lvl="8">
              <a:spcBef>
                <a:spcPts val="0"/>
              </a:spcBef>
              <a:buSzPct val="100000"/>
              <a:defRPr sz="6400"/>
            </a:lvl9pPr>
          </a:lstStyle>
          <a:p>
            <a:endParaRPr/>
          </a:p>
        </p:txBody>
      </p:sp>
      <p:sp>
        <p:nvSpPr>
          <p:cNvPr id="34" name="Shape 34"/>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6096000" y="-166"/>
            <a:ext cx="6096000" cy="6858000"/>
          </a:xfrm>
          <a:prstGeom prst="rect">
            <a:avLst/>
          </a:prstGeom>
          <a:solidFill>
            <a:schemeClr val="lt2"/>
          </a:solidFill>
          <a:ln>
            <a:noFill/>
          </a:ln>
        </p:spPr>
        <p:txBody>
          <a:bodyPr lIns="121900" tIns="121900" rIns="121900" bIns="121900" anchor="ctr" anchorCtr="0">
            <a:noAutofit/>
          </a:bodyPr>
          <a:lstStyle/>
          <a:p>
            <a:pPr lvl="0">
              <a:spcBef>
                <a:spcPts val="0"/>
              </a:spcBef>
              <a:buNone/>
            </a:pPr>
            <a:endParaRPr/>
          </a:p>
        </p:txBody>
      </p:sp>
      <p:sp>
        <p:nvSpPr>
          <p:cNvPr id="37" name="Shape 37"/>
          <p:cNvSpPr txBox="1">
            <a:spLocks noGrp="1"/>
          </p:cNvSpPr>
          <p:nvPr>
            <p:ph type="title"/>
          </p:nvPr>
        </p:nvSpPr>
        <p:spPr>
          <a:xfrm>
            <a:off x="354000" y="1644233"/>
            <a:ext cx="5393700" cy="1976400"/>
          </a:xfrm>
          <a:prstGeom prst="rect">
            <a:avLst/>
          </a:prstGeom>
        </p:spPr>
        <p:txBody>
          <a:bodyPr lIns="121900" tIns="121900" rIns="121900" bIns="121900" anchor="b" anchorCtr="0"/>
          <a:lstStyle>
            <a:lvl1pPr lvl="0" algn="ctr">
              <a:spcBef>
                <a:spcPts val="0"/>
              </a:spcBef>
              <a:buSzPct val="100000"/>
              <a:defRPr sz="5600"/>
            </a:lvl1pPr>
            <a:lvl2pPr lvl="1" algn="ctr">
              <a:spcBef>
                <a:spcPts val="0"/>
              </a:spcBef>
              <a:buSzPct val="100000"/>
              <a:defRPr sz="5600"/>
            </a:lvl2pPr>
            <a:lvl3pPr lvl="2" algn="ctr">
              <a:spcBef>
                <a:spcPts val="0"/>
              </a:spcBef>
              <a:buSzPct val="100000"/>
              <a:defRPr sz="5600"/>
            </a:lvl3pPr>
            <a:lvl4pPr lvl="3" algn="ctr">
              <a:spcBef>
                <a:spcPts val="0"/>
              </a:spcBef>
              <a:buSzPct val="100000"/>
              <a:defRPr sz="5600"/>
            </a:lvl4pPr>
            <a:lvl5pPr lvl="4" algn="ctr">
              <a:spcBef>
                <a:spcPts val="0"/>
              </a:spcBef>
              <a:buSzPct val="100000"/>
              <a:defRPr sz="5600"/>
            </a:lvl5pPr>
            <a:lvl6pPr lvl="5" algn="ctr">
              <a:spcBef>
                <a:spcPts val="0"/>
              </a:spcBef>
              <a:buSzPct val="100000"/>
              <a:defRPr sz="5600"/>
            </a:lvl6pPr>
            <a:lvl7pPr lvl="6" algn="ctr">
              <a:spcBef>
                <a:spcPts val="0"/>
              </a:spcBef>
              <a:buSzPct val="100000"/>
              <a:defRPr sz="5600"/>
            </a:lvl7pPr>
            <a:lvl8pPr lvl="7" algn="ctr">
              <a:spcBef>
                <a:spcPts val="0"/>
              </a:spcBef>
              <a:buSzPct val="100000"/>
              <a:defRPr sz="5600"/>
            </a:lvl8pPr>
            <a:lvl9pPr lvl="8" algn="ctr">
              <a:spcBef>
                <a:spcPts val="0"/>
              </a:spcBef>
              <a:buSzPct val="100000"/>
              <a:defRPr sz="5600"/>
            </a:lvl9pPr>
          </a:lstStyle>
          <a:p>
            <a:endParaRPr/>
          </a:p>
        </p:txBody>
      </p:sp>
      <p:sp>
        <p:nvSpPr>
          <p:cNvPr id="38" name="Shape 38"/>
          <p:cNvSpPr txBox="1">
            <a:spLocks noGrp="1"/>
          </p:cNvSpPr>
          <p:nvPr>
            <p:ph type="subTitle" idx="1"/>
          </p:nvPr>
        </p:nvSpPr>
        <p:spPr>
          <a:xfrm>
            <a:off x="354000" y="3737433"/>
            <a:ext cx="5393700" cy="1646700"/>
          </a:xfrm>
          <a:prstGeom prst="rect">
            <a:avLst/>
          </a:prstGeom>
        </p:spPr>
        <p:txBody>
          <a:bodyPr lIns="121900" tIns="121900" rIns="121900" bIns="121900"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39" name="Shape 39"/>
          <p:cNvSpPr txBox="1">
            <a:spLocks noGrp="1"/>
          </p:cNvSpPr>
          <p:nvPr>
            <p:ph type="body" idx="2"/>
          </p:nvPr>
        </p:nvSpPr>
        <p:spPr>
          <a:xfrm>
            <a:off x="6586000" y="965433"/>
            <a:ext cx="5115900" cy="4926900"/>
          </a:xfrm>
          <a:prstGeom prst="rect">
            <a:avLst/>
          </a:prstGeom>
        </p:spPr>
        <p:txBody>
          <a:bodyPr lIns="121900" tIns="121900" rIns="121900" bIns="121900"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415600" y="5640766"/>
            <a:ext cx="7998300" cy="806700"/>
          </a:xfrm>
          <a:prstGeom prst="rect">
            <a:avLst/>
          </a:prstGeom>
        </p:spPr>
        <p:txBody>
          <a:bodyPr lIns="121900" tIns="121900" rIns="121900" bIns="121900"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11296610" y="6217622"/>
            <a:ext cx="731700" cy="524700"/>
          </a:xfrm>
          <a:prstGeom prst="rect">
            <a:avLst/>
          </a:prstGeom>
        </p:spPr>
        <p:txBody>
          <a:bodyPr lIns="121900" tIns="121900" rIns="121900" bIns="121900"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0" y="593366"/>
            <a:ext cx="11360700" cy="763500"/>
          </a:xfrm>
          <a:prstGeom prst="rect">
            <a:avLst/>
          </a:prstGeom>
          <a:noFill/>
          <a:ln>
            <a:noFill/>
          </a:ln>
        </p:spPr>
        <p:txBody>
          <a:bodyPr lIns="121900" tIns="121900" rIns="121900" bIns="121900" anchor="t" anchorCtr="0"/>
          <a:lstStyle>
            <a:lvl1pPr lvl="0">
              <a:spcBef>
                <a:spcPts val="0"/>
              </a:spcBef>
              <a:buClr>
                <a:schemeClr val="dk1"/>
              </a:buClr>
              <a:buSzPct val="100000"/>
              <a:buNone/>
              <a:defRPr sz="3700">
                <a:solidFill>
                  <a:schemeClr val="dk1"/>
                </a:solidFill>
              </a:defRPr>
            </a:lvl1pPr>
            <a:lvl2pPr lvl="1">
              <a:spcBef>
                <a:spcPts val="0"/>
              </a:spcBef>
              <a:buClr>
                <a:schemeClr val="dk1"/>
              </a:buClr>
              <a:buSzPct val="100000"/>
              <a:buNone/>
              <a:defRPr sz="3700">
                <a:solidFill>
                  <a:schemeClr val="dk1"/>
                </a:solidFill>
              </a:defRPr>
            </a:lvl2pPr>
            <a:lvl3pPr lvl="2">
              <a:spcBef>
                <a:spcPts val="0"/>
              </a:spcBef>
              <a:buClr>
                <a:schemeClr val="dk1"/>
              </a:buClr>
              <a:buSzPct val="100000"/>
              <a:buNone/>
              <a:defRPr sz="3700">
                <a:solidFill>
                  <a:schemeClr val="dk1"/>
                </a:solidFill>
              </a:defRPr>
            </a:lvl3pPr>
            <a:lvl4pPr lvl="3">
              <a:spcBef>
                <a:spcPts val="0"/>
              </a:spcBef>
              <a:buClr>
                <a:schemeClr val="dk1"/>
              </a:buClr>
              <a:buSzPct val="100000"/>
              <a:buNone/>
              <a:defRPr sz="3700">
                <a:solidFill>
                  <a:schemeClr val="dk1"/>
                </a:solidFill>
              </a:defRPr>
            </a:lvl4pPr>
            <a:lvl5pPr lvl="4">
              <a:spcBef>
                <a:spcPts val="0"/>
              </a:spcBef>
              <a:buClr>
                <a:schemeClr val="dk1"/>
              </a:buClr>
              <a:buSzPct val="100000"/>
              <a:buNone/>
              <a:defRPr sz="3700">
                <a:solidFill>
                  <a:schemeClr val="dk1"/>
                </a:solidFill>
              </a:defRPr>
            </a:lvl5pPr>
            <a:lvl6pPr lvl="5">
              <a:spcBef>
                <a:spcPts val="0"/>
              </a:spcBef>
              <a:buClr>
                <a:schemeClr val="dk1"/>
              </a:buClr>
              <a:buSzPct val="100000"/>
              <a:buNone/>
              <a:defRPr sz="3700">
                <a:solidFill>
                  <a:schemeClr val="dk1"/>
                </a:solidFill>
              </a:defRPr>
            </a:lvl6pPr>
            <a:lvl7pPr lvl="6">
              <a:spcBef>
                <a:spcPts val="0"/>
              </a:spcBef>
              <a:buClr>
                <a:schemeClr val="dk1"/>
              </a:buClr>
              <a:buSzPct val="100000"/>
              <a:buNone/>
              <a:defRPr sz="3700">
                <a:solidFill>
                  <a:schemeClr val="dk1"/>
                </a:solidFill>
              </a:defRPr>
            </a:lvl7pPr>
            <a:lvl8pPr lvl="7">
              <a:spcBef>
                <a:spcPts val="0"/>
              </a:spcBef>
              <a:buClr>
                <a:schemeClr val="dk1"/>
              </a:buClr>
              <a:buSzPct val="100000"/>
              <a:buNone/>
              <a:defRPr sz="3700">
                <a:solidFill>
                  <a:schemeClr val="dk1"/>
                </a:solidFill>
              </a:defRPr>
            </a:lvl8pPr>
            <a:lvl9pPr lvl="8">
              <a:spcBef>
                <a:spcPts val="0"/>
              </a:spcBef>
              <a:buClr>
                <a:schemeClr val="dk1"/>
              </a:buClr>
              <a:buSzPct val="100000"/>
              <a:buNone/>
              <a:defRPr sz="3700">
                <a:solidFill>
                  <a:schemeClr val="dk1"/>
                </a:solidFill>
              </a:defRPr>
            </a:lvl9pPr>
          </a:lstStyle>
          <a:p>
            <a:endParaRPr/>
          </a:p>
        </p:txBody>
      </p:sp>
      <p:sp>
        <p:nvSpPr>
          <p:cNvPr id="7" name="Shape 7"/>
          <p:cNvSpPr txBox="1">
            <a:spLocks noGrp="1"/>
          </p:cNvSpPr>
          <p:nvPr>
            <p:ph type="body" idx="1"/>
          </p:nvPr>
        </p:nvSpPr>
        <p:spPr>
          <a:xfrm>
            <a:off x="415600" y="1536633"/>
            <a:ext cx="11360700" cy="4555200"/>
          </a:xfrm>
          <a:prstGeom prst="rect">
            <a:avLst/>
          </a:prstGeom>
          <a:noFill/>
          <a:ln>
            <a:noFill/>
          </a:ln>
        </p:spPr>
        <p:txBody>
          <a:bodyPr lIns="121900" tIns="121900" rIns="121900" bIns="121900" anchor="t" anchorCtr="0"/>
          <a:lstStyle>
            <a:lvl1pPr lvl="0">
              <a:lnSpc>
                <a:spcPct val="115000"/>
              </a:lnSpc>
              <a:spcBef>
                <a:spcPts val="0"/>
              </a:spcBef>
              <a:spcAft>
                <a:spcPts val="2100"/>
              </a:spcAft>
              <a:buClr>
                <a:schemeClr val="dk2"/>
              </a:buClr>
              <a:buSzPct val="100000"/>
              <a:defRPr sz="2400">
                <a:solidFill>
                  <a:schemeClr val="dk2"/>
                </a:solidFill>
              </a:defRPr>
            </a:lvl1pPr>
            <a:lvl2pPr lvl="1">
              <a:lnSpc>
                <a:spcPct val="115000"/>
              </a:lnSpc>
              <a:spcBef>
                <a:spcPts val="0"/>
              </a:spcBef>
              <a:spcAft>
                <a:spcPts val="2100"/>
              </a:spcAft>
              <a:buClr>
                <a:schemeClr val="dk2"/>
              </a:buClr>
              <a:buSzPct val="100000"/>
              <a:defRPr sz="1900">
                <a:solidFill>
                  <a:schemeClr val="dk2"/>
                </a:solidFill>
              </a:defRPr>
            </a:lvl2pPr>
            <a:lvl3pPr lvl="2">
              <a:lnSpc>
                <a:spcPct val="115000"/>
              </a:lnSpc>
              <a:spcBef>
                <a:spcPts val="0"/>
              </a:spcBef>
              <a:spcAft>
                <a:spcPts val="2100"/>
              </a:spcAft>
              <a:buClr>
                <a:schemeClr val="dk2"/>
              </a:buClr>
              <a:buSzPct val="100000"/>
              <a:defRPr sz="1900">
                <a:solidFill>
                  <a:schemeClr val="dk2"/>
                </a:solidFill>
              </a:defRPr>
            </a:lvl3pPr>
            <a:lvl4pPr lvl="3">
              <a:lnSpc>
                <a:spcPct val="115000"/>
              </a:lnSpc>
              <a:spcBef>
                <a:spcPts val="0"/>
              </a:spcBef>
              <a:spcAft>
                <a:spcPts val="2100"/>
              </a:spcAft>
              <a:buClr>
                <a:schemeClr val="dk2"/>
              </a:buClr>
              <a:buSzPct val="100000"/>
              <a:defRPr sz="1900">
                <a:solidFill>
                  <a:schemeClr val="dk2"/>
                </a:solidFill>
              </a:defRPr>
            </a:lvl4pPr>
            <a:lvl5pPr lvl="4">
              <a:lnSpc>
                <a:spcPct val="115000"/>
              </a:lnSpc>
              <a:spcBef>
                <a:spcPts val="0"/>
              </a:spcBef>
              <a:spcAft>
                <a:spcPts val="2100"/>
              </a:spcAft>
              <a:buClr>
                <a:schemeClr val="dk2"/>
              </a:buClr>
              <a:buSzPct val="100000"/>
              <a:defRPr sz="1900">
                <a:solidFill>
                  <a:schemeClr val="dk2"/>
                </a:solidFill>
              </a:defRPr>
            </a:lvl5pPr>
            <a:lvl6pPr lvl="5">
              <a:lnSpc>
                <a:spcPct val="115000"/>
              </a:lnSpc>
              <a:spcBef>
                <a:spcPts val="0"/>
              </a:spcBef>
              <a:spcAft>
                <a:spcPts val="2100"/>
              </a:spcAft>
              <a:buClr>
                <a:schemeClr val="dk2"/>
              </a:buClr>
              <a:buSzPct val="100000"/>
              <a:defRPr sz="1900">
                <a:solidFill>
                  <a:schemeClr val="dk2"/>
                </a:solidFill>
              </a:defRPr>
            </a:lvl6pPr>
            <a:lvl7pPr lvl="6">
              <a:lnSpc>
                <a:spcPct val="115000"/>
              </a:lnSpc>
              <a:spcBef>
                <a:spcPts val="0"/>
              </a:spcBef>
              <a:spcAft>
                <a:spcPts val="2100"/>
              </a:spcAft>
              <a:buClr>
                <a:schemeClr val="dk2"/>
              </a:buClr>
              <a:buSzPct val="100000"/>
              <a:defRPr sz="1900">
                <a:solidFill>
                  <a:schemeClr val="dk2"/>
                </a:solidFill>
              </a:defRPr>
            </a:lvl7pPr>
            <a:lvl8pPr lvl="7">
              <a:lnSpc>
                <a:spcPct val="115000"/>
              </a:lnSpc>
              <a:spcBef>
                <a:spcPts val="0"/>
              </a:spcBef>
              <a:spcAft>
                <a:spcPts val="2100"/>
              </a:spcAft>
              <a:buClr>
                <a:schemeClr val="dk2"/>
              </a:buClr>
              <a:buSzPct val="100000"/>
              <a:defRPr sz="1900">
                <a:solidFill>
                  <a:schemeClr val="dk2"/>
                </a:solidFill>
              </a:defRPr>
            </a:lvl8pPr>
            <a:lvl9pPr lvl="8">
              <a:lnSpc>
                <a:spcPct val="115000"/>
              </a:lnSpc>
              <a:spcBef>
                <a:spcPts val="0"/>
              </a:spcBef>
              <a:spcAft>
                <a:spcPts val="2100"/>
              </a:spcAft>
              <a:buClr>
                <a:schemeClr val="dk2"/>
              </a:buClr>
              <a:buSzPct val="100000"/>
              <a:defRPr sz="1900">
                <a:solidFill>
                  <a:schemeClr val="dk2"/>
                </a:solidFill>
              </a:defRPr>
            </a:lvl9pPr>
          </a:lstStyle>
          <a:p>
            <a:endParaRPr/>
          </a:p>
        </p:txBody>
      </p:sp>
      <p:sp>
        <p:nvSpPr>
          <p:cNvPr id="8" name="Shape 8"/>
          <p:cNvSpPr txBox="1">
            <a:spLocks noGrp="1"/>
          </p:cNvSpPr>
          <p:nvPr>
            <p:ph type="sldNum" idx="12"/>
          </p:nvPr>
        </p:nvSpPr>
        <p:spPr>
          <a:xfrm>
            <a:off x="11296610" y="6217622"/>
            <a:ext cx="731700" cy="524700"/>
          </a:xfrm>
          <a:prstGeom prst="rect">
            <a:avLst/>
          </a:prstGeom>
          <a:noFill/>
          <a:ln>
            <a:noFill/>
          </a:ln>
        </p:spPr>
        <p:txBody>
          <a:bodyPr lIns="121900" tIns="121900" rIns="121900" bIns="121900" anchor="ctr" anchorCtr="0">
            <a:noAutofit/>
          </a:bodyPr>
          <a:lstStyle/>
          <a:p>
            <a:pPr lvl="0" algn="r">
              <a:spcBef>
                <a:spcPts val="0"/>
              </a:spcBef>
              <a:buNone/>
            </a:pPr>
            <a:fld id="{00000000-1234-1234-1234-123412341234}" type="slidenum">
              <a:rPr lang="en-US" sz="1300">
                <a:solidFill>
                  <a:schemeClr val="dk2"/>
                </a:solidFill>
              </a:rPr>
              <a:t>‹#›</a:t>
            </a:fld>
            <a:endParaRPr lang="en-US" sz="13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www.mindtools.com/pages/article/newSTR_97.htm"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www.valuebasedmanagement.net/methods_kaizen.html" TargetMode="External"/><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a:solidFill>
                  <a:schemeClr val="lt1"/>
                </a:solidFill>
                <a:latin typeface="Oswald"/>
                <a:ea typeface="Oswald"/>
                <a:cs typeface="Oswald"/>
                <a:sym typeface="Oswald"/>
              </a:rPr>
              <a:t>If all you have is a </a:t>
            </a:r>
            <a:r>
              <a:rPr lang="en-US" sz="3600" b="1">
                <a:solidFill>
                  <a:srgbClr val="F1C232"/>
                </a:solidFill>
                <a:latin typeface="Oswald"/>
                <a:ea typeface="Oswald"/>
                <a:cs typeface="Oswald"/>
                <a:sym typeface="Oswald"/>
              </a:rPr>
              <a:t>hammer</a:t>
            </a:r>
            <a:r>
              <a:rPr lang="en-US" sz="3600">
                <a:solidFill>
                  <a:schemeClr val="lt1"/>
                </a:solidFill>
                <a:latin typeface="Oswald"/>
                <a:ea typeface="Oswald"/>
                <a:cs typeface="Oswald"/>
                <a:sym typeface="Oswald"/>
              </a:rPr>
              <a:t>, everything looks like a </a:t>
            </a:r>
            <a:r>
              <a:rPr lang="en-US" sz="3600" b="1">
                <a:solidFill>
                  <a:srgbClr val="F1C232"/>
                </a:solidFill>
                <a:latin typeface="Oswald"/>
                <a:ea typeface="Oswald"/>
                <a:cs typeface="Oswald"/>
                <a:sym typeface="Oswald"/>
              </a:rPr>
              <a:t>nail</a:t>
            </a:r>
          </a:p>
        </p:txBody>
      </p:sp>
      <p:sp>
        <p:nvSpPr>
          <p:cNvPr id="105" name="Shape 105"/>
          <p:cNvSpPr txBox="1">
            <a:spLocks noGrp="1"/>
          </p:cNvSpPr>
          <p:nvPr>
            <p:ph type="body" idx="1"/>
          </p:nvPr>
        </p:nvSpPr>
        <p:spPr>
          <a:xfrm>
            <a:off x="871198" y="1646300"/>
            <a:ext cx="4677900" cy="3431700"/>
          </a:xfrm>
          <a:prstGeom prst="rect">
            <a:avLst/>
          </a:prstGeom>
          <a:noFill/>
          <a:ln>
            <a:noFill/>
          </a:ln>
        </p:spPr>
        <p:txBody>
          <a:bodyPr lIns="91425" tIns="45700" rIns="91425" bIns="45700" anchor="t" anchorCtr="0">
            <a:noAutofit/>
          </a:bodyPr>
          <a:lstStyle/>
          <a:p>
            <a:pPr marL="0" marR="0" lvl="0" indent="0" algn="l" rtl="0">
              <a:lnSpc>
                <a:spcPct val="70000"/>
              </a:lnSpc>
              <a:spcBef>
                <a:spcPts val="0"/>
              </a:spcBef>
              <a:spcAft>
                <a:spcPts val="0"/>
              </a:spcAft>
              <a:buClr>
                <a:schemeClr val="dk1"/>
              </a:buClr>
              <a:buSzPct val="25000"/>
              <a:buFont typeface="Arial"/>
              <a:buNone/>
            </a:pPr>
            <a:r>
              <a:rPr lang="en-US" sz="3000" b="1" i="0" u="none" strike="noStrike" cap="none">
                <a:solidFill>
                  <a:srgbClr val="1D1E2A"/>
                </a:solidFill>
                <a:latin typeface="Roboto"/>
                <a:ea typeface="Roboto"/>
                <a:cs typeface="Roboto"/>
                <a:sym typeface="Roboto"/>
              </a:rPr>
              <a:t>Pros:</a:t>
            </a:r>
          </a:p>
          <a:p>
            <a:pPr marL="514350" marR="0" lvl="0" indent="-515619" algn="l" rtl="0">
              <a:lnSpc>
                <a:spcPct val="70000"/>
              </a:lnSpc>
              <a:spcBef>
                <a:spcPts val="1000"/>
              </a:spcBef>
              <a:spcAft>
                <a:spcPts val="0"/>
              </a:spcAft>
              <a:buClr>
                <a:srgbClr val="1D1E2A"/>
              </a:buClr>
              <a:buSzPct val="100000"/>
              <a:buFont typeface="Roboto"/>
              <a:buAutoNum type="arabicPeriod"/>
            </a:pPr>
            <a:r>
              <a:rPr lang="en-US" sz="2400" b="0" i="0" u="none" strike="noStrike" cap="none">
                <a:solidFill>
                  <a:srgbClr val="1D1E2A"/>
                </a:solidFill>
                <a:latin typeface="Roboto"/>
                <a:ea typeface="Roboto"/>
                <a:cs typeface="Roboto"/>
                <a:sym typeface="Roboto"/>
              </a:rPr>
              <a:t>Simplicity</a:t>
            </a:r>
          </a:p>
          <a:p>
            <a:pPr marL="514350" marR="0" lvl="0" indent="-515619" algn="l" rtl="0">
              <a:lnSpc>
                <a:spcPct val="70000"/>
              </a:lnSpc>
              <a:spcBef>
                <a:spcPts val="1000"/>
              </a:spcBef>
              <a:spcAft>
                <a:spcPts val="0"/>
              </a:spcAft>
              <a:buClr>
                <a:srgbClr val="1D1E2A"/>
              </a:buClr>
              <a:buSzPct val="100000"/>
              <a:buFont typeface="Roboto"/>
              <a:buAutoNum type="arabicPeriod"/>
            </a:pPr>
            <a:r>
              <a:rPr lang="en-US" sz="2400" b="0" i="0" u="none" strike="noStrike" cap="none">
                <a:solidFill>
                  <a:srgbClr val="1D1E2A"/>
                </a:solidFill>
                <a:latin typeface="Roboto"/>
                <a:ea typeface="Roboto"/>
                <a:cs typeface="Roboto"/>
                <a:sym typeface="Roboto"/>
              </a:rPr>
              <a:t>Reliability: no point of failure</a:t>
            </a:r>
          </a:p>
          <a:p>
            <a:pPr marL="514350" marR="0" lvl="0" indent="-515619" algn="l" rtl="0">
              <a:lnSpc>
                <a:spcPct val="70000"/>
              </a:lnSpc>
              <a:spcBef>
                <a:spcPts val="1000"/>
              </a:spcBef>
              <a:spcAft>
                <a:spcPts val="0"/>
              </a:spcAft>
              <a:buClr>
                <a:srgbClr val="1D1E2A"/>
              </a:buClr>
              <a:buSzPct val="100000"/>
              <a:buFont typeface="Roboto"/>
              <a:buAutoNum type="arabicPeriod"/>
            </a:pPr>
            <a:r>
              <a:rPr lang="en-US" sz="2400" b="0" i="0" u="none" strike="noStrike" cap="none">
                <a:solidFill>
                  <a:srgbClr val="1D1E2A"/>
                </a:solidFill>
                <a:latin typeface="Roboto"/>
                <a:ea typeface="Roboto"/>
                <a:cs typeface="Roboto"/>
                <a:sym typeface="Roboto"/>
              </a:rPr>
              <a:t>Quickly learning curve</a:t>
            </a:r>
          </a:p>
          <a:p>
            <a:pPr marL="514350" marR="0" lvl="0" indent="-515619" algn="l" rtl="0">
              <a:lnSpc>
                <a:spcPct val="70000"/>
              </a:lnSpc>
              <a:spcBef>
                <a:spcPts val="1000"/>
              </a:spcBef>
              <a:spcAft>
                <a:spcPts val="0"/>
              </a:spcAft>
              <a:buClr>
                <a:srgbClr val="1D1E2A"/>
              </a:buClr>
              <a:buSzPct val="100000"/>
              <a:buFont typeface="Arial"/>
              <a:buAutoNum type="arabicPeriod"/>
            </a:pPr>
            <a:r>
              <a:rPr lang="en-US" sz="2400" b="0" i="0" u="none" strike="noStrike" cap="none">
                <a:solidFill>
                  <a:srgbClr val="1D1E2A"/>
                </a:solidFill>
                <a:latin typeface="Roboto"/>
                <a:ea typeface="Roboto"/>
                <a:cs typeface="Roboto"/>
                <a:sym typeface="Roboto"/>
              </a:rPr>
              <a:t>Uniformity</a:t>
            </a:r>
            <a:br>
              <a:rPr lang="en-US" sz="2400" b="0" i="0" u="none" strike="noStrike" cap="none">
                <a:solidFill>
                  <a:srgbClr val="1D1E2A"/>
                </a:solidFill>
                <a:latin typeface="Roboto"/>
                <a:ea typeface="Roboto"/>
                <a:cs typeface="Roboto"/>
                <a:sym typeface="Roboto"/>
              </a:rPr>
            </a:br>
            <a:endParaRPr lang="en-US" sz="2400" b="0" i="0" u="none" strike="noStrike" cap="none">
              <a:solidFill>
                <a:srgbClr val="1D1E2A"/>
              </a:solidFill>
              <a:latin typeface="Roboto"/>
              <a:ea typeface="Roboto"/>
              <a:cs typeface="Roboto"/>
              <a:sym typeface="Roboto"/>
            </a:endParaRPr>
          </a:p>
          <a:p>
            <a:pPr marL="0" marR="0" lvl="0" indent="0" algn="l" rtl="0">
              <a:lnSpc>
                <a:spcPct val="70000"/>
              </a:lnSpc>
              <a:spcBef>
                <a:spcPts val="1000"/>
              </a:spcBef>
              <a:spcAft>
                <a:spcPts val="0"/>
              </a:spcAft>
              <a:buClr>
                <a:schemeClr val="dk1"/>
              </a:buClr>
              <a:buSzPct val="25000"/>
              <a:buFont typeface="Arial"/>
              <a:buNone/>
            </a:pPr>
            <a:endParaRPr sz="2400" b="0" i="0" u="none" strike="noStrike" cap="none">
              <a:solidFill>
                <a:schemeClr val="lt1"/>
              </a:solidFill>
              <a:latin typeface="Roboto"/>
              <a:ea typeface="Roboto"/>
              <a:cs typeface="Roboto"/>
              <a:sym typeface="Roboto"/>
            </a:endParaRPr>
          </a:p>
        </p:txBody>
      </p:sp>
      <p:sp>
        <p:nvSpPr>
          <p:cNvPr id="106" name="Shape 106"/>
          <p:cNvSpPr txBox="1"/>
          <p:nvPr/>
        </p:nvSpPr>
        <p:spPr>
          <a:xfrm>
            <a:off x="6586425" y="1646300"/>
            <a:ext cx="5521200" cy="31470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r>
              <a:rPr lang="en-US" sz="3000" b="1" i="0" u="none" strike="noStrike" cap="none">
                <a:solidFill>
                  <a:srgbClr val="1D1E2A"/>
                </a:solidFill>
                <a:latin typeface="Roboto"/>
                <a:ea typeface="Roboto"/>
                <a:cs typeface="Roboto"/>
                <a:sym typeface="Roboto"/>
              </a:rPr>
              <a:t>Cons:</a:t>
            </a:r>
          </a:p>
          <a:p>
            <a:pPr marL="514350" marR="0" lvl="0" indent="-488950" algn="l" rtl="0">
              <a:lnSpc>
                <a:spcPct val="90000"/>
              </a:lnSpc>
              <a:spcBef>
                <a:spcPts val="1000"/>
              </a:spcBef>
              <a:spcAft>
                <a:spcPts val="0"/>
              </a:spcAft>
              <a:buClr>
                <a:srgbClr val="1D1E2A"/>
              </a:buClr>
              <a:buSzPct val="100000"/>
              <a:buFont typeface="Roboto"/>
              <a:buAutoNum type="arabicPeriod"/>
            </a:pPr>
            <a:r>
              <a:rPr lang="en-US" sz="2400" b="0" i="0" u="none" strike="noStrike" cap="none">
                <a:solidFill>
                  <a:srgbClr val="1D1E2A"/>
                </a:solidFill>
                <a:latin typeface="Roboto"/>
                <a:ea typeface="Roboto"/>
                <a:cs typeface="Roboto"/>
                <a:sym typeface="Roboto"/>
              </a:rPr>
              <a:t>Narrow area of application</a:t>
            </a:r>
          </a:p>
          <a:p>
            <a:pPr marL="0" marR="0" lvl="0" indent="0" algn="l" rtl="0">
              <a:lnSpc>
                <a:spcPct val="90000"/>
              </a:lnSpc>
              <a:spcBef>
                <a:spcPts val="1000"/>
              </a:spcBef>
              <a:spcAft>
                <a:spcPts val="0"/>
              </a:spcAft>
              <a:buClr>
                <a:schemeClr val="dk1"/>
              </a:buClr>
              <a:buFont typeface="Arial"/>
              <a:buNone/>
            </a:pPr>
            <a:endParaRPr sz="2400" b="0" i="0" u="none" strike="noStrike" cap="none">
              <a:solidFill>
                <a:schemeClr val="lt1"/>
              </a:solidFill>
              <a:latin typeface="Roboto"/>
              <a:ea typeface="Roboto"/>
              <a:cs typeface="Roboto"/>
              <a:sym typeface="Roboto"/>
            </a:endParaRPr>
          </a:p>
        </p:txBody>
      </p:sp>
      <p:cxnSp>
        <p:nvCxnSpPr>
          <p:cNvPr id="107" name="Shape 107"/>
          <p:cNvCxnSpPr/>
          <p:nvPr/>
        </p:nvCxnSpPr>
        <p:spPr>
          <a:xfrm>
            <a:off x="5830700" y="1646300"/>
            <a:ext cx="0" cy="4252200"/>
          </a:xfrm>
          <a:prstGeom prst="straightConnector1">
            <a:avLst/>
          </a:prstGeom>
          <a:noFill/>
          <a:ln w="9525" cap="flat" cmpd="sng">
            <a:solidFill>
              <a:srgbClr val="1D1E2A"/>
            </a:solidFill>
            <a:prstDash val="solid"/>
            <a:round/>
            <a:headEnd type="none" w="lg" len="lg"/>
            <a:tailEnd type="none" w="lg" len="lg"/>
          </a:ln>
        </p:spPr>
      </p:cxnSp>
      <p:pic>
        <p:nvPicPr>
          <p:cNvPr id="108" name="Shape 108" descr="SnarkHunter-Hammer-and-Nails.png"/>
          <p:cNvPicPr preferRelativeResize="0"/>
          <p:nvPr/>
        </p:nvPicPr>
        <p:blipFill>
          <a:blip r:embed="rId3">
            <a:alphaModFix/>
          </a:blip>
          <a:stretch>
            <a:fillRect/>
          </a:stretch>
        </p:blipFill>
        <p:spPr>
          <a:xfrm>
            <a:off x="8641826" y="3232649"/>
            <a:ext cx="2563975" cy="26719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6000" b="1" i="0" u="none" strike="noStrike" cap="none">
                <a:solidFill>
                  <a:srgbClr val="1D1E2A"/>
                </a:solidFill>
                <a:latin typeface="Oswald"/>
                <a:ea typeface="Oswald"/>
                <a:cs typeface="Oswald"/>
                <a:sym typeface="Oswald"/>
              </a:rPr>
              <a:t>Enter ICE</a:t>
            </a:r>
          </a:p>
        </p:txBody>
      </p:sp>
      <p:pic>
        <p:nvPicPr>
          <p:cNvPr id="189" name="Shape 189" descr="Image result for ice logo"/>
          <p:cNvPicPr preferRelativeResize="0">
            <a:picLocks noGrp="1"/>
          </p:cNvPicPr>
          <p:nvPr>
            <p:ph type="body" idx="1"/>
          </p:nvPr>
        </p:nvPicPr>
        <p:blipFill rotWithShape="1">
          <a:blip r:embed="rId3">
            <a:alphaModFix/>
          </a:blip>
          <a:srcRect/>
          <a:stretch/>
        </p:blipFill>
        <p:spPr>
          <a:xfrm>
            <a:off x="3551237" y="1825625"/>
            <a:ext cx="5089524" cy="43513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subTitle" idx="1"/>
          </p:nvPr>
        </p:nvSpPr>
        <p:spPr>
          <a:xfrm>
            <a:off x="1308100" y="1812925"/>
            <a:ext cx="9144000" cy="3417888"/>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spcAft>
                <a:spcPts val="0"/>
              </a:spcAft>
              <a:buClr>
                <a:schemeClr val="dk1"/>
              </a:buClr>
              <a:buSzPct val="25000"/>
              <a:buFont typeface="Arial"/>
              <a:buNone/>
            </a:pPr>
            <a:r>
              <a:rPr lang="en-US" sz="4000" b="1" i="0" u="none" strike="noStrike" cap="none">
                <a:solidFill>
                  <a:schemeClr val="dk1"/>
                </a:solidFill>
                <a:latin typeface="Roboto"/>
                <a:ea typeface="Roboto"/>
                <a:cs typeface="Roboto"/>
                <a:sym typeface="Roboto"/>
              </a:rPr>
              <a:t>(I)</a:t>
            </a:r>
            <a:r>
              <a:rPr lang="en-US" sz="4000" b="0" i="0" u="none" strike="noStrike" cap="none">
                <a:solidFill>
                  <a:schemeClr val="dk1"/>
                </a:solidFill>
                <a:latin typeface="Roboto"/>
                <a:ea typeface="Roboto"/>
                <a:cs typeface="Roboto"/>
                <a:sym typeface="Roboto"/>
              </a:rPr>
              <a:t>dentify the problem</a:t>
            </a:r>
          </a:p>
          <a:p>
            <a:pPr marL="0" marR="0" lvl="0" indent="0" algn="ctr" rtl="0">
              <a:lnSpc>
                <a:spcPct val="90000"/>
              </a:lnSpc>
              <a:spcBef>
                <a:spcPts val="1000"/>
              </a:spcBef>
              <a:spcAft>
                <a:spcPts val="0"/>
              </a:spcAft>
              <a:buClr>
                <a:schemeClr val="dk1"/>
              </a:buClr>
              <a:buSzPct val="25000"/>
              <a:buFont typeface="Arial"/>
              <a:buNone/>
            </a:pPr>
            <a:r>
              <a:rPr lang="en-US" sz="4000" b="1" i="0" u="none" strike="noStrike" cap="none">
                <a:solidFill>
                  <a:schemeClr val="dk1"/>
                </a:solidFill>
                <a:latin typeface="Roboto"/>
                <a:ea typeface="Roboto"/>
                <a:cs typeface="Roboto"/>
                <a:sym typeface="Roboto"/>
              </a:rPr>
              <a:t>(C)</a:t>
            </a:r>
            <a:r>
              <a:rPr lang="en-US" sz="4000" b="0" i="0" u="none" strike="noStrike" cap="none">
                <a:solidFill>
                  <a:schemeClr val="dk1"/>
                </a:solidFill>
                <a:latin typeface="Roboto"/>
                <a:ea typeface="Roboto"/>
                <a:cs typeface="Roboto"/>
                <a:sym typeface="Roboto"/>
              </a:rPr>
              <a:t>reate Solution</a:t>
            </a:r>
          </a:p>
          <a:p>
            <a:pPr marL="0" marR="0" lvl="0" indent="0" algn="ctr" rtl="0">
              <a:lnSpc>
                <a:spcPct val="90000"/>
              </a:lnSpc>
              <a:spcBef>
                <a:spcPts val="1000"/>
              </a:spcBef>
              <a:spcAft>
                <a:spcPts val="0"/>
              </a:spcAft>
              <a:buClr>
                <a:schemeClr val="dk1"/>
              </a:buClr>
              <a:buSzPct val="25000"/>
              <a:buFont typeface="Arial"/>
              <a:buNone/>
            </a:pPr>
            <a:r>
              <a:rPr lang="en-US" sz="4000" b="1" i="0" u="none" strike="noStrike" cap="none">
                <a:solidFill>
                  <a:schemeClr val="dk1"/>
                </a:solidFill>
                <a:latin typeface="Roboto"/>
                <a:ea typeface="Roboto"/>
                <a:cs typeface="Roboto"/>
                <a:sym typeface="Roboto"/>
              </a:rPr>
              <a:t>(E)</a:t>
            </a:r>
            <a:r>
              <a:rPr lang="en-US" sz="4000" b="0" i="0" u="none" strike="noStrike" cap="none">
                <a:solidFill>
                  <a:schemeClr val="dk1"/>
                </a:solidFill>
                <a:latin typeface="Roboto"/>
                <a:ea typeface="Roboto"/>
                <a:cs typeface="Roboto"/>
                <a:sym typeface="Roboto"/>
              </a:rPr>
              <a:t>xecute</a:t>
            </a:r>
          </a:p>
          <a:p>
            <a:pPr marL="0" marR="0" lvl="0" indent="0" algn="ctr" rtl="0">
              <a:lnSpc>
                <a:spcPct val="90000"/>
              </a:lnSpc>
              <a:spcBef>
                <a:spcPts val="1000"/>
              </a:spcBef>
              <a:spcAft>
                <a:spcPts val="0"/>
              </a:spcAft>
              <a:buClr>
                <a:schemeClr val="dk1"/>
              </a:buClr>
              <a:buSzPct val="25000"/>
              <a:buFont typeface="Arial"/>
              <a:buNone/>
            </a:pPr>
            <a:r>
              <a:rPr lang="en-US" sz="4000" b="1" i="0" u="none" strike="noStrike" cap="none">
                <a:solidFill>
                  <a:schemeClr val="dk1"/>
                </a:solidFill>
                <a:latin typeface="Roboto"/>
                <a:ea typeface="Roboto"/>
                <a:cs typeface="Roboto"/>
                <a:sym typeface="Roboto"/>
              </a:rPr>
              <a:t>(T)</a:t>
            </a:r>
            <a:r>
              <a:rPr lang="en-US" sz="4000" b="0" i="0" u="none" strike="noStrike" cap="none">
                <a:solidFill>
                  <a:schemeClr val="dk1"/>
                </a:solidFill>
                <a:latin typeface="Roboto"/>
                <a:ea typeface="Roboto"/>
                <a:cs typeface="Roboto"/>
                <a:sym typeface="Roboto"/>
              </a:rPr>
              <a:t>est</a:t>
            </a:r>
          </a:p>
        </p:txBody>
      </p:sp>
      <p:sp>
        <p:nvSpPr>
          <p:cNvPr id="195" name="Shape 195"/>
          <p:cNvSpPr txBox="1">
            <a:spLocks noGrp="1"/>
          </p:cNvSpPr>
          <p:nvPr>
            <p:ph type="title" idx="4294967295"/>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a:solidFill>
                  <a:schemeClr val="lt1"/>
                </a:solidFill>
                <a:latin typeface="Oswald"/>
                <a:ea typeface="Oswald"/>
                <a:cs typeface="Oswald"/>
                <a:sym typeface="Oswald"/>
              </a:rPr>
              <a:t>ICE - 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838200" y="1372650"/>
            <a:ext cx="10515600" cy="43512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Roboto"/>
              <a:buChar char="•"/>
            </a:pPr>
            <a:r>
              <a:rPr lang="en-US" sz="2800" b="0" i="0" u="none" strike="noStrike" cap="none">
                <a:solidFill>
                  <a:schemeClr val="dk1"/>
                </a:solidFill>
                <a:latin typeface="Roboto"/>
                <a:ea typeface="Roboto"/>
                <a:cs typeface="Roboto"/>
                <a:sym typeface="Roboto"/>
              </a:rPr>
              <a:t>Clients with missing or inactive RM</a:t>
            </a:r>
          </a:p>
          <a:p>
            <a:pPr marL="228600" marR="0" lvl="0" indent="-228600" algn="l" rtl="0">
              <a:lnSpc>
                <a:spcPct val="90000"/>
              </a:lnSpc>
              <a:spcBef>
                <a:spcPts val="1000"/>
              </a:spcBef>
              <a:spcAft>
                <a:spcPts val="0"/>
              </a:spcAft>
              <a:buClr>
                <a:schemeClr val="dk1"/>
              </a:buClr>
              <a:buSzPct val="100000"/>
              <a:buFont typeface="Roboto"/>
              <a:buChar char="•"/>
            </a:pPr>
            <a:r>
              <a:rPr lang="en-US" sz="2800" b="0" i="0" u="none" strike="noStrike" cap="none">
                <a:solidFill>
                  <a:schemeClr val="dk1"/>
                </a:solidFill>
                <a:latin typeface="Roboto"/>
                <a:ea typeface="Roboto"/>
                <a:cs typeface="Roboto"/>
                <a:sym typeface="Roboto"/>
              </a:rPr>
              <a:t>Expired W8 form</a:t>
            </a:r>
          </a:p>
          <a:p>
            <a:pPr marL="228600" marR="0" lvl="0" indent="-228600" algn="l" rtl="0">
              <a:lnSpc>
                <a:spcPct val="90000"/>
              </a:lnSpc>
              <a:spcBef>
                <a:spcPts val="1000"/>
              </a:spcBef>
              <a:spcAft>
                <a:spcPts val="0"/>
              </a:spcAft>
              <a:buClr>
                <a:schemeClr val="dk1"/>
              </a:buClr>
              <a:buSzPct val="100000"/>
              <a:buFont typeface="Roboto"/>
              <a:buChar char="•"/>
            </a:pPr>
            <a:r>
              <a:rPr lang="en-US" sz="2800" b="0" i="0" u="none" strike="noStrike" cap="none">
                <a:solidFill>
                  <a:schemeClr val="dk1"/>
                </a:solidFill>
                <a:latin typeface="Roboto"/>
                <a:ea typeface="Roboto"/>
                <a:cs typeface="Roboto"/>
                <a:sym typeface="Roboto"/>
              </a:rPr>
              <a:t>Missing documentation</a:t>
            </a:r>
          </a:p>
          <a:p>
            <a:pPr marL="228600" marR="0" lvl="0" indent="-228600" algn="l" rtl="0">
              <a:lnSpc>
                <a:spcPct val="90000"/>
              </a:lnSpc>
              <a:spcBef>
                <a:spcPts val="1000"/>
              </a:spcBef>
              <a:spcAft>
                <a:spcPts val="0"/>
              </a:spcAft>
              <a:buClr>
                <a:schemeClr val="dk1"/>
              </a:buClr>
              <a:buSzPct val="100000"/>
              <a:buFont typeface="Roboto"/>
              <a:buChar char="•"/>
            </a:pPr>
            <a:r>
              <a:rPr lang="en-US" sz="2800" b="0" i="0" u="none" strike="noStrike" cap="none">
                <a:solidFill>
                  <a:schemeClr val="dk1"/>
                </a:solidFill>
                <a:latin typeface="Roboto"/>
                <a:ea typeface="Roboto"/>
                <a:cs typeface="Roboto"/>
                <a:sym typeface="Roboto"/>
              </a:rPr>
              <a:t>Create New User</a:t>
            </a:r>
          </a:p>
          <a:p>
            <a:pPr marL="228600" marR="0" lvl="0" indent="-228600" algn="l" rtl="0">
              <a:lnSpc>
                <a:spcPct val="90000"/>
              </a:lnSpc>
              <a:spcBef>
                <a:spcPts val="1000"/>
              </a:spcBef>
              <a:spcAft>
                <a:spcPts val="0"/>
              </a:spcAft>
              <a:buClr>
                <a:schemeClr val="dk1"/>
              </a:buClr>
              <a:buSzPct val="100000"/>
              <a:buFont typeface="Roboto"/>
              <a:buChar char="•"/>
            </a:pPr>
            <a:r>
              <a:rPr lang="en-US" sz="2800" b="0" i="0" u="none" strike="noStrike" cap="none">
                <a:solidFill>
                  <a:schemeClr val="dk1"/>
                </a:solidFill>
                <a:latin typeface="Roboto"/>
                <a:ea typeface="Roboto"/>
                <a:cs typeface="Roboto"/>
                <a:sym typeface="Roboto"/>
              </a:rPr>
              <a:t>Missing Link IIS</a:t>
            </a:r>
          </a:p>
          <a:p>
            <a:pPr marL="228600" marR="0" lvl="0" indent="-228600" algn="l" rtl="0">
              <a:lnSpc>
                <a:spcPct val="90000"/>
              </a:lnSpc>
              <a:spcBef>
                <a:spcPts val="1000"/>
              </a:spcBef>
              <a:spcAft>
                <a:spcPts val="0"/>
              </a:spcAft>
              <a:buClr>
                <a:schemeClr val="dk1"/>
              </a:buClr>
              <a:buSzPct val="100000"/>
              <a:buFont typeface="Roboto"/>
              <a:buChar char="•"/>
            </a:pPr>
            <a:r>
              <a:rPr lang="en-US" sz="2800" b="0" i="0" u="none" strike="noStrike" cap="none">
                <a:solidFill>
                  <a:schemeClr val="dk1"/>
                </a:solidFill>
                <a:latin typeface="Roboto"/>
                <a:ea typeface="Roboto"/>
                <a:cs typeface="Roboto"/>
                <a:sym typeface="Roboto"/>
              </a:rPr>
              <a:t>Order pizza every Thursday for IT</a:t>
            </a:r>
          </a:p>
        </p:txBody>
      </p:sp>
      <p:sp>
        <p:nvSpPr>
          <p:cNvPr id="201" name="Shape 201"/>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a:solidFill>
                  <a:srgbClr val="F1C232"/>
                </a:solidFill>
                <a:latin typeface="Oswald"/>
                <a:ea typeface="Oswald"/>
                <a:cs typeface="Oswald"/>
                <a:sym typeface="Oswald"/>
              </a:rPr>
              <a:t>(I)dentify</a:t>
            </a:r>
            <a:r>
              <a:rPr lang="en-US" sz="3600">
                <a:solidFill>
                  <a:schemeClr val="lt1"/>
                </a:solidFill>
                <a:latin typeface="Oswald"/>
                <a:ea typeface="Oswald"/>
                <a:cs typeface="Oswald"/>
                <a:sym typeface="Oswald"/>
              </a:rPr>
              <a:t> Problem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838200" y="1253400"/>
            <a:ext cx="10515600" cy="43512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Roboto"/>
              <a:buChar char="•"/>
            </a:pPr>
            <a:r>
              <a:rPr lang="en-US" sz="2800" b="0" i="0" u="none" strike="noStrike" cap="none">
                <a:solidFill>
                  <a:schemeClr val="dk1"/>
                </a:solidFill>
                <a:latin typeface="Roboto"/>
                <a:ea typeface="Roboto"/>
                <a:cs typeface="Roboto"/>
                <a:sym typeface="Roboto"/>
              </a:rPr>
              <a:t>[MIS] –&gt; Clients With Missing RM</a:t>
            </a:r>
          </a:p>
          <a:p>
            <a:pPr marL="228600" marR="0" lvl="0" indent="-228600" algn="l" rtl="0">
              <a:lnSpc>
                <a:spcPct val="90000"/>
              </a:lnSpc>
              <a:spcBef>
                <a:spcPts val="1000"/>
              </a:spcBef>
              <a:spcAft>
                <a:spcPts val="0"/>
              </a:spcAft>
              <a:buClr>
                <a:schemeClr val="dk1"/>
              </a:buClr>
              <a:buSzPct val="100000"/>
              <a:buFont typeface="Roboto"/>
              <a:buChar char="•"/>
            </a:pPr>
            <a:r>
              <a:rPr lang="en-US" sz="2800" b="0" i="0" u="none" strike="noStrike" cap="none">
                <a:solidFill>
                  <a:schemeClr val="dk1"/>
                </a:solidFill>
                <a:latin typeface="Roboto"/>
                <a:ea typeface="Roboto"/>
                <a:cs typeface="Roboto"/>
                <a:sym typeface="Roboto"/>
              </a:rPr>
              <a:t>[Olympic] –&gt; Expired W8 Forms</a:t>
            </a:r>
          </a:p>
          <a:p>
            <a:pPr marL="228600" marR="0" lvl="0" indent="-228600" algn="l" rtl="0">
              <a:lnSpc>
                <a:spcPct val="90000"/>
              </a:lnSpc>
              <a:spcBef>
                <a:spcPts val="1000"/>
              </a:spcBef>
              <a:spcAft>
                <a:spcPts val="0"/>
              </a:spcAft>
              <a:buClr>
                <a:schemeClr val="dk1"/>
              </a:buClr>
              <a:buSzPct val="100000"/>
              <a:buFont typeface="Roboto"/>
              <a:buChar char="•"/>
            </a:pPr>
            <a:r>
              <a:rPr lang="en-US" sz="2800" b="0" i="0" u="none" strike="noStrike" cap="none">
                <a:solidFill>
                  <a:schemeClr val="dk1"/>
                </a:solidFill>
                <a:latin typeface="Roboto"/>
                <a:ea typeface="Roboto"/>
                <a:cs typeface="Roboto"/>
                <a:sym typeface="Roboto"/>
              </a:rPr>
              <a:t>[Edocs] –&gt; Missing Documentation</a:t>
            </a:r>
          </a:p>
          <a:p>
            <a:pPr marL="228600" marR="0" lvl="0" indent="-228600" algn="l" rtl="0">
              <a:lnSpc>
                <a:spcPct val="90000"/>
              </a:lnSpc>
              <a:spcBef>
                <a:spcPts val="1000"/>
              </a:spcBef>
              <a:spcAft>
                <a:spcPts val="0"/>
              </a:spcAft>
              <a:buClr>
                <a:schemeClr val="dk1"/>
              </a:buClr>
              <a:buSzPct val="100000"/>
              <a:buFont typeface="Roboto"/>
              <a:buChar char="•"/>
            </a:pPr>
            <a:r>
              <a:rPr lang="en-US" sz="2800" b="0" i="0" u="none" strike="noStrike" cap="none">
                <a:solidFill>
                  <a:schemeClr val="dk1"/>
                </a:solidFill>
                <a:latin typeface="Roboto"/>
                <a:ea typeface="Roboto"/>
                <a:cs typeface="Roboto"/>
                <a:sym typeface="Roboto"/>
              </a:rPr>
              <a:t>[ADP] –&gt; List of new employees from</a:t>
            </a:r>
          </a:p>
          <a:p>
            <a:pPr marL="228600" marR="0" lvl="0" indent="-228600" algn="l" rtl="0">
              <a:lnSpc>
                <a:spcPct val="90000"/>
              </a:lnSpc>
              <a:spcBef>
                <a:spcPts val="1000"/>
              </a:spcBef>
              <a:spcAft>
                <a:spcPts val="0"/>
              </a:spcAft>
              <a:buClr>
                <a:schemeClr val="dk1"/>
              </a:buClr>
              <a:buSzPct val="100000"/>
              <a:buFont typeface="Roboto"/>
              <a:buChar char="•"/>
            </a:pPr>
            <a:r>
              <a:rPr lang="en-US" sz="2800" b="0" i="0" u="none" strike="noStrike" cap="none">
                <a:solidFill>
                  <a:schemeClr val="dk1"/>
                </a:solidFill>
                <a:latin typeface="Roboto"/>
                <a:ea typeface="Roboto"/>
                <a:cs typeface="Roboto"/>
                <a:sym typeface="Roboto"/>
              </a:rPr>
              <a:t>[Pershing] –&gt; List Of Orphaned JT1, JT2, JTU, JT9</a:t>
            </a:r>
          </a:p>
          <a:p>
            <a:pPr marL="228600" marR="0" lvl="0" indent="-228600" algn="l" rtl="0">
              <a:lnSpc>
                <a:spcPct val="90000"/>
              </a:lnSpc>
              <a:spcBef>
                <a:spcPts val="1000"/>
              </a:spcBef>
              <a:spcAft>
                <a:spcPts val="0"/>
              </a:spcAft>
              <a:buClr>
                <a:schemeClr val="dk1"/>
              </a:buClr>
              <a:buSzPct val="100000"/>
              <a:buFont typeface="Roboto"/>
              <a:buChar char="•"/>
            </a:pPr>
            <a:r>
              <a:rPr lang="en-US" sz="2800" b="0" i="0" u="none" strike="noStrike" cap="none">
                <a:solidFill>
                  <a:schemeClr val="dk1"/>
                </a:solidFill>
                <a:latin typeface="Roboto"/>
                <a:ea typeface="Roboto"/>
                <a:cs typeface="Roboto"/>
                <a:sym typeface="Roboto"/>
              </a:rPr>
              <a:t>[Papa Johns] -&gt; List of Early Bird Specials</a:t>
            </a:r>
          </a:p>
        </p:txBody>
      </p:sp>
      <p:sp>
        <p:nvSpPr>
          <p:cNvPr id="207" name="Shape 207"/>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dirty="0">
                <a:solidFill>
                  <a:srgbClr val="F1C232"/>
                </a:solidFill>
                <a:latin typeface="Oswald"/>
                <a:ea typeface="Oswald"/>
                <a:cs typeface="Oswald"/>
                <a:sym typeface="Oswald"/>
              </a:rPr>
              <a:t>(C)reate</a:t>
            </a:r>
            <a:r>
              <a:rPr lang="EN-US" sz="3600" dirty="0">
                <a:solidFill>
                  <a:schemeClr val="lt1"/>
                </a:solidFill>
                <a:latin typeface="Oswald"/>
                <a:ea typeface="Oswald"/>
                <a:cs typeface="Oswald"/>
                <a:sym typeface="Oswald"/>
              </a:rPr>
              <a:t> Lists Dedicated To </a:t>
            </a:r>
            <a:r>
              <a:rPr lang="EN-US" sz="3600" dirty="0">
                <a:solidFill>
                  <a:srgbClr val="F1C232"/>
                </a:solidFill>
                <a:latin typeface="Oswald"/>
                <a:ea typeface="Oswald"/>
                <a:cs typeface="Oswald"/>
                <a:sym typeface="Oswald"/>
              </a:rPr>
              <a:t>Each </a:t>
            </a:r>
            <a:r>
              <a:rPr lang="EN-US" sz="3600" dirty="0">
                <a:solidFill>
                  <a:schemeClr val="lt1"/>
                </a:solidFill>
                <a:latin typeface="Oswald"/>
                <a:ea typeface="Oswald"/>
                <a:cs typeface="Oswald"/>
                <a:sym typeface="Oswald"/>
              </a:rPr>
              <a:t>Problem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graphicFrame>
        <p:nvGraphicFramePr>
          <p:cNvPr id="212" name="Shape 212"/>
          <p:cNvGraphicFramePr/>
          <p:nvPr/>
        </p:nvGraphicFramePr>
        <p:xfrm>
          <a:off x="2043649" y="1897475"/>
          <a:ext cx="6073600" cy="1381790"/>
        </p:xfrm>
        <a:graphic>
          <a:graphicData uri="http://schemas.openxmlformats.org/drawingml/2006/table">
            <a:tbl>
              <a:tblPr firstRow="1" bandRow="1">
                <a:noFill/>
                <a:tableStyleId>{D2CB8C6A-9C43-4CCA-B94E-A737014DE487}</a:tableStyleId>
              </a:tblPr>
              <a:tblGrid>
                <a:gridCol w="1035925">
                  <a:extLst>
                    <a:ext uri="{9D8B030D-6E8A-4147-A177-3AD203B41FA5}">
                      <a16:colId xmlns:a16="http://schemas.microsoft.com/office/drawing/2014/main" val="20000"/>
                    </a:ext>
                  </a:extLst>
                </a:gridCol>
                <a:gridCol w="1641625">
                  <a:extLst>
                    <a:ext uri="{9D8B030D-6E8A-4147-A177-3AD203B41FA5}">
                      <a16:colId xmlns:a16="http://schemas.microsoft.com/office/drawing/2014/main" val="20001"/>
                    </a:ext>
                  </a:extLst>
                </a:gridCol>
                <a:gridCol w="1647925">
                  <a:extLst>
                    <a:ext uri="{9D8B030D-6E8A-4147-A177-3AD203B41FA5}">
                      <a16:colId xmlns:a16="http://schemas.microsoft.com/office/drawing/2014/main" val="20002"/>
                    </a:ext>
                  </a:extLst>
                </a:gridCol>
                <a:gridCol w="1748125">
                  <a:extLst>
                    <a:ext uri="{9D8B030D-6E8A-4147-A177-3AD203B41FA5}">
                      <a16:colId xmlns:a16="http://schemas.microsoft.com/office/drawing/2014/main" val="20003"/>
                    </a:ext>
                  </a:extLst>
                </a:gridCol>
              </a:tblGrid>
              <a:tr h="640090">
                <a:tc>
                  <a:txBody>
                    <a:bodyPr/>
                    <a:lstStyle/>
                    <a:p>
                      <a:pPr marL="0" marR="0" lvl="0" indent="0" algn="l" rtl="0">
                        <a:spcBef>
                          <a:spcPts val="0"/>
                        </a:spcBef>
                        <a:buSzPct val="25000"/>
                        <a:buNone/>
                      </a:pPr>
                      <a:r>
                        <a:rPr lang="en-US" sz="1800" u="none" strike="noStrike" cap="none"/>
                        <a:t>Account</a:t>
                      </a:r>
                    </a:p>
                  </a:txBody>
                  <a:tcPr marL="91450" marR="91450" marT="45725" marB="45725"/>
                </a:tc>
                <a:tc>
                  <a:txBody>
                    <a:bodyPr/>
                    <a:lstStyle/>
                    <a:p>
                      <a:pPr marL="0" marR="0" lvl="0" indent="0" algn="ctr" rtl="0">
                        <a:spcBef>
                          <a:spcPts val="0"/>
                        </a:spcBef>
                        <a:buSzPct val="25000"/>
                        <a:buNone/>
                      </a:pPr>
                      <a:r>
                        <a:rPr lang="en-US" sz="1800"/>
                        <a:t>Reference Date</a:t>
                      </a:r>
                    </a:p>
                  </a:txBody>
                  <a:tcPr marL="91450" marR="91450" marT="45725" marB="45725"/>
                </a:tc>
                <a:tc>
                  <a:txBody>
                    <a:bodyPr/>
                    <a:lstStyle/>
                    <a:p>
                      <a:pPr marL="0" marR="0" lvl="0" indent="0" algn="l" rtl="0">
                        <a:spcBef>
                          <a:spcPts val="0"/>
                        </a:spcBef>
                        <a:buSzPct val="25000"/>
                        <a:buNone/>
                      </a:pPr>
                      <a:r>
                        <a:rPr lang="en-US" sz="1800"/>
                        <a:t>Account Status</a:t>
                      </a:r>
                    </a:p>
                  </a:txBody>
                  <a:tcPr marL="91450" marR="91450" marT="45725" marB="45725"/>
                </a:tc>
                <a:tc>
                  <a:txBody>
                    <a:bodyPr/>
                    <a:lstStyle/>
                    <a:p>
                      <a:pPr marL="0" marR="0" lvl="0" indent="0" algn="l" rtl="0">
                        <a:spcBef>
                          <a:spcPts val="0"/>
                        </a:spcBef>
                        <a:buSzPct val="25000"/>
                        <a:buNone/>
                      </a:pPr>
                      <a:r>
                        <a:rPr lang="en-US" sz="1800"/>
                        <a:t>Ticket</a:t>
                      </a: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buSzPct val="25000"/>
                        <a:buNone/>
                      </a:pPr>
                      <a:r>
                        <a:rPr lang="en-US" sz="1800"/>
                        <a:t>5000015</a:t>
                      </a:r>
                    </a:p>
                  </a:txBody>
                  <a:tcPr marL="91450" marR="91450" marT="45725" marB="45725"/>
                </a:tc>
                <a:tc>
                  <a:txBody>
                    <a:bodyPr/>
                    <a:lstStyle/>
                    <a:p>
                      <a:pPr marL="0" marR="0" lvl="0" indent="0" algn="l" rtl="0">
                        <a:spcBef>
                          <a:spcPts val="0"/>
                        </a:spcBef>
                        <a:buSzPct val="25000"/>
                        <a:buNone/>
                      </a:pPr>
                      <a:r>
                        <a:rPr lang="en-US" sz="1800"/>
                        <a:t>2016-09-25</a:t>
                      </a:r>
                    </a:p>
                  </a:txBody>
                  <a:tcPr marL="91450" marR="91450" marT="45725" marB="45725"/>
                </a:tc>
                <a:tc>
                  <a:txBody>
                    <a:bodyPr/>
                    <a:lstStyle/>
                    <a:p>
                      <a:pPr marL="0" marR="0" lvl="0" indent="0" algn="l" rtl="0">
                        <a:spcBef>
                          <a:spcPts val="0"/>
                        </a:spcBef>
                        <a:buSzPct val="25000"/>
                        <a:buNone/>
                      </a:pPr>
                      <a:r>
                        <a:rPr lang="en-US" sz="1800"/>
                        <a:t>Open</a:t>
                      </a:r>
                    </a:p>
                  </a:txBody>
                  <a:tcPr marL="91450" marR="91450" marT="45725" marB="45725"/>
                </a:tc>
                <a:tc>
                  <a:txBody>
                    <a:bodyPr/>
                    <a:lstStyle/>
                    <a:p>
                      <a:pPr marL="0" marR="0" lvl="0" indent="0" algn="l" rtl="0">
                        <a:spcBef>
                          <a:spcPts val="0"/>
                        </a:spcBef>
                        <a:buSzPct val="25000"/>
                        <a:buNone/>
                      </a:pP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buSzPct val="25000"/>
                        <a:buNone/>
                      </a:pPr>
                      <a:r>
                        <a:rPr lang="en-US" sz="1800"/>
                        <a:t>5000016</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a:buNone/>
                      </a:pPr>
                      <a:r>
                        <a:rPr lang="en-US" sz="1800"/>
                        <a:t>2016-09-25</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a:buNone/>
                      </a:pPr>
                      <a:r>
                        <a:rPr lang="en-US" sz="1800"/>
                        <a:t>Blocked</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a:buNone/>
                      </a:pPr>
                      <a:endParaRPr sz="1800"/>
                    </a:p>
                  </a:txBody>
                  <a:tcPr marL="91450" marR="91450" marT="45725" marB="45725"/>
                </a:tc>
                <a:extLst>
                  <a:ext uri="{0D108BD9-81ED-4DB2-BD59-A6C34878D82A}">
                    <a16:rowId xmlns:a16="http://schemas.microsoft.com/office/drawing/2014/main" val="10002"/>
                  </a:ext>
                </a:extLst>
              </a:tr>
            </a:tbl>
          </a:graphicData>
        </a:graphic>
      </p:graphicFrame>
      <p:graphicFrame>
        <p:nvGraphicFramePr>
          <p:cNvPr id="213" name="Shape 213"/>
          <p:cNvGraphicFramePr/>
          <p:nvPr/>
        </p:nvGraphicFramePr>
        <p:xfrm>
          <a:off x="2043649" y="4523200"/>
          <a:ext cx="6073600" cy="1381790"/>
        </p:xfrm>
        <a:graphic>
          <a:graphicData uri="http://schemas.openxmlformats.org/drawingml/2006/table">
            <a:tbl>
              <a:tblPr firstRow="1" bandRow="1">
                <a:noFill/>
                <a:tableStyleId>{D2CB8C6A-9C43-4CCA-B94E-A737014DE487}</a:tableStyleId>
              </a:tblPr>
              <a:tblGrid>
                <a:gridCol w="1035925">
                  <a:extLst>
                    <a:ext uri="{9D8B030D-6E8A-4147-A177-3AD203B41FA5}">
                      <a16:colId xmlns:a16="http://schemas.microsoft.com/office/drawing/2014/main" val="20000"/>
                    </a:ext>
                  </a:extLst>
                </a:gridCol>
                <a:gridCol w="1641625">
                  <a:extLst>
                    <a:ext uri="{9D8B030D-6E8A-4147-A177-3AD203B41FA5}">
                      <a16:colId xmlns:a16="http://schemas.microsoft.com/office/drawing/2014/main" val="20001"/>
                    </a:ext>
                  </a:extLst>
                </a:gridCol>
                <a:gridCol w="1647925">
                  <a:extLst>
                    <a:ext uri="{9D8B030D-6E8A-4147-A177-3AD203B41FA5}">
                      <a16:colId xmlns:a16="http://schemas.microsoft.com/office/drawing/2014/main" val="20002"/>
                    </a:ext>
                  </a:extLst>
                </a:gridCol>
                <a:gridCol w="1748125">
                  <a:extLst>
                    <a:ext uri="{9D8B030D-6E8A-4147-A177-3AD203B41FA5}">
                      <a16:colId xmlns:a16="http://schemas.microsoft.com/office/drawing/2014/main" val="20003"/>
                    </a:ext>
                  </a:extLst>
                </a:gridCol>
              </a:tblGrid>
              <a:tr h="640090">
                <a:tc>
                  <a:txBody>
                    <a:bodyPr/>
                    <a:lstStyle/>
                    <a:p>
                      <a:pPr marL="0" marR="0" lvl="0" indent="0" algn="l" rtl="0">
                        <a:spcBef>
                          <a:spcPts val="0"/>
                        </a:spcBef>
                        <a:buSzPct val="25000"/>
                        <a:buNone/>
                      </a:pPr>
                      <a:r>
                        <a:rPr lang="en-US" sz="1800"/>
                        <a:t>Account</a:t>
                      </a:r>
                    </a:p>
                  </a:txBody>
                  <a:tcPr marL="91450" marR="91450" marT="45725" marB="45725"/>
                </a:tc>
                <a:tc>
                  <a:txBody>
                    <a:bodyPr/>
                    <a:lstStyle/>
                    <a:p>
                      <a:pPr marL="0" marR="0" lvl="0" indent="0" algn="ctr" rtl="0">
                        <a:spcBef>
                          <a:spcPts val="0"/>
                        </a:spcBef>
                        <a:buSzPct val="25000"/>
                        <a:buNone/>
                      </a:pPr>
                      <a:r>
                        <a:rPr lang="en-US" sz="1800"/>
                        <a:t>Reference Date</a:t>
                      </a:r>
                    </a:p>
                  </a:txBody>
                  <a:tcPr marL="91450" marR="91450" marT="45725" marB="45725"/>
                </a:tc>
                <a:tc>
                  <a:txBody>
                    <a:bodyPr/>
                    <a:lstStyle/>
                    <a:p>
                      <a:pPr marL="0" marR="0" lvl="0" indent="0" algn="l" rtl="0">
                        <a:spcBef>
                          <a:spcPts val="0"/>
                        </a:spcBef>
                        <a:buSzPct val="25000"/>
                        <a:buNone/>
                      </a:pPr>
                      <a:r>
                        <a:rPr lang="en-US" sz="1800"/>
                        <a:t>Account Status</a:t>
                      </a:r>
                    </a:p>
                  </a:txBody>
                  <a:tcPr marL="91450" marR="91450" marT="45725" marB="45725"/>
                </a:tc>
                <a:tc>
                  <a:txBody>
                    <a:bodyPr/>
                    <a:lstStyle/>
                    <a:p>
                      <a:pPr marL="0" marR="0" lvl="0" indent="0" algn="l" rtl="0">
                        <a:spcBef>
                          <a:spcPts val="0"/>
                        </a:spcBef>
                        <a:buSzPct val="25000"/>
                        <a:buNone/>
                      </a:pPr>
                      <a:r>
                        <a:rPr lang="en-US" sz="1800"/>
                        <a:t>Ticket</a:t>
                      </a: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buSzPct val="25000"/>
                        <a:buNone/>
                      </a:pPr>
                      <a:r>
                        <a:rPr lang="en-US" sz="1800"/>
                        <a:t>5000015</a:t>
                      </a:r>
                    </a:p>
                  </a:txBody>
                  <a:tcPr marL="91450" marR="91450" marT="45725" marB="45725"/>
                </a:tc>
                <a:tc>
                  <a:txBody>
                    <a:bodyPr/>
                    <a:lstStyle/>
                    <a:p>
                      <a:pPr marL="0" marR="0" lvl="0" indent="0" algn="l" rtl="0">
                        <a:spcBef>
                          <a:spcPts val="0"/>
                        </a:spcBef>
                        <a:buSzPct val="25000"/>
                        <a:buNone/>
                      </a:pPr>
                      <a:r>
                        <a:rPr lang="en-US" sz="1800"/>
                        <a:t>2016-09-25</a:t>
                      </a:r>
                    </a:p>
                  </a:txBody>
                  <a:tcPr marL="91450" marR="91450" marT="45725" marB="45725"/>
                </a:tc>
                <a:tc>
                  <a:txBody>
                    <a:bodyPr/>
                    <a:lstStyle/>
                    <a:p>
                      <a:pPr marL="0" marR="0" lvl="0" indent="0" algn="l" rtl="0">
                        <a:spcBef>
                          <a:spcPts val="0"/>
                        </a:spcBef>
                        <a:buSzPct val="25000"/>
                        <a:buNone/>
                      </a:pPr>
                      <a:r>
                        <a:rPr lang="en-US" sz="1800"/>
                        <a:t>Open</a:t>
                      </a:r>
                    </a:p>
                  </a:txBody>
                  <a:tcPr marL="91450" marR="91450" marT="45725" marB="45725"/>
                </a:tc>
                <a:tc>
                  <a:txBody>
                    <a:bodyPr/>
                    <a:lstStyle/>
                    <a:p>
                      <a:pPr marL="0" marR="0" lvl="0" indent="0" algn="l" rtl="0">
                        <a:spcBef>
                          <a:spcPts val="0"/>
                        </a:spcBef>
                        <a:buSzPct val="25000"/>
                        <a:buNone/>
                      </a:pPr>
                      <a:r>
                        <a:rPr lang="en-US" sz="1800"/>
                        <a:t>DIT-151</a:t>
                      </a: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buSzPct val="25000"/>
                        <a:buNone/>
                      </a:pPr>
                      <a:r>
                        <a:rPr lang="en-US" sz="1800"/>
                        <a:t>5000016</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a:buNone/>
                      </a:pPr>
                      <a:r>
                        <a:rPr lang="en-US" sz="1800"/>
                        <a:t>2016-09-25</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a:buNone/>
                      </a:pPr>
                      <a:r>
                        <a:rPr lang="en-US" sz="1800"/>
                        <a:t>Blocked</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Calibri"/>
                        <a:buNone/>
                      </a:pPr>
                      <a:r>
                        <a:rPr lang="en-US" sz="1800"/>
                        <a:t>DIT-152</a:t>
                      </a:r>
                    </a:p>
                  </a:txBody>
                  <a:tcPr marL="91450" marR="91450" marT="45725" marB="45725"/>
                </a:tc>
                <a:extLst>
                  <a:ext uri="{0D108BD9-81ED-4DB2-BD59-A6C34878D82A}">
                    <a16:rowId xmlns:a16="http://schemas.microsoft.com/office/drawing/2014/main" val="10002"/>
                  </a:ext>
                </a:extLst>
              </a:tr>
            </a:tbl>
          </a:graphicData>
        </a:graphic>
      </p:graphicFrame>
      <p:sp>
        <p:nvSpPr>
          <p:cNvPr id="214" name="Shape 214"/>
          <p:cNvSpPr/>
          <p:nvPr/>
        </p:nvSpPr>
        <p:spPr>
          <a:xfrm rot="5400000">
            <a:off x="4496075" y="3529800"/>
            <a:ext cx="1300800" cy="671400"/>
          </a:xfrm>
          <a:prstGeom prst="rightArrow">
            <a:avLst>
              <a:gd name="adj1" fmla="val 50000"/>
              <a:gd name="adj2" fmla="val 50000"/>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b="1" i="0" u="none" strike="noStrike" cap="none">
                <a:solidFill>
                  <a:schemeClr val="lt1"/>
                </a:solidFill>
                <a:latin typeface="Arial"/>
                <a:ea typeface="Arial"/>
                <a:cs typeface="Arial"/>
                <a:sym typeface="Arial"/>
              </a:rPr>
              <a:t>Process</a:t>
            </a:r>
          </a:p>
        </p:txBody>
      </p:sp>
      <p:sp>
        <p:nvSpPr>
          <p:cNvPr id="215" name="Shape 215"/>
          <p:cNvSpPr/>
          <p:nvPr/>
        </p:nvSpPr>
        <p:spPr>
          <a:xfrm>
            <a:off x="8329100" y="5133975"/>
            <a:ext cx="1057200" cy="403200"/>
          </a:xfrm>
          <a:prstGeom prst="rightArrow">
            <a:avLst>
              <a:gd name="adj1" fmla="val 50000"/>
              <a:gd name="adj2" fmla="val 50000"/>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400" b="0" i="0" u="none" strike="noStrike" cap="none">
                <a:solidFill>
                  <a:schemeClr val="lt1"/>
                </a:solidFill>
                <a:latin typeface="Arial"/>
                <a:ea typeface="Arial"/>
                <a:cs typeface="Arial"/>
                <a:sym typeface="Arial"/>
              </a:rPr>
              <a:t>Execute</a:t>
            </a:r>
          </a:p>
        </p:txBody>
      </p:sp>
      <p:sp>
        <p:nvSpPr>
          <p:cNvPr id="216" name="Shape 216"/>
          <p:cNvSpPr/>
          <p:nvPr/>
        </p:nvSpPr>
        <p:spPr>
          <a:xfrm>
            <a:off x="8329100" y="5486400"/>
            <a:ext cx="1029600" cy="403200"/>
          </a:xfrm>
          <a:prstGeom prst="rightArrow">
            <a:avLst>
              <a:gd name="adj1" fmla="val 50000"/>
              <a:gd name="adj2" fmla="val 50000"/>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400" b="0" i="0" u="none" strike="noStrike" cap="none" dirty="0">
                <a:solidFill>
                  <a:schemeClr val="lt1"/>
                </a:solidFill>
                <a:latin typeface="Arial"/>
                <a:ea typeface="Arial"/>
                <a:cs typeface="Arial"/>
                <a:sym typeface="Arial"/>
              </a:rPr>
              <a:t>Execute</a:t>
            </a:r>
          </a:p>
        </p:txBody>
      </p:sp>
      <p:sp>
        <p:nvSpPr>
          <p:cNvPr id="217" name="Shape 217"/>
          <p:cNvSpPr txBox="1"/>
          <p:nvPr/>
        </p:nvSpPr>
        <p:spPr>
          <a:xfrm>
            <a:off x="2043648" y="1476788"/>
            <a:ext cx="3438600" cy="4001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000" b="1" i="0" u="none" strike="noStrike" cap="none">
                <a:solidFill>
                  <a:schemeClr val="dk1"/>
                </a:solidFill>
                <a:latin typeface="Calibri"/>
                <a:ea typeface="Calibri"/>
                <a:cs typeface="Calibri"/>
                <a:sym typeface="Calibri"/>
              </a:rPr>
              <a:t>Accounts without cost account</a:t>
            </a:r>
          </a:p>
        </p:txBody>
      </p:sp>
      <p:sp>
        <p:nvSpPr>
          <p:cNvPr id="218" name="Shape 218"/>
          <p:cNvSpPr txBox="1"/>
          <p:nvPr/>
        </p:nvSpPr>
        <p:spPr>
          <a:xfrm>
            <a:off x="9386915" y="5076825"/>
            <a:ext cx="730500" cy="3999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000" b="1">
                <a:solidFill>
                  <a:schemeClr val="dk1"/>
                </a:solidFill>
                <a:latin typeface="Calibri"/>
                <a:ea typeface="Calibri"/>
                <a:cs typeface="Calibri"/>
                <a:sym typeface="Calibri"/>
              </a:rPr>
              <a:t>fixed</a:t>
            </a:r>
          </a:p>
        </p:txBody>
      </p:sp>
      <p:sp>
        <p:nvSpPr>
          <p:cNvPr id="219" name="Shape 219"/>
          <p:cNvSpPr txBox="1"/>
          <p:nvPr/>
        </p:nvSpPr>
        <p:spPr>
          <a:xfrm>
            <a:off x="9415504" y="5476875"/>
            <a:ext cx="730500" cy="3999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000" b="1">
                <a:solidFill>
                  <a:schemeClr val="dk1"/>
                </a:solidFill>
                <a:latin typeface="Calibri"/>
                <a:ea typeface="Calibri"/>
                <a:cs typeface="Calibri"/>
                <a:sym typeface="Calibri"/>
              </a:rPr>
              <a:t>fixed</a:t>
            </a:r>
          </a:p>
        </p:txBody>
      </p:sp>
      <p:cxnSp>
        <p:nvCxnSpPr>
          <p:cNvPr id="220" name="Shape 220"/>
          <p:cNvCxnSpPr/>
          <p:nvPr/>
        </p:nvCxnSpPr>
        <p:spPr>
          <a:xfrm>
            <a:off x="7432277" y="2680275"/>
            <a:ext cx="3270" cy="2734509"/>
          </a:xfrm>
          <a:prstGeom prst="straightConnector1">
            <a:avLst/>
          </a:prstGeom>
          <a:noFill/>
          <a:ln w="57150" cap="flat" cmpd="sng">
            <a:solidFill>
              <a:schemeClr val="accent1"/>
            </a:solidFill>
            <a:prstDash val="solid"/>
            <a:miter/>
            <a:headEnd type="none" w="med" len="med"/>
            <a:tailEnd type="triangle" w="lg" len="lg"/>
          </a:ln>
        </p:spPr>
      </p:cxnSp>
      <p:cxnSp>
        <p:nvCxnSpPr>
          <p:cNvPr id="221" name="Shape 221"/>
          <p:cNvCxnSpPr/>
          <p:nvPr/>
        </p:nvCxnSpPr>
        <p:spPr>
          <a:xfrm flipH="1">
            <a:off x="7852619" y="2800763"/>
            <a:ext cx="24722" cy="2949004"/>
          </a:xfrm>
          <a:prstGeom prst="straightConnector1">
            <a:avLst/>
          </a:prstGeom>
          <a:noFill/>
          <a:ln w="57150" cap="flat" cmpd="sng">
            <a:solidFill>
              <a:schemeClr val="accent1"/>
            </a:solidFill>
            <a:prstDash val="solid"/>
            <a:miter/>
            <a:headEnd type="none" w="med" len="med"/>
            <a:tailEnd type="triangle" w="lg" len="lg"/>
          </a:ln>
        </p:spPr>
      </p:cxnSp>
      <p:sp>
        <p:nvSpPr>
          <p:cNvPr id="222" name="Shape 222"/>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a:solidFill>
                  <a:srgbClr val="F1C232"/>
                </a:solidFill>
                <a:latin typeface="Oswald"/>
                <a:ea typeface="Oswald"/>
                <a:cs typeface="Oswald"/>
                <a:sym typeface="Oswald"/>
              </a:rPr>
              <a:t>(E)xecute</a:t>
            </a:r>
            <a:r>
              <a:rPr lang="en-US" sz="3600">
                <a:solidFill>
                  <a:schemeClr val="lt1"/>
                </a:solidFill>
                <a:latin typeface="Oswald"/>
                <a:ea typeface="Oswald"/>
                <a:cs typeface="Oswald"/>
                <a:sym typeface="Oswald"/>
              </a:rPr>
              <a:t> JIRA Ticket For All Items in All Lists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D1E2A"/>
        </a:solidFill>
        <a:effectLst/>
      </p:bgPr>
    </p:bg>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838200" y="1585575"/>
            <a:ext cx="10515600" cy="1325700"/>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6000" b="0" i="0" u="none" strike="noStrike" cap="none" dirty="0">
                <a:solidFill>
                  <a:schemeClr val="lt1"/>
                </a:solidFill>
                <a:latin typeface="Oswald"/>
                <a:ea typeface="Oswald"/>
                <a:cs typeface="Oswald"/>
                <a:sym typeface="Oswald"/>
              </a:rPr>
              <a:t>ICE Is </a:t>
            </a:r>
            <a:r>
              <a:rPr lang="EN-US" sz="6000" b="0" i="0" u="none" strike="noStrike" cap="none" dirty="0">
                <a:solidFill>
                  <a:srgbClr val="F1C232"/>
                </a:solidFill>
                <a:latin typeface="Oswald"/>
                <a:ea typeface="Oswald"/>
                <a:cs typeface="Oswald"/>
                <a:sym typeface="Oswald"/>
              </a:rPr>
              <a:t>Not Just</a:t>
            </a:r>
            <a:r>
              <a:rPr lang="EN-US" sz="6000" b="0" i="0" u="none" strike="noStrike" cap="none" dirty="0">
                <a:solidFill>
                  <a:schemeClr val="lt1"/>
                </a:solidFill>
                <a:latin typeface="Oswald"/>
                <a:ea typeface="Oswald"/>
                <a:cs typeface="Oswald"/>
                <a:sym typeface="Oswald"/>
              </a:rPr>
              <a:t> A Concept</a:t>
            </a:r>
          </a:p>
        </p:txBody>
      </p:sp>
      <p:sp>
        <p:nvSpPr>
          <p:cNvPr id="228" name="Shape 228"/>
          <p:cNvSpPr txBox="1">
            <a:spLocks noGrp="1"/>
          </p:cNvSpPr>
          <p:nvPr>
            <p:ph type="body" idx="1"/>
          </p:nvPr>
        </p:nvSpPr>
        <p:spPr>
          <a:xfrm>
            <a:off x="838200" y="3338275"/>
            <a:ext cx="10515600" cy="1590000"/>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spcAft>
                <a:spcPts val="0"/>
              </a:spcAft>
              <a:buClr>
                <a:schemeClr val="dk1"/>
              </a:buClr>
              <a:buSzPct val="25000"/>
              <a:buFont typeface="Arial"/>
              <a:buNone/>
            </a:pPr>
            <a:r>
              <a:rPr lang="en-US" sz="4400" b="0" i="0" u="none" strike="noStrike" cap="none">
                <a:solidFill>
                  <a:schemeClr val="lt2"/>
                </a:solidFill>
                <a:latin typeface="Roboto"/>
                <a:ea typeface="Roboto"/>
                <a:cs typeface="Roboto"/>
                <a:sym typeface="Roboto"/>
              </a:rPr>
              <a:t>It is a materialized implementation </a:t>
            </a:r>
          </a:p>
          <a:p>
            <a:pPr marL="0" marR="0" lvl="0" indent="0" algn="ctr" rtl="0">
              <a:lnSpc>
                <a:spcPct val="90000"/>
              </a:lnSpc>
              <a:spcBef>
                <a:spcPts val="1000"/>
              </a:spcBef>
              <a:spcAft>
                <a:spcPts val="0"/>
              </a:spcAft>
              <a:buClr>
                <a:schemeClr val="dk1"/>
              </a:buClr>
              <a:buSzPct val="25000"/>
              <a:buFont typeface="Arial"/>
              <a:buNone/>
            </a:pPr>
            <a:r>
              <a:rPr lang="en-US" sz="4400" b="0" i="0" u="none" strike="noStrike" cap="none">
                <a:solidFill>
                  <a:schemeClr val="lt2"/>
                </a:solidFill>
                <a:latin typeface="Roboto"/>
                <a:ea typeface="Roboto"/>
                <a:cs typeface="Roboto"/>
                <a:sym typeface="Roboto"/>
              </a:rPr>
              <a:t>of a concept outlined above.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0" y="1075763"/>
            <a:ext cx="12192000" cy="5782235"/>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endParaRPr lang="en-US" sz="2800" b="0" i="0" u="none" strike="noStrike" cap="none">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ct val="25000"/>
              <a:buFont typeface="Arial"/>
              <a:buNone/>
            </a:pPr>
            <a:endParaRPr lang="en-US" sz="2800" b="0" i="0" u="none" strike="noStrike" cap="none">
              <a:solidFill>
                <a:schemeClr val="tx1"/>
              </a:solidFill>
              <a:latin typeface="Calibri"/>
              <a:ea typeface="Calibri"/>
              <a:cs typeface="Calibri"/>
              <a:sym typeface="Calibri"/>
            </a:endParaRPr>
          </a:p>
        </p:txBody>
      </p:sp>
      <p:sp>
        <p:nvSpPr>
          <p:cNvPr id="234" name="Shape 234"/>
          <p:cNvSpPr/>
          <p:nvPr/>
        </p:nvSpPr>
        <p:spPr>
          <a:xfrm>
            <a:off x="3204766" y="2597150"/>
            <a:ext cx="914400" cy="914400"/>
          </a:xfrm>
          <a:prstGeom prst="roundRect">
            <a:avLst>
              <a:gd name="adj" fmla="val 16667"/>
            </a:avLst>
          </a:prstGeom>
          <a:solidFill>
            <a:schemeClr val="lt1"/>
          </a:solidFill>
          <a:ln w="76200" cap="flat" cmpd="sng">
            <a:solidFill>
              <a:schemeClr val="accent5"/>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000" b="1">
                <a:solidFill>
                  <a:schemeClr val="dk1"/>
                </a:solidFill>
                <a:latin typeface="Arial"/>
                <a:ea typeface="Arial"/>
                <a:cs typeface="Arial"/>
                <a:sym typeface="Arial"/>
              </a:rPr>
              <a:t>JIRA</a:t>
            </a:r>
          </a:p>
        </p:txBody>
      </p:sp>
      <p:sp>
        <p:nvSpPr>
          <p:cNvPr id="235" name="Shape 235"/>
          <p:cNvSpPr/>
          <p:nvPr/>
        </p:nvSpPr>
        <p:spPr>
          <a:xfrm>
            <a:off x="9629775" y="2178050"/>
            <a:ext cx="1672200" cy="3819600"/>
          </a:xfrm>
          <a:prstGeom prst="roundRect">
            <a:avLst>
              <a:gd name="adj" fmla="val 16667"/>
            </a:avLst>
          </a:prstGeom>
          <a:solidFill>
            <a:schemeClr val="lt1"/>
          </a:solidFill>
          <a:ln w="38100" cap="flat" cmpd="sng">
            <a:solidFill>
              <a:schemeClr val="accent5"/>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b="1">
                <a:solidFill>
                  <a:schemeClr val="dk1"/>
                </a:solidFill>
                <a:latin typeface="Arial"/>
                <a:ea typeface="Arial"/>
                <a:cs typeface="Arial"/>
                <a:sym typeface="Arial"/>
              </a:rPr>
              <a:t>Foundation Library</a:t>
            </a:r>
          </a:p>
          <a:p>
            <a:pPr marL="0" marR="0" lvl="0" indent="0" algn="ctr" rtl="0">
              <a:spcBef>
                <a:spcPts val="0"/>
              </a:spcBef>
              <a:spcAft>
                <a:spcPts val="0"/>
              </a:spcAft>
              <a:buSzPct val="25000"/>
              <a:buNone/>
            </a:pPr>
            <a:r>
              <a:rPr lang="en-US" sz="1800">
                <a:solidFill>
                  <a:schemeClr val="dk1"/>
                </a:solidFill>
                <a:latin typeface="Arial"/>
                <a:ea typeface="Arial"/>
                <a:cs typeface="Arial"/>
                <a:sym typeface="Arial"/>
              </a:rPr>
              <a:t>Configuring, Logging, Testing</a:t>
            </a:r>
          </a:p>
        </p:txBody>
      </p:sp>
      <p:sp>
        <p:nvSpPr>
          <p:cNvPr id="236" name="Shape 236"/>
          <p:cNvSpPr/>
          <p:nvPr/>
        </p:nvSpPr>
        <p:spPr>
          <a:xfrm>
            <a:off x="2498327" y="3782219"/>
            <a:ext cx="914400" cy="914400"/>
          </a:xfrm>
          <a:prstGeom prst="roundRect">
            <a:avLst>
              <a:gd name="adj" fmla="val 16667"/>
            </a:avLst>
          </a:prstGeom>
          <a:solidFill>
            <a:schemeClr val="lt1"/>
          </a:solidFill>
          <a:ln w="12700" cap="flat" cmpd="sng">
            <a:solidFill>
              <a:schemeClr val="accent5"/>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a:solidFill>
                  <a:schemeClr val="dk1"/>
                </a:solidFill>
                <a:latin typeface="Arial"/>
                <a:ea typeface="Arial"/>
                <a:cs typeface="Arial"/>
                <a:sym typeface="Arial"/>
              </a:rPr>
              <a:t>Web Client</a:t>
            </a:r>
          </a:p>
        </p:txBody>
      </p:sp>
      <p:sp>
        <p:nvSpPr>
          <p:cNvPr id="237" name="Shape 237"/>
          <p:cNvSpPr/>
          <p:nvPr/>
        </p:nvSpPr>
        <p:spPr>
          <a:xfrm>
            <a:off x="6026150" y="2244725"/>
            <a:ext cx="2098674" cy="914400"/>
          </a:xfrm>
          <a:prstGeom prst="roundRect">
            <a:avLst>
              <a:gd name="adj" fmla="val 16667"/>
            </a:avLst>
          </a:prstGeom>
          <a:solidFill>
            <a:schemeClr val="lt1"/>
          </a:solidFill>
          <a:ln w="38100" cap="flat" cmpd="sng">
            <a:solidFill>
              <a:schemeClr val="accent5"/>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b="1">
                <a:solidFill>
                  <a:schemeClr val="dk1"/>
                </a:solidFill>
                <a:latin typeface="Arial"/>
                <a:ea typeface="Arial"/>
                <a:cs typeface="Arial"/>
                <a:sym typeface="Arial"/>
              </a:rPr>
              <a:t>JIRA Integration Library</a:t>
            </a:r>
          </a:p>
        </p:txBody>
      </p:sp>
      <p:sp>
        <p:nvSpPr>
          <p:cNvPr id="238" name="Shape 238"/>
          <p:cNvSpPr/>
          <p:nvPr/>
        </p:nvSpPr>
        <p:spPr>
          <a:xfrm>
            <a:off x="4529151" y="3587750"/>
            <a:ext cx="1116300" cy="1390500"/>
          </a:xfrm>
          <a:prstGeom prst="roundRect">
            <a:avLst>
              <a:gd name="adj" fmla="val 16667"/>
            </a:avLst>
          </a:prstGeom>
          <a:solidFill>
            <a:schemeClr val="lt1"/>
          </a:solidFill>
          <a:ln w="76200" cap="flat" cmpd="sng">
            <a:solidFill>
              <a:schemeClr val="accent5"/>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b="1">
                <a:solidFill>
                  <a:schemeClr val="dk1"/>
                </a:solidFill>
                <a:latin typeface="Arial"/>
                <a:ea typeface="Arial"/>
                <a:cs typeface="Arial"/>
                <a:sym typeface="Arial"/>
              </a:rPr>
              <a:t>Web</a:t>
            </a:r>
          </a:p>
          <a:p>
            <a:pPr marL="0" marR="0" lvl="0" indent="0" algn="ctr" rtl="0">
              <a:spcBef>
                <a:spcPts val="0"/>
              </a:spcBef>
              <a:spcAft>
                <a:spcPts val="0"/>
              </a:spcAft>
              <a:buSzPct val="25000"/>
              <a:buNone/>
            </a:pPr>
            <a:r>
              <a:rPr lang="en-US" sz="1800" b="1">
                <a:solidFill>
                  <a:schemeClr val="dk1"/>
                </a:solidFill>
                <a:latin typeface="Arial"/>
                <a:ea typeface="Arial"/>
                <a:cs typeface="Arial"/>
                <a:sym typeface="Arial"/>
              </a:rPr>
              <a:t>Service</a:t>
            </a:r>
          </a:p>
        </p:txBody>
      </p:sp>
      <p:sp>
        <p:nvSpPr>
          <p:cNvPr id="239" name="Shape 239"/>
          <p:cNvSpPr/>
          <p:nvPr/>
        </p:nvSpPr>
        <p:spPr>
          <a:xfrm>
            <a:off x="6026150" y="5176837"/>
            <a:ext cx="2098674" cy="914400"/>
          </a:xfrm>
          <a:prstGeom prst="roundRect">
            <a:avLst>
              <a:gd name="adj" fmla="val 16667"/>
            </a:avLst>
          </a:prstGeom>
          <a:solidFill>
            <a:schemeClr val="lt1"/>
          </a:solidFill>
          <a:ln w="38100" cap="flat" cmpd="sng">
            <a:solidFill>
              <a:schemeClr val="accent5"/>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b="1">
                <a:solidFill>
                  <a:schemeClr val="dk1"/>
                </a:solidFill>
                <a:latin typeface="Arial"/>
                <a:ea typeface="Arial"/>
                <a:cs typeface="Arial"/>
                <a:sym typeface="Arial"/>
              </a:rPr>
              <a:t>JIRA Event Handling Framework</a:t>
            </a:r>
          </a:p>
        </p:txBody>
      </p:sp>
      <p:cxnSp>
        <p:nvCxnSpPr>
          <p:cNvPr id="240" name="Shape 240"/>
          <p:cNvCxnSpPr>
            <a:stCxn id="234" idx="2"/>
            <a:endCxn id="238" idx="1"/>
          </p:cNvCxnSpPr>
          <p:nvPr/>
        </p:nvCxnSpPr>
        <p:spPr>
          <a:xfrm rot="-5400000" flipH="1">
            <a:off x="3709966" y="3463550"/>
            <a:ext cx="771300" cy="867300"/>
          </a:xfrm>
          <a:prstGeom prst="curvedConnector2">
            <a:avLst/>
          </a:prstGeom>
          <a:noFill/>
          <a:ln w="9525" cap="flat" cmpd="sng">
            <a:solidFill>
              <a:schemeClr val="accent1"/>
            </a:solidFill>
            <a:prstDash val="solid"/>
            <a:miter/>
            <a:headEnd type="none" w="med" len="med"/>
            <a:tailEnd type="triangle" w="lg" len="lg"/>
          </a:ln>
        </p:spPr>
      </p:cxnSp>
      <p:cxnSp>
        <p:nvCxnSpPr>
          <p:cNvPr id="241" name="Shape 241"/>
          <p:cNvCxnSpPr>
            <a:stCxn id="238" idx="2"/>
            <a:endCxn id="239" idx="1"/>
          </p:cNvCxnSpPr>
          <p:nvPr/>
        </p:nvCxnSpPr>
        <p:spPr>
          <a:xfrm rot="-5400000" flipH="1">
            <a:off x="5228751" y="4836800"/>
            <a:ext cx="655800" cy="938700"/>
          </a:xfrm>
          <a:prstGeom prst="curvedConnector2">
            <a:avLst/>
          </a:prstGeom>
          <a:noFill/>
          <a:ln w="9525" cap="flat" cmpd="sng">
            <a:solidFill>
              <a:schemeClr val="accent1"/>
            </a:solidFill>
            <a:prstDash val="solid"/>
            <a:miter/>
            <a:headEnd type="none" w="med" len="med"/>
            <a:tailEnd type="triangle" w="lg" len="lg"/>
          </a:ln>
        </p:spPr>
      </p:cxnSp>
      <p:sp>
        <p:nvSpPr>
          <p:cNvPr id="242" name="Shape 242"/>
          <p:cNvSpPr/>
          <p:nvPr/>
        </p:nvSpPr>
        <p:spPr>
          <a:xfrm>
            <a:off x="8536824" y="4978400"/>
            <a:ext cx="819900" cy="1103400"/>
          </a:xfrm>
          <a:prstGeom prst="can">
            <a:avLst>
              <a:gd name="adj" fmla="val 25000"/>
            </a:avLst>
          </a:prstGeom>
          <a:solidFill>
            <a:schemeClr val="lt1"/>
          </a:solidFill>
          <a:ln w="12700" cap="flat" cmpd="sng">
            <a:solidFill>
              <a:schemeClr val="accent6"/>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400" b="1">
                <a:solidFill>
                  <a:schemeClr val="dk1"/>
                </a:solidFill>
                <a:latin typeface="Arial"/>
                <a:ea typeface="Arial"/>
                <a:cs typeface="Arial"/>
                <a:sym typeface="Arial"/>
              </a:rPr>
              <a:t>SQL Server</a:t>
            </a:r>
          </a:p>
        </p:txBody>
      </p:sp>
      <p:cxnSp>
        <p:nvCxnSpPr>
          <p:cNvPr id="243" name="Shape 243"/>
          <p:cNvCxnSpPr>
            <a:stCxn id="239" idx="3"/>
            <a:endCxn id="242" idx="2"/>
          </p:cNvCxnSpPr>
          <p:nvPr/>
        </p:nvCxnSpPr>
        <p:spPr>
          <a:xfrm rot="10800000" flipH="1">
            <a:off x="8124824" y="5530237"/>
            <a:ext cx="411900" cy="103800"/>
          </a:xfrm>
          <a:prstGeom prst="curvedConnector3">
            <a:avLst>
              <a:gd name="adj1" fmla="val 50012"/>
            </a:avLst>
          </a:prstGeom>
          <a:noFill/>
          <a:ln w="9525" cap="flat" cmpd="sng">
            <a:solidFill>
              <a:schemeClr val="accent1"/>
            </a:solidFill>
            <a:prstDash val="solid"/>
            <a:miter/>
            <a:headEnd type="stealth" w="med" len="med"/>
            <a:tailEnd type="triangle" w="lg" len="lg"/>
          </a:ln>
        </p:spPr>
      </p:cxnSp>
      <p:cxnSp>
        <p:nvCxnSpPr>
          <p:cNvPr id="244" name="Shape 244"/>
          <p:cNvCxnSpPr>
            <a:endCxn id="237" idx="2"/>
          </p:cNvCxnSpPr>
          <p:nvPr/>
        </p:nvCxnSpPr>
        <p:spPr>
          <a:xfrm rot="10800000">
            <a:off x="7075487" y="3159125"/>
            <a:ext cx="406500" cy="404700"/>
          </a:xfrm>
          <a:prstGeom prst="curvedConnector3">
            <a:avLst>
              <a:gd name="adj1" fmla="val 25"/>
            </a:avLst>
          </a:prstGeom>
          <a:noFill/>
          <a:ln w="9525" cap="flat" cmpd="sng">
            <a:solidFill>
              <a:schemeClr val="accent1"/>
            </a:solidFill>
            <a:prstDash val="solid"/>
            <a:miter/>
            <a:headEnd type="none" w="med" len="med"/>
            <a:tailEnd type="triangle" w="lg" len="lg"/>
          </a:ln>
        </p:spPr>
      </p:cxnSp>
      <p:cxnSp>
        <p:nvCxnSpPr>
          <p:cNvPr id="245" name="Shape 245"/>
          <p:cNvCxnSpPr>
            <a:stCxn id="237" idx="1"/>
            <a:endCxn id="234" idx="3"/>
          </p:cNvCxnSpPr>
          <p:nvPr/>
        </p:nvCxnSpPr>
        <p:spPr>
          <a:xfrm flipH="1">
            <a:off x="4119050" y="2701925"/>
            <a:ext cx="1907100" cy="352500"/>
          </a:xfrm>
          <a:prstGeom prst="curvedConnector3">
            <a:avLst>
              <a:gd name="adj1" fmla="val 49997"/>
            </a:avLst>
          </a:prstGeom>
          <a:noFill/>
          <a:ln w="9525" cap="flat" cmpd="sng">
            <a:solidFill>
              <a:schemeClr val="accent1"/>
            </a:solidFill>
            <a:prstDash val="solid"/>
            <a:miter/>
            <a:headEnd type="none" w="med" len="med"/>
            <a:tailEnd type="triangle" w="lg" len="lg"/>
          </a:ln>
        </p:spPr>
      </p:cxnSp>
      <p:sp>
        <p:nvSpPr>
          <p:cNvPr id="246" name="Shape 246"/>
          <p:cNvSpPr/>
          <p:nvPr/>
        </p:nvSpPr>
        <p:spPr>
          <a:xfrm>
            <a:off x="6335712" y="3563937"/>
            <a:ext cx="642936" cy="1350961"/>
          </a:xfrm>
          <a:prstGeom prst="roundRect">
            <a:avLst>
              <a:gd name="adj" fmla="val 16667"/>
            </a:avLst>
          </a:prstGeom>
          <a:solidFill>
            <a:schemeClr val="lt1"/>
          </a:solidFill>
          <a:ln w="12700" cap="flat" cmpd="sng">
            <a:solidFill>
              <a:schemeClr val="accent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7" name="Shape 247"/>
          <p:cNvSpPr txBox="1"/>
          <p:nvPr/>
        </p:nvSpPr>
        <p:spPr>
          <a:xfrm rot="5400000">
            <a:off x="6013073" y="3949323"/>
            <a:ext cx="1288190" cy="580165"/>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800">
                <a:solidFill>
                  <a:schemeClr val="dk1"/>
                </a:solidFill>
                <a:latin typeface="Arial"/>
                <a:ea typeface="Arial"/>
                <a:cs typeface="Arial"/>
                <a:sym typeface="Arial"/>
              </a:rPr>
              <a:t>Block Account</a:t>
            </a:r>
          </a:p>
        </p:txBody>
      </p:sp>
      <p:sp>
        <p:nvSpPr>
          <p:cNvPr id="248" name="Shape 248"/>
          <p:cNvSpPr/>
          <p:nvPr/>
        </p:nvSpPr>
        <p:spPr>
          <a:xfrm>
            <a:off x="7191375" y="3563937"/>
            <a:ext cx="579438" cy="1350961"/>
          </a:xfrm>
          <a:prstGeom prst="roundRect">
            <a:avLst>
              <a:gd name="adj" fmla="val 16667"/>
            </a:avLst>
          </a:prstGeom>
          <a:solidFill>
            <a:schemeClr val="lt1"/>
          </a:solidFill>
          <a:ln w="12700" cap="flat" cmpd="sng">
            <a:solidFill>
              <a:schemeClr val="accent5"/>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9" name="Shape 249"/>
          <p:cNvSpPr txBox="1"/>
          <p:nvPr/>
        </p:nvSpPr>
        <p:spPr>
          <a:xfrm rot="5400000">
            <a:off x="6833898" y="3977972"/>
            <a:ext cx="1294390" cy="522866"/>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800">
                <a:solidFill>
                  <a:schemeClr val="dk1"/>
                </a:solidFill>
                <a:latin typeface="Arial"/>
                <a:ea typeface="Arial"/>
                <a:cs typeface="Arial"/>
                <a:sym typeface="Arial"/>
              </a:rPr>
              <a:t>Send Wire</a:t>
            </a:r>
          </a:p>
        </p:txBody>
      </p:sp>
      <p:cxnSp>
        <p:nvCxnSpPr>
          <p:cNvPr id="250" name="Shape 250"/>
          <p:cNvCxnSpPr>
            <a:stCxn id="246" idx="0"/>
            <a:endCxn id="237" idx="2"/>
          </p:cNvCxnSpPr>
          <p:nvPr/>
        </p:nvCxnSpPr>
        <p:spPr>
          <a:xfrm rot="-5400000">
            <a:off x="6663931" y="3152487"/>
            <a:ext cx="404700" cy="418200"/>
          </a:xfrm>
          <a:prstGeom prst="curvedConnector3">
            <a:avLst>
              <a:gd name="adj1" fmla="val 50014"/>
            </a:avLst>
          </a:prstGeom>
          <a:noFill/>
          <a:ln w="9525" cap="flat" cmpd="sng">
            <a:solidFill>
              <a:schemeClr val="accent1"/>
            </a:solidFill>
            <a:prstDash val="solid"/>
            <a:miter/>
            <a:headEnd type="none" w="med" len="med"/>
            <a:tailEnd type="triangle" w="lg" len="lg"/>
          </a:ln>
        </p:spPr>
      </p:cxnSp>
      <p:cxnSp>
        <p:nvCxnSpPr>
          <p:cNvPr id="251" name="Shape 251"/>
          <p:cNvCxnSpPr>
            <a:stCxn id="239" idx="0"/>
            <a:endCxn id="246" idx="2"/>
          </p:cNvCxnSpPr>
          <p:nvPr/>
        </p:nvCxnSpPr>
        <p:spPr>
          <a:xfrm rot="5400000" flipH="1">
            <a:off x="6735437" y="4836787"/>
            <a:ext cx="261900" cy="418200"/>
          </a:xfrm>
          <a:prstGeom prst="curvedConnector3">
            <a:avLst>
              <a:gd name="adj1" fmla="val 50007"/>
            </a:avLst>
          </a:prstGeom>
          <a:noFill/>
          <a:ln w="9525" cap="flat" cmpd="sng">
            <a:solidFill>
              <a:schemeClr val="accent1"/>
            </a:solidFill>
            <a:prstDash val="solid"/>
            <a:miter/>
            <a:headEnd type="none" w="med" len="med"/>
            <a:tailEnd type="triangle" w="lg" len="lg"/>
          </a:ln>
        </p:spPr>
      </p:cxnSp>
      <p:cxnSp>
        <p:nvCxnSpPr>
          <p:cNvPr id="252" name="Shape 252"/>
          <p:cNvCxnSpPr>
            <a:stCxn id="239" idx="0"/>
            <a:endCxn id="248" idx="2"/>
          </p:cNvCxnSpPr>
          <p:nvPr/>
        </p:nvCxnSpPr>
        <p:spPr>
          <a:xfrm rot="-5400000">
            <a:off x="7147337" y="4843087"/>
            <a:ext cx="261900" cy="405600"/>
          </a:xfrm>
          <a:prstGeom prst="curvedConnector3">
            <a:avLst>
              <a:gd name="adj1" fmla="val 49704"/>
            </a:avLst>
          </a:prstGeom>
          <a:noFill/>
          <a:ln w="9525" cap="flat" cmpd="sng">
            <a:solidFill>
              <a:schemeClr val="accent1"/>
            </a:solidFill>
            <a:prstDash val="solid"/>
            <a:miter/>
            <a:headEnd type="none" w="med" len="med"/>
            <a:tailEnd type="triangle" w="lg" len="lg"/>
          </a:ln>
        </p:spPr>
      </p:cxnSp>
      <p:cxnSp>
        <p:nvCxnSpPr>
          <p:cNvPr id="253" name="Shape 253"/>
          <p:cNvCxnSpPr>
            <a:stCxn id="236" idx="3"/>
            <a:endCxn id="238" idx="1"/>
          </p:cNvCxnSpPr>
          <p:nvPr/>
        </p:nvCxnSpPr>
        <p:spPr>
          <a:xfrm>
            <a:off x="3412727" y="4239419"/>
            <a:ext cx="1116300" cy="43500"/>
          </a:xfrm>
          <a:prstGeom prst="curvedConnector3">
            <a:avLst>
              <a:gd name="adj1" fmla="val 50006"/>
            </a:avLst>
          </a:prstGeom>
          <a:noFill/>
          <a:ln w="9525" cap="flat" cmpd="sng">
            <a:solidFill>
              <a:schemeClr val="accent1"/>
            </a:solidFill>
            <a:prstDash val="solid"/>
            <a:miter/>
            <a:headEnd type="none" w="med" len="med"/>
            <a:tailEnd type="triangle" w="lg" len="lg"/>
          </a:ln>
        </p:spPr>
      </p:cxnSp>
      <p:sp>
        <p:nvSpPr>
          <p:cNvPr id="254" name="Shape 254"/>
          <p:cNvSpPr/>
          <p:nvPr/>
        </p:nvSpPr>
        <p:spPr>
          <a:xfrm>
            <a:off x="2678350" y="4914900"/>
            <a:ext cx="1030800" cy="929700"/>
          </a:xfrm>
          <a:prstGeom prst="roundRect">
            <a:avLst>
              <a:gd name="adj" fmla="val 16667"/>
            </a:avLst>
          </a:prstGeom>
          <a:solidFill>
            <a:schemeClr val="lt1"/>
          </a:solidFill>
          <a:ln w="12700" cap="flat" cmpd="sng">
            <a:solidFill>
              <a:schemeClr val="accent5"/>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400">
                <a:solidFill>
                  <a:schemeClr val="dk1"/>
                </a:solidFill>
                <a:latin typeface="Arial"/>
                <a:ea typeface="Arial"/>
                <a:cs typeface="Arial"/>
                <a:sym typeface="Arial"/>
              </a:rPr>
              <a:t>SMS</a:t>
            </a:r>
          </a:p>
          <a:p>
            <a:pPr marL="0" marR="0" lvl="0" indent="0" algn="ctr" rtl="0">
              <a:spcBef>
                <a:spcPts val="0"/>
              </a:spcBef>
              <a:spcAft>
                <a:spcPts val="0"/>
              </a:spcAft>
              <a:buSzPct val="25000"/>
              <a:buNone/>
            </a:pPr>
            <a:r>
              <a:rPr lang="en-US" sz="1400">
                <a:solidFill>
                  <a:schemeClr val="dk1"/>
                </a:solidFill>
                <a:latin typeface="Arial"/>
                <a:ea typeface="Arial"/>
                <a:cs typeface="Arial"/>
                <a:sym typeface="Arial"/>
              </a:rPr>
              <a:t>Provider</a:t>
            </a:r>
          </a:p>
        </p:txBody>
      </p:sp>
      <p:cxnSp>
        <p:nvCxnSpPr>
          <p:cNvPr id="255" name="Shape 255"/>
          <p:cNvCxnSpPr>
            <a:stCxn id="254" idx="3"/>
            <a:endCxn id="238" idx="1"/>
          </p:cNvCxnSpPr>
          <p:nvPr/>
        </p:nvCxnSpPr>
        <p:spPr>
          <a:xfrm rot="10800000" flipH="1">
            <a:off x="3709150" y="4282950"/>
            <a:ext cx="819900" cy="1096800"/>
          </a:xfrm>
          <a:prstGeom prst="curvedConnector3">
            <a:avLst>
              <a:gd name="adj1" fmla="val 50006"/>
            </a:avLst>
          </a:prstGeom>
          <a:noFill/>
          <a:ln w="9525" cap="flat" cmpd="sng">
            <a:solidFill>
              <a:schemeClr val="accent1"/>
            </a:solidFill>
            <a:prstDash val="solid"/>
            <a:miter/>
            <a:headEnd type="none" w="med" len="med"/>
            <a:tailEnd type="triangle" w="lg" len="lg"/>
          </a:ln>
        </p:spPr>
      </p:cxnSp>
      <p:sp>
        <p:nvSpPr>
          <p:cNvPr id="256" name="Shape 256"/>
          <p:cNvSpPr txBox="1"/>
          <p:nvPr/>
        </p:nvSpPr>
        <p:spPr>
          <a:xfrm rot="5400000">
            <a:off x="6987952" y="4110865"/>
            <a:ext cx="2060926" cy="36933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1">
                <a:solidFill>
                  <a:schemeClr val="dk1"/>
                </a:solidFill>
                <a:latin typeface="Arial"/>
                <a:ea typeface="Arial"/>
                <a:cs typeface="Arial"/>
                <a:sym typeface="Arial"/>
              </a:rPr>
              <a:t>Action Handlers</a:t>
            </a:r>
          </a:p>
        </p:txBody>
      </p:sp>
      <p:sp>
        <p:nvSpPr>
          <p:cNvPr id="257" name="Shape 257"/>
          <p:cNvSpPr/>
          <p:nvPr/>
        </p:nvSpPr>
        <p:spPr>
          <a:xfrm rot="10800000">
            <a:off x="8785223" y="3754787"/>
            <a:ext cx="705641" cy="484631"/>
          </a:xfrm>
          <a:prstGeom prst="rightArrow">
            <a:avLst>
              <a:gd name="adj1" fmla="val 50000"/>
              <a:gd name="adj2" fmla="val 50000"/>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8" name="Shape 258"/>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a:solidFill>
                  <a:schemeClr val="lt1"/>
                </a:solidFill>
                <a:latin typeface="Oswald"/>
                <a:ea typeface="Oswald"/>
                <a:cs typeface="Oswald"/>
                <a:sym typeface="Oswald"/>
              </a:rPr>
              <a:t>ICE  Architecture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descr="Video for part deux"/>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64" name="Shape 264" descr="Image result for is this new? image"/>
          <p:cNvPicPr preferRelativeResize="0"/>
          <p:nvPr/>
        </p:nvPicPr>
        <p:blipFill rotWithShape="1">
          <a:blip r:embed="rId3">
            <a:alphaModFix/>
          </a:blip>
          <a:srcRect/>
          <a:stretch/>
        </p:blipFill>
        <p:spPr>
          <a:xfrm>
            <a:off x="5231894" y="3495675"/>
            <a:ext cx="2147099" cy="1673700"/>
          </a:xfrm>
          <a:prstGeom prst="rect">
            <a:avLst/>
          </a:prstGeom>
          <a:noFill/>
          <a:ln>
            <a:noFill/>
          </a:ln>
        </p:spPr>
      </p:pic>
      <p:sp>
        <p:nvSpPr>
          <p:cNvPr id="265" name="Shape 265"/>
          <p:cNvSpPr/>
          <p:nvPr/>
        </p:nvSpPr>
        <p:spPr>
          <a:xfrm>
            <a:off x="123825" y="-1009650"/>
            <a:ext cx="12192000" cy="2496763"/>
          </a:xfrm>
          <a:prstGeom prst="rect">
            <a:avLst/>
          </a:prstGeom>
          <a:solidFill>
            <a:srgbClr val="1D1E2A"/>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6" name="Shape 266"/>
          <p:cNvSpPr txBox="1"/>
          <p:nvPr/>
        </p:nvSpPr>
        <p:spPr>
          <a:xfrm>
            <a:off x="3506989" y="66675"/>
            <a:ext cx="4718050" cy="1101151"/>
          </a:xfrm>
          <a:prstGeom prst="rect">
            <a:avLst/>
          </a:prstGeom>
          <a:noFill/>
          <a:ln>
            <a:noFill/>
          </a:ln>
        </p:spPr>
        <p:txBody>
          <a:bodyPr lIns="91425" tIns="91425" rIns="91425" bIns="91425" anchor="t" anchorCtr="0">
            <a:noAutofit/>
          </a:bodyPr>
          <a:lstStyle/>
          <a:p>
            <a:pPr lvl="0" algn="ctr">
              <a:spcBef>
                <a:spcPts val="0"/>
              </a:spcBef>
              <a:buNone/>
            </a:pPr>
            <a:r>
              <a:rPr lang="EN-US" sz="7200" dirty="0">
                <a:solidFill>
                  <a:schemeClr val="lt1"/>
                </a:solidFill>
                <a:latin typeface="Oswald"/>
                <a:ea typeface="Oswald"/>
                <a:cs typeface="Oswald"/>
                <a:sym typeface="Oswald"/>
              </a:rPr>
              <a:t>PART TWO</a:t>
            </a:r>
          </a:p>
        </p:txBody>
      </p:sp>
      <p:sp>
        <p:nvSpPr>
          <p:cNvPr id="267" name="Shape 267"/>
          <p:cNvSpPr/>
          <p:nvPr/>
        </p:nvSpPr>
        <p:spPr>
          <a:xfrm rot="10800000" flipH="1">
            <a:off x="5574969" y="1482895"/>
            <a:ext cx="1056900" cy="390000"/>
          </a:xfrm>
          <a:prstGeom prst="triangle">
            <a:avLst>
              <a:gd name="adj" fmla="val 50000"/>
            </a:avLst>
          </a:prstGeom>
          <a:solidFill>
            <a:srgbClr val="1D1E2A"/>
          </a:solidFill>
          <a:ln>
            <a:noFill/>
          </a:ln>
        </p:spPr>
        <p:txBody>
          <a:bodyPr lIns="91425" tIns="91425" rIns="91425" bIns="91425" anchor="ctr" anchorCtr="0">
            <a:noAutofit/>
          </a:bodyPr>
          <a:lstStyle/>
          <a:p>
            <a:pPr lvl="0">
              <a:spcBef>
                <a:spcPts val="0"/>
              </a:spcBef>
              <a:buNone/>
            </a:pPr>
            <a:endParaRPr/>
          </a:p>
        </p:txBody>
      </p:sp>
      <p:sp>
        <p:nvSpPr>
          <p:cNvPr id="268" name="Shape 268"/>
          <p:cNvSpPr txBox="1"/>
          <p:nvPr/>
        </p:nvSpPr>
        <p:spPr>
          <a:xfrm>
            <a:off x="4538259" y="2638425"/>
            <a:ext cx="3283800" cy="742200"/>
          </a:xfrm>
          <a:prstGeom prst="rect">
            <a:avLst/>
          </a:prstGeom>
          <a:noFill/>
          <a:ln>
            <a:noFill/>
          </a:ln>
        </p:spPr>
        <p:txBody>
          <a:bodyPr lIns="91425" tIns="91425" rIns="91425" bIns="91425" anchor="t" anchorCtr="0">
            <a:noAutofit/>
          </a:bodyPr>
          <a:lstStyle/>
          <a:p>
            <a:pPr lvl="0" algn="ctr">
              <a:spcBef>
                <a:spcPts val="0"/>
              </a:spcBef>
              <a:buNone/>
            </a:pPr>
            <a:r>
              <a:rPr lang="EN-US" sz="3600" b="1" dirty="0">
                <a:solidFill>
                  <a:srgbClr val="1D1E2A"/>
                </a:solidFill>
                <a:latin typeface="Roboto"/>
                <a:ea typeface="Roboto"/>
                <a:cs typeface="Roboto"/>
                <a:sym typeface="Roboto"/>
              </a:rPr>
              <a:t>IS IT NEW?</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Shape 273" descr="Image result for kaizen tools"/>
          <p:cNvPicPr preferRelativeResize="0"/>
          <p:nvPr/>
        </p:nvPicPr>
        <p:blipFill rotWithShape="1">
          <a:blip r:embed="rId3">
            <a:alphaModFix/>
          </a:blip>
          <a:srcRect/>
          <a:stretch/>
        </p:blipFill>
        <p:spPr>
          <a:xfrm>
            <a:off x="1443037" y="-1004887"/>
            <a:ext cx="9305924" cy="8867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Shape 278" descr="Image result for kaizen tools"/>
          <p:cNvPicPr preferRelativeResize="0"/>
          <p:nvPr/>
        </p:nvPicPr>
        <p:blipFill rotWithShape="1">
          <a:blip r:embed="rId3">
            <a:alphaModFix/>
          </a:blip>
          <a:srcRect/>
          <a:stretch/>
        </p:blipFill>
        <p:spPr>
          <a:xfrm>
            <a:off x="1495425" y="1588"/>
            <a:ext cx="9140825" cy="68564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b="0" i="0" u="none" strike="noStrike" cap="none">
                <a:solidFill>
                  <a:schemeClr val="lt1"/>
                </a:solidFill>
                <a:latin typeface="Oswald"/>
                <a:ea typeface="Oswald"/>
                <a:cs typeface="Oswald"/>
                <a:sym typeface="Oswald"/>
              </a:rPr>
              <a:t>If </a:t>
            </a:r>
            <a:r>
              <a:rPr lang="en-US" sz="3600">
                <a:solidFill>
                  <a:schemeClr val="lt1"/>
                </a:solidFill>
                <a:latin typeface="Oswald"/>
                <a:ea typeface="Oswald"/>
                <a:cs typeface="Oswald"/>
                <a:sym typeface="Oswald"/>
              </a:rPr>
              <a:t>you</a:t>
            </a:r>
            <a:r>
              <a:rPr lang="en-US" sz="3600" b="0" i="0" u="none" strike="noStrike" cap="none">
                <a:solidFill>
                  <a:schemeClr val="lt1"/>
                </a:solidFill>
                <a:latin typeface="Oswald"/>
                <a:ea typeface="Oswald"/>
                <a:cs typeface="Oswald"/>
                <a:sym typeface="Oswald"/>
              </a:rPr>
              <a:t> only have a </a:t>
            </a:r>
            <a:r>
              <a:rPr lang="en-US" sz="3600" b="1" i="0" u="none" strike="noStrike" cap="none">
                <a:solidFill>
                  <a:srgbClr val="F1C232"/>
                </a:solidFill>
                <a:latin typeface="Oswald"/>
                <a:ea typeface="Oswald"/>
                <a:cs typeface="Oswald"/>
                <a:sym typeface="Oswald"/>
              </a:rPr>
              <a:t>Workflow</a:t>
            </a:r>
            <a:r>
              <a:rPr lang="en-US" sz="3600">
                <a:solidFill>
                  <a:srgbClr val="F1C232"/>
                </a:solidFill>
                <a:latin typeface="Oswald"/>
                <a:ea typeface="Oswald"/>
                <a:cs typeface="Oswald"/>
                <a:sym typeface="Oswald"/>
              </a:rPr>
              <a:t> </a:t>
            </a:r>
            <a:r>
              <a:rPr lang="en-US" sz="3600">
                <a:solidFill>
                  <a:schemeClr val="lt1"/>
                </a:solidFill>
                <a:latin typeface="Oswald"/>
                <a:ea typeface="Oswald"/>
                <a:cs typeface="Oswald"/>
                <a:sym typeface="Oswald"/>
              </a:rPr>
              <a:t>everything</a:t>
            </a:r>
            <a:r>
              <a:rPr lang="en-US" sz="3600" b="0" i="0" u="none" strike="noStrike" cap="none">
                <a:solidFill>
                  <a:schemeClr val="lt1"/>
                </a:solidFill>
                <a:latin typeface="Oswald"/>
                <a:ea typeface="Oswald"/>
                <a:cs typeface="Oswald"/>
                <a:sym typeface="Oswald"/>
              </a:rPr>
              <a:t> looks like a </a:t>
            </a:r>
            <a:r>
              <a:rPr lang="en-US" sz="3600" b="1" i="0" u="none" strike="noStrike" cap="none">
                <a:solidFill>
                  <a:srgbClr val="F1C232"/>
                </a:solidFill>
                <a:latin typeface="Oswald"/>
                <a:ea typeface="Oswald"/>
                <a:cs typeface="Oswald"/>
                <a:sym typeface="Oswald"/>
              </a:rPr>
              <a:t>Task</a:t>
            </a:r>
          </a:p>
        </p:txBody>
      </p:sp>
      <p:sp>
        <p:nvSpPr>
          <p:cNvPr id="114" name="Shape 114"/>
          <p:cNvSpPr txBox="1">
            <a:spLocks noGrp="1"/>
          </p:cNvSpPr>
          <p:nvPr>
            <p:ph type="body" idx="1"/>
          </p:nvPr>
        </p:nvSpPr>
        <p:spPr>
          <a:xfrm>
            <a:off x="1000750" y="1514075"/>
            <a:ext cx="10515600" cy="5104200"/>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spcAft>
                <a:spcPts val="0"/>
              </a:spcAft>
              <a:buClr>
                <a:schemeClr val="dk1"/>
              </a:buClr>
              <a:buSzPct val="25000"/>
              <a:buFont typeface="Arial"/>
              <a:buNone/>
            </a:pPr>
            <a:r>
              <a:rPr lang="en-US" sz="3600" b="1" i="0" u="none" strike="noStrike" cap="none">
                <a:solidFill>
                  <a:srgbClr val="1D1E2A"/>
                </a:solidFill>
                <a:latin typeface="Roboto"/>
                <a:ea typeface="Roboto"/>
                <a:cs typeface="Roboto"/>
                <a:sym typeface="Roboto"/>
              </a:rPr>
              <a:t>Is it something new or we are doing every day?</a:t>
            </a:r>
          </a:p>
          <a:p>
            <a:pPr marL="0" marR="0" lvl="0" indent="0" algn="ctr" rtl="0">
              <a:lnSpc>
                <a:spcPct val="90000"/>
              </a:lnSpc>
              <a:spcBef>
                <a:spcPts val="0"/>
              </a:spcBef>
              <a:spcAft>
                <a:spcPts val="0"/>
              </a:spcAft>
              <a:buClr>
                <a:schemeClr val="dk1"/>
              </a:buClr>
              <a:buSzPct val="25000"/>
              <a:buFont typeface="Arial"/>
              <a:buNone/>
            </a:pPr>
            <a:endParaRPr sz="1200" b="1">
              <a:solidFill>
                <a:srgbClr val="1D1E2A"/>
              </a:solidFill>
              <a:latin typeface="Roboto"/>
              <a:ea typeface="Roboto"/>
              <a:cs typeface="Roboto"/>
              <a:sym typeface="Roboto"/>
            </a:endParaRPr>
          </a:p>
          <a:p>
            <a:pPr marL="514350" marR="0" lvl="0" indent="-514350" algn="l" rtl="0">
              <a:lnSpc>
                <a:spcPct val="90000"/>
              </a:lnSpc>
              <a:spcBef>
                <a:spcPts val="1000"/>
              </a:spcBef>
              <a:spcAft>
                <a:spcPts val="0"/>
              </a:spcAft>
              <a:buClr>
                <a:srgbClr val="1D1E2A"/>
              </a:buClr>
              <a:buSzPct val="100000"/>
              <a:buFont typeface="Roboto"/>
              <a:buAutoNum type="arabicPeriod"/>
            </a:pPr>
            <a:r>
              <a:rPr lang="en-US" sz="3200">
                <a:solidFill>
                  <a:srgbClr val="1D1E2A"/>
                </a:solidFill>
                <a:latin typeface="Roboto"/>
                <a:ea typeface="Roboto"/>
                <a:cs typeface="Roboto"/>
                <a:sym typeface="Roboto"/>
              </a:rPr>
              <a:t>M</a:t>
            </a:r>
            <a:r>
              <a:rPr lang="en-US" sz="3200" b="0" i="0" u="none" strike="noStrike" cap="none">
                <a:solidFill>
                  <a:srgbClr val="1D1E2A"/>
                </a:solidFill>
                <a:latin typeface="Roboto"/>
                <a:ea typeface="Roboto"/>
                <a:cs typeface="Roboto"/>
                <a:sym typeface="Roboto"/>
              </a:rPr>
              <a:t>indlessly passing emails down an invisible chain</a:t>
            </a:r>
            <a:r>
              <a:rPr lang="en-US" sz="3200">
                <a:solidFill>
                  <a:srgbClr val="1D1E2A"/>
                </a:solidFill>
                <a:latin typeface="Roboto"/>
                <a:ea typeface="Roboto"/>
                <a:cs typeface="Roboto"/>
                <a:sym typeface="Roboto"/>
              </a:rPr>
              <a:t>? </a:t>
            </a:r>
          </a:p>
          <a:p>
            <a:pPr marR="0" lvl="1" algn="l" rtl="0">
              <a:lnSpc>
                <a:spcPct val="90000"/>
              </a:lnSpc>
              <a:spcBef>
                <a:spcPts val="1000"/>
              </a:spcBef>
              <a:spcAft>
                <a:spcPts val="0"/>
              </a:spcAft>
              <a:buClr>
                <a:srgbClr val="1D1E2A"/>
              </a:buClr>
              <a:buSzPct val="106666"/>
              <a:buFont typeface="Roboto"/>
            </a:pPr>
            <a:r>
              <a:rPr lang="en-US" sz="3000" b="1" i="1">
                <a:solidFill>
                  <a:srgbClr val="1D1E2A"/>
                </a:solidFill>
                <a:latin typeface="Roboto"/>
                <a:ea typeface="Roboto"/>
                <a:cs typeface="Roboto"/>
                <a:sym typeface="Roboto"/>
              </a:rPr>
              <a:t>Y</a:t>
            </a:r>
            <a:r>
              <a:rPr lang="en-US" sz="3000" b="1" i="1" u="none" strike="noStrike" cap="none">
                <a:solidFill>
                  <a:srgbClr val="1D1E2A"/>
                </a:solidFill>
                <a:latin typeface="Roboto"/>
                <a:ea typeface="Roboto"/>
                <a:cs typeface="Roboto"/>
                <a:sym typeface="Roboto"/>
              </a:rPr>
              <a:t>ou might have a workflow</a:t>
            </a:r>
            <a:r>
              <a:rPr lang="en-US" sz="3000" b="0" i="0" u="none" strike="noStrike" cap="none">
                <a:solidFill>
                  <a:srgbClr val="1D1E2A"/>
                </a:solidFill>
                <a:latin typeface="Roboto"/>
                <a:ea typeface="Roboto"/>
                <a:cs typeface="Roboto"/>
                <a:sym typeface="Roboto"/>
              </a:rPr>
              <a:t>.</a:t>
            </a:r>
          </a:p>
          <a:p>
            <a:pPr marL="514350" marR="0" lvl="0" indent="-514350" algn="l" rtl="0">
              <a:lnSpc>
                <a:spcPct val="90000"/>
              </a:lnSpc>
              <a:spcBef>
                <a:spcPts val="1000"/>
              </a:spcBef>
              <a:spcAft>
                <a:spcPts val="0"/>
              </a:spcAft>
              <a:buClr>
                <a:srgbClr val="1D1E2A"/>
              </a:buClr>
              <a:buSzPct val="100000"/>
              <a:buFont typeface="Roboto"/>
              <a:buAutoNum type="arabicPeriod"/>
            </a:pPr>
            <a:r>
              <a:rPr lang="en-US" sz="3200">
                <a:solidFill>
                  <a:srgbClr val="1D1E2A"/>
                </a:solidFill>
                <a:latin typeface="Roboto"/>
                <a:ea typeface="Roboto"/>
                <a:cs typeface="Roboto"/>
                <a:sym typeface="Roboto"/>
              </a:rPr>
              <a:t>P</a:t>
            </a:r>
            <a:r>
              <a:rPr lang="en-US" sz="3200" b="0" i="0" u="none" strike="noStrike" cap="none">
                <a:solidFill>
                  <a:srgbClr val="1D1E2A"/>
                </a:solidFill>
                <a:latin typeface="Roboto"/>
                <a:ea typeface="Roboto"/>
                <a:cs typeface="Roboto"/>
                <a:sym typeface="Roboto"/>
              </a:rPr>
              <a:t>rinting the same form over and over again</a:t>
            </a:r>
            <a:r>
              <a:rPr lang="en-US" sz="3200">
                <a:solidFill>
                  <a:srgbClr val="1D1E2A"/>
                </a:solidFill>
                <a:latin typeface="Roboto"/>
                <a:ea typeface="Roboto"/>
                <a:cs typeface="Roboto"/>
                <a:sym typeface="Roboto"/>
              </a:rPr>
              <a:t>? </a:t>
            </a:r>
          </a:p>
          <a:p>
            <a:pPr marR="0" lvl="1" algn="l" rtl="0">
              <a:lnSpc>
                <a:spcPct val="90000"/>
              </a:lnSpc>
              <a:spcBef>
                <a:spcPts val="1000"/>
              </a:spcBef>
              <a:spcAft>
                <a:spcPts val="0"/>
              </a:spcAft>
              <a:buClr>
                <a:srgbClr val="1D1E2A"/>
              </a:buClr>
              <a:buSzPct val="100000"/>
              <a:buFont typeface="Roboto"/>
            </a:pPr>
            <a:r>
              <a:rPr lang="en-US" sz="3200" b="1" i="1">
                <a:solidFill>
                  <a:srgbClr val="1D1E2A"/>
                </a:solidFill>
                <a:latin typeface="Roboto"/>
                <a:ea typeface="Roboto"/>
                <a:cs typeface="Roboto"/>
                <a:sym typeface="Roboto"/>
              </a:rPr>
              <a:t>Y</a:t>
            </a:r>
            <a:r>
              <a:rPr lang="en-US" sz="3000" b="1" i="1" u="none" strike="noStrike" cap="none">
                <a:solidFill>
                  <a:srgbClr val="1D1E2A"/>
                </a:solidFill>
                <a:latin typeface="Roboto"/>
                <a:ea typeface="Roboto"/>
                <a:cs typeface="Roboto"/>
                <a:sym typeface="Roboto"/>
              </a:rPr>
              <a:t>ou might have a workflow</a:t>
            </a:r>
            <a:r>
              <a:rPr lang="en-US" sz="3000" b="0" i="0" u="none" strike="noStrike" cap="none">
                <a:solidFill>
                  <a:srgbClr val="1D1E2A"/>
                </a:solidFill>
                <a:latin typeface="Roboto"/>
                <a:ea typeface="Roboto"/>
                <a:cs typeface="Roboto"/>
                <a:sym typeface="Roboto"/>
              </a:rPr>
              <a:t>. </a:t>
            </a:r>
          </a:p>
          <a:p>
            <a:pPr marL="514350" marR="0" lvl="0" indent="-514350" algn="l" rtl="0">
              <a:lnSpc>
                <a:spcPct val="90000"/>
              </a:lnSpc>
              <a:spcBef>
                <a:spcPts val="1000"/>
              </a:spcBef>
              <a:spcAft>
                <a:spcPts val="0"/>
              </a:spcAft>
              <a:buClr>
                <a:srgbClr val="1D1E2A"/>
              </a:buClr>
              <a:buSzPct val="100000"/>
              <a:buFont typeface="Roboto"/>
              <a:buAutoNum type="arabicPeriod"/>
            </a:pPr>
            <a:r>
              <a:rPr lang="en-US" sz="3200">
                <a:solidFill>
                  <a:srgbClr val="1D1E2A"/>
                </a:solidFill>
                <a:latin typeface="Roboto"/>
                <a:ea typeface="Roboto"/>
                <a:cs typeface="Roboto"/>
                <a:sym typeface="Roboto"/>
              </a:rPr>
              <a:t>Getting </a:t>
            </a:r>
            <a:r>
              <a:rPr lang="en-US" sz="3200" b="0" i="0" u="none" strike="noStrike" cap="none">
                <a:solidFill>
                  <a:srgbClr val="1D1E2A"/>
                </a:solidFill>
                <a:latin typeface="Roboto"/>
                <a:ea typeface="Roboto"/>
                <a:cs typeface="Roboto"/>
                <a:sym typeface="Roboto"/>
              </a:rPr>
              <a:t>frustrated that one person’s lack of initiative seems to prevent you from doing your job</a:t>
            </a:r>
            <a:r>
              <a:rPr lang="en-US" sz="3200">
                <a:solidFill>
                  <a:srgbClr val="1D1E2A"/>
                </a:solidFill>
                <a:latin typeface="Roboto"/>
                <a:ea typeface="Roboto"/>
                <a:cs typeface="Roboto"/>
                <a:sym typeface="Roboto"/>
              </a:rPr>
              <a:t>?</a:t>
            </a:r>
            <a:r>
              <a:rPr lang="en-US" sz="3200" b="0" i="0" u="none" strike="noStrike" cap="none">
                <a:solidFill>
                  <a:srgbClr val="1D1E2A"/>
                </a:solidFill>
                <a:latin typeface="Roboto"/>
                <a:ea typeface="Roboto"/>
                <a:cs typeface="Roboto"/>
                <a:sym typeface="Roboto"/>
              </a:rPr>
              <a:t> </a:t>
            </a:r>
          </a:p>
          <a:p>
            <a:pPr marR="0" lvl="1" algn="l" rtl="0">
              <a:lnSpc>
                <a:spcPct val="90000"/>
              </a:lnSpc>
              <a:spcBef>
                <a:spcPts val="1000"/>
              </a:spcBef>
              <a:spcAft>
                <a:spcPts val="0"/>
              </a:spcAft>
              <a:buClr>
                <a:srgbClr val="1D1E2A"/>
              </a:buClr>
              <a:buSzPct val="106666"/>
              <a:buFont typeface="Roboto"/>
            </a:pPr>
            <a:r>
              <a:rPr lang="en-US" sz="3000" b="1" i="1">
                <a:solidFill>
                  <a:srgbClr val="1D1E2A"/>
                </a:solidFill>
                <a:latin typeface="Roboto"/>
                <a:ea typeface="Roboto"/>
                <a:cs typeface="Roboto"/>
                <a:sym typeface="Roboto"/>
              </a:rPr>
              <a:t>Y</a:t>
            </a:r>
            <a:r>
              <a:rPr lang="en-US" sz="3000" b="1" i="1" u="none" strike="noStrike" cap="none">
                <a:solidFill>
                  <a:srgbClr val="1D1E2A"/>
                </a:solidFill>
                <a:latin typeface="Roboto"/>
                <a:ea typeface="Roboto"/>
                <a:cs typeface="Roboto"/>
                <a:sym typeface="Roboto"/>
              </a:rPr>
              <a:t>ou might have a workflow</a:t>
            </a:r>
            <a:r>
              <a:rPr lang="en-US" sz="3000" i="0" u="none" strike="noStrike" cap="none">
                <a:solidFill>
                  <a:srgbClr val="1D1E2A"/>
                </a:solidFill>
                <a:latin typeface="Roboto"/>
                <a:ea typeface="Roboto"/>
                <a:cs typeface="Roboto"/>
                <a:sym typeface="Roboto"/>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body" idx="1"/>
          </p:nvPr>
        </p:nvSpPr>
        <p:spPr>
          <a:xfrm>
            <a:off x="0" y="2003611"/>
            <a:ext cx="11990293" cy="2904565"/>
          </a:xfrm>
          <a:prstGeom prst="rect">
            <a:avLst/>
          </a:prstGeom>
          <a:noFill/>
          <a:ln>
            <a:noFill/>
          </a:ln>
        </p:spPr>
        <p:txBody>
          <a:bodyPr lIns="91425" tIns="45700" rIns="91425" bIns="45700" anchor="t" anchorCtr="0">
            <a:noAutofit/>
          </a:bodyPr>
          <a:lstStyle/>
          <a:p>
            <a:pPr marL="0" marR="0" lvl="0" indent="0" algn="just" rtl="0">
              <a:lnSpc>
                <a:spcPct val="90000"/>
              </a:lnSpc>
              <a:spcBef>
                <a:spcPts val="0"/>
              </a:spcBef>
              <a:spcAft>
                <a:spcPts val="0"/>
              </a:spcAft>
              <a:buClr>
                <a:schemeClr val="dk1"/>
              </a:buClr>
              <a:buSzPct val="25000"/>
              <a:buFont typeface="Arial"/>
              <a:buNone/>
            </a:pPr>
            <a:r>
              <a:rPr lang="en-US" sz="4000" b="0" i="0" u="none" strike="noStrike" cap="none">
                <a:solidFill>
                  <a:schemeClr val="dk1"/>
                </a:solidFill>
                <a:latin typeface="Roboto"/>
                <a:ea typeface="Roboto"/>
                <a:cs typeface="Roboto"/>
                <a:sym typeface="Roboto"/>
              </a:rPr>
              <a:t>Operations in your organization are likely to be smooth when all functions are </a:t>
            </a:r>
            <a:r>
              <a:rPr lang="en-US" sz="4000" b="0" i="0" u="none" strike="noStrike" cap="none">
                <a:solidFill>
                  <a:srgbClr val="F1C232"/>
                </a:solidFill>
                <a:latin typeface="Roboto"/>
                <a:ea typeface="Roboto"/>
                <a:cs typeface="Roboto"/>
                <a:sym typeface="Roboto"/>
              </a:rPr>
              <a:t>streamlined</a:t>
            </a:r>
            <a:r>
              <a:rPr lang="en-US" sz="4000" b="0" i="0" u="none" strike="noStrike" cap="none">
                <a:solidFill>
                  <a:schemeClr val="dk1"/>
                </a:solidFill>
                <a:latin typeface="Roboto"/>
                <a:ea typeface="Roboto"/>
                <a:cs typeface="Roboto"/>
                <a:sym typeface="Roboto"/>
              </a:rPr>
              <a:t>, duties </a:t>
            </a:r>
            <a:r>
              <a:rPr lang="en-US" sz="4000" b="0" i="0" u="none" strike="noStrike" cap="none">
                <a:solidFill>
                  <a:srgbClr val="F1C232"/>
                </a:solidFill>
                <a:latin typeface="Roboto"/>
                <a:ea typeface="Roboto"/>
                <a:cs typeface="Roboto"/>
                <a:sym typeface="Roboto"/>
              </a:rPr>
              <a:t>evenly distributed</a:t>
            </a:r>
            <a:r>
              <a:rPr lang="en-US" sz="4000" b="0" i="0" u="none" strike="noStrike" cap="none">
                <a:solidFill>
                  <a:schemeClr val="dk1"/>
                </a:solidFill>
                <a:latin typeface="Roboto"/>
                <a:ea typeface="Roboto"/>
                <a:cs typeface="Roboto"/>
                <a:sym typeface="Roboto"/>
              </a:rPr>
              <a:t> among employees and the management has a sense of </a:t>
            </a:r>
            <a:r>
              <a:rPr lang="en-US" sz="4000" b="0" i="0" u="none" strike="noStrike" cap="none">
                <a:solidFill>
                  <a:srgbClr val="F1C232"/>
                </a:solidFill>
                <a:latin typeface="Roboto"/>
                <a:ea typeface="Roboto"/>
                <a:cs typeface="Roboto"/>
                <a:sym typeface="Roboto"/>
              </a:rPr>
              <a:t>direction</a:t>
            </a:r>
            <a:r>
              <a:rPr lang="en-US" sz="4000" b="0" i="0" u="none" strike="noStrike" cap="none">
                <a:solidFill>
                  <a:schemeClr val="dk1"/>
                </a:solidFill>
                <a:latin typeface="Roboto"/>
                <a:ea typeface="Roboto"/>
                <a:cs typeface="Roboto"/>
                <a:sym typeface="Roboto"/>
              </a:rPr>
              <a:t>. </a:t>
            </a:r>
          </a:p>
        </p:txBody>
      </p:sp>
      <p:sp>
        <p:nvSpPr>
          <p:cNvPr id="284" name="Shape 284"/>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dirty="0">
                <a:solidFill>
                  <a:srgbClr val="FFFFFF"/>
                </a:solidFill>
                <a:latin typeface="Oswald"/>
                <a:ea typeface="Oswald"/>
                <a:cs typeface="Oswald"/>
                <a:sym typeface="Oswald"/>
                <a:hlinkClick r:id="rId3"/>
              </a:rPr>
              <a:t>Kaizen Statement</a:t>
            </a:r>
            <a:endParaRPr lang="EN-US" sz="3600" dirty="0">
              <a:solidFill>
                <a:srgbClr val="FFFFFF"/>
              </a:solidFill>
              <a:latin typeface="Oswald"/>
              <a:ea typeface="Oswald"/>
              <a:cs typeface="Oswald"/>
              <a:sym typeface="Oswa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body" idx="1"/>
          </p:nvPr>
        </p:nvSpPr>
        <p:spPr>
          <a:xfrm>
            <a:off x="76239" y="1647825"/>
            <a:ext cx="11982600" cy="29784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Roboto"/>
              <a:buChar char="•"/>
            </a:pPr>
            <a:r>
              <a:rPr lang="en-US" sz="2800" b="0" i="0" u="none" strike="noStrike" cap="none" dirty="0">
                <a:solidFill>
                  <a:schemeClr val="dk1"/>
                </a:solidFill>
                <a:latin typeface="Roboto"/>
                <a:ea typeface="Roboto"/>
                <a:cs typeface="Roboto"/>
                <a:sym typeface="Roboto"/>
              </a:rPr>
              <a:t>Organize ones responsibilities in a form of task </a:t>
            </a:r>
            <a:r>
              <a:rPr lang="en-US" sz="2800" b="0" i="0" u="none" strike="noStrike" cap="none">
                <a:solidFill>
                  <a:schemeClr val="dk1"/>
                </a:solidFill>
                <a:latin typeface="Roboto"/>
                <a:ea typeface="Roboto"/>
                <a:cs typeface="Roboto"/>
                <a:sym typeface="Roboto"/>
              </a:rPr>
              <a:t>lists segregated </a:t>
            </a:r>
            <a:r>
              <a:rPr lang="en-US" sz="2800" b="0" i="0" u="none" strike="noStrike" cap="none" dirty="0">
                <a:solidFill>
                  <a:schemeClr val="dk1"/>
                </a:solidFill>
                <a:latin typeface="Roboto"/>
                <a:ea typeface="Roboto"/>
                <a:cs typeface="Roboto"/>
                <a:sym typeface="Roboto"/>
              </a:rPr>
              <a:t>by types</a:t>
            </a:r>
          </a:p>
          <a:p>
            <a:pPr marL="228600" marR="0" lvl="0" indent="-228600" algn="l" rtl="0">
              <a:lnSpc>
                <a:spcPct val="90000"/>
              </a:lnSpc>
              <a:spcBef>
                <a:spcPts val="1000"/>
              </a:spcBef>
              <a:spcAft>
                <a:spcPts val="0"/>
              </a:spcAft>
              <a:buClr>
                <a:schemeClr val="dk1"/>
              </a:buClr>
              <a:buSzPct val="100000"/>
              <a:buFont typeface="Roboto"/>
              <a:buChar char="•"/>
            </a:pPr>
            <a:r>
              <a:rPr lang="en-US" sz="2800" b="0" i="0" u="none" strike="noStrike" cap="none" dirty="0">
                <a:solidFill>
                  <a:schemeClr val="dk1"/>
                </a:solidFill>
                <a:latin typeface="Roboto"/>
                <a:ea typeface="Roboto"/>
                <a:cs typeface="Roboto"/>
                <a:sym typeface="Roboto"/>
              </a:rPr>
              <a:t>Create easy access to heterogeneous data associated with tasks</a:t>
            </a:r>
          </a:p>
          <a:p>
            <a:pPr marL="228600" marR="0" lvl="0" indent="-228600" algn="l" rtl="0">
              <a:lnSpc>
                <a:spcPct val="90000"/>
              </a:lnSpc>
              <a:spcBef>
                <a:spcPts val="1000"/>
              </a:spcBef>
              <a:spcAft>
                <a:spcPts val="0"/>
              </a:spcAft>
              <a:buClr>
                <a:schemeClr val="dk1"/>
              </a:buClr>
              <a:buSzPct val="100000"/>
              <a:buFont typeface="Roboto"/>
              <a:buChar char="•"/>
            </a:pPr>
            <a:r>
              <a:rPr lang="en-US" sz="2800" b="0" i="0" u="none" strike="noStrike" cap="none" dirty="0">
                <a:solidFill>
                  <a:schemeClr val="dk1"/>
                </a:solidFill>
                <a:latin typeface="Roboto"/>
                <a:ea typeface="Roboto"/>
                <a:cs typeface="Roboto"/>
                <a:sym typeface="Roboto"/>
              </a:rPr>
              <a:t>Interconnect activities between employees by reacting on task events:</a:t>
            </a:r>
          </a:p>
          <a:p>
            <a:pPr marL="685800" marR="0" lvl="1" indent="-228600" algn="l" rtl="0">
              <a:lnSpc>
                <a:spcPct val="90000"/>
              </a:lnSpc>
              <a:spcBef>
                <a:spcPts val="500"/>
              </a:spcBef>
              <a:spcAft>
                <a:spcPts val="0"/>
              </a:spcAft>
              <a:buClr>
                <a:schemeClr val="dk1"/>
              </a:buClr>
              <a:buSzPct val="100000"/>
              <a:buFont typeface="Roboto"/>
              <a:buChar char="•"/>
            </a:pPr>
            <a:r>
              <a:rPr lang="en-US" sz="2400" b="0" i="0" u="none" strike="noStrike" cap="none" dirty="0">
                <a:solidFill>
                  <a:schemeClr val="dk1"/>
                </a:solidFill>
                <a:latin typeface="Roboto"/>
                <a:ea typeface="Roboto"/>
                <a:cs typeface="Roboto"/>
                <a:sym typeface="Roboto"/>
              </a:rPr>
              <a:t>Open</a:t>
            </a:r>
          </a:p>
          <a:p>
            <a:pPr marL="685800" marR="0" lvl="1" indent="-228600" algn="l" rtl="0">
              <a:lnSpc>
                <a:spcPct val="90000"/>
              </a:lnSpc>
              <a:spcBef>
                <a:spcPts val="500"/>
              </a:spcBef>
              <a:spcAft>
                <a:spcPts val="0"/>
              </a:spcAft>
              <a:buClr>
                <a:schemeClr val="dk1"/>
              </a:buClr>
              <a:buSzPct val="100000"/>
              <a:buFont typeface="Roboto"/>
              <a:buChar char="•"/>
            </a:pPr>
            <a:r>
              <a:rPr lang="en-US" sz="2400" b="0" i="0" u="none" strike="noStrike" cap="none" dirty="0">
                <a:solidFill>
                  <a:schemeClr val="dk1"/>
                </a:solidFill>
                <a:latin typeface="Roboto"/>
                <a:ea typeface="Roboto"/>
                <a:cs typeface="Roboto"/>
                <a:sym typeface="Roboto"/>
              </a:rPr>
              <a:t>Waiting for approval</a:t>
            </a:r>
          </a:p>
          <a:p>
            <a:pPr marL="685800" marR="0" lvl="1" indent="-228600" algn="l" rtl="0">
              <a:lnSpc>
                <a:spcPct val="90000"/>
              </a:lnSpc>
              <a:spcBef>
                <a:spcPts val="500"/>
              </a:spcBef>
              <a:spcAft>
                <a:spcPts val="0"/>
              </a:spcAft>
              <a:buClr>
                <a:schemeClr val="dk1"/>
              </a:buClr>
              <a:buSzPct val="100000"/>
              <a:buFont typeface="Roboto"/>
              <a:buChar char="•"/>
            </a:pPr>
            <a:r>
              <a:rPr lang="en-US" sz="2400" b="0" i="0" u="none" strike="noStrike" cap="none" dirty="0">
                <a:solidFill>
                  <a:schemeClr val="dk1"/>
                </a:solidFill>
                <a:latin typeface="Roboto"/>
                <a:ea typeface="Roboto"/>
                <a:cs typeface="Roboto"/>
                <a:sym typeface="Roboto"/>
              </a:rPr>
              <a:t>Closed</a:t>
            </a:r>
          </a:p>
          <a:p>
            <a:pPr marL="0" marR="0" lvl="0" indent="0" algn="l" rtl="0">
              <a:lnSpc>
                <a:spcPct val="90000"/>
              </a:lnSpc>
              <a:spcBef>
                <a:spcPts val="1000"/>
              </a:spcBef>
              <a:spcAft>
                <a:spcPts val="0"/>
              </a:spcAft>
              <a:buClr>
                <a:schemeClr val="dk1"/>
              </a:buClr>
              <a:buSzPct val="25000"/>
              <a:buFont typeface="Arial"/>
              <a:buNone/>
            </a:pPr>
            <a:endParaRPr sz="2800" b="0" i="0" u="none" strike="noStrike" cap="none" dirty="0">
              <a:solidFill>
                <a:schemeClr val="dk1"/>
              </a:solidFill>
              <a:latin typeface="Calibri"/>
              <a:ea typeface="Calibri"/>
              <a:cs typeface="Calibri"/>
              <a:sym typeface="Calibri"/>
            </a:endParaRPr>
          </a:p>
        </p:txBody>
      </p:sp>
      <p:grpSp>
        <p:nvGrpSpPr>
          <p:cNvPr id="290" name="Shape 290"/>
          <p:cNvGrpSpPr/>
          <p:nvPr/>
        </p:nvGrpSpPr>
        <p:grpSpPr>
          <a:xfrm>
            <a:off x="4345991" y="3562350"/>
            <a:ext cx="3896309" cy="2339975"/>
            <a:chOff x="1585" y="10430"/>
            <a:chExt cx="3150976" cy="1807937"/>
          </a:xfrm>
        </p:grpSpPr>
        <p:sp>
          <p:nvSpPr>
            <p:cNvPr id="291" name="Shape 291"/>
            <p:cNvSpPr/>
            <p:nvPr/>
          </p:nvSpPr>
          <p:spPr>
            <a:xfrm rot="5400000">
              <a:off x="-139247" y="424282"/>
              <a:ext cx="635864" cy="77483"/>
            </a:xfrm>
            <a:prstGeom prst="rect">
              <a:avLst/>
            </a:prstGeom>
            <a:solidFill>
              <a:srgbClr val="B3CAE7"/>
            </a:solidFill>
            <a:ln>
              <a:noFill/>
            </a:ln>
          </p:spPr>
          <p:txBody>
            <a:bodyPr lIns="91425" tIns="91425" rIns="91425" bIns="91425" anchor="ctr" anchorCtr="0">
              <a:noAutofit/>
            </a:bodyPr>
            <a:lstStyle/>
            <a:p>
              <a:pPr lvl="0">
                <a:spcBef>
                  <a:spcPts val="0"/>
                </a:spcBef>
                <a:buNone/>
              </a:pPr>
              <a:endParaRPr/>
            </a:p>
          </p:txBody>
        </p:sp>
        <p:sp>
          <p:nvSpPr>
            <p:cNvPr id="292" name="Shape 292"/>
            <p:cNvSpPr/>
            <p:nvPr/>
          </p:nvSpPr>
          <p:spPr>
            <a:xfrm>
              <a:off x="1585" y="10430"/>
              <a:ext cx="860922" cy="516552"/>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3" name="Shape 293"/>
            <p:cNvSpPr txBox="1"/>
            <p:nvPr/>
          </p:nvSpPr>
          <p:spPr>
            <a:xfrm>
              <a:off x="16714" y="25560"/>
              <a:ext cx="830664" cy="486294"/>
            </a:xfrm>
            <a:prstGeom prst="rect">
              <a:avLst/>
            </a:prstGeom>
            <a:noFill/>
            <a:ln>
              <a:noFill/>
            </a:ln>
          </p:spPr>
          <p:txBody>
            <a:bodyPr lIns="60950" tIns="60950" rIns="60950" bIns="60950" anchor="ctr" anchorCtr="0">
              <a:noAutofit/>
            </a:bodyPr>
            <a:lstStyle/>
            <a:p>
              <a:pPr marL="0" marR="0" lvl="0" indent="0" algn="ctr" rtl="0">
                <a:lnSpc>
                  <a:spcPct val="90000"/>
                </a:lnSpc>
                <a:spcBef>
                  <a:spcPts val="0"/>
                </a:spcBef>
                <a:spcAft>
                  <a:spcPts val="0"/>
                </a:spcAft>
                <a:buSzPct val="25000"/>
                <a:buNone/>
              </a:pPr>
              <a:r>
                <a:rPr lang="en-US" sz="1600">
                  <a:solidFill>
                    <a:schemeClr val="lt1"/>
                  </a:solidFill>
                  <a:latin typeface="Arial"/>
                  <a:ea typeface="Arial"/>
                  <a:cs typeface="Arial"/>
                  <a:sym typeface="Arial"/>
                </a:rPr>
                <a:t>Step 1.1</a:t>
              </a:r>
            </a:p>
          </p:txBody>
        </p:sp>
        <p:sp>
          <p:nvSpPr>
            <p:cNvPr id="294" name="Shape 294"/>
            <p:cNvSpPr/>
            <p:nvPr/>
          </p:nvSpPr>
          <p:spPr>
            <a:xfrm rot="5400000">
              <a:off x="-139247" y="1069974"/>
              <a:ext cx="635864" cy="77483"/>
            </a:xfrm>
            <a:prstGeom prst="rect">
              <a:avLst/>
            </a:prstGeom>
            <a:solidFill>
              <a:srgbClr val="B3CAE7"/>
            </a:solidFill>
            <a:ln>
              <a:noFill/>
            </a:ln>
          </p:spPr>
          <p:txBody>
            <a:bodyPr lIns="91425" tIns="91425" rIns="91425" bIns="91425" anchor="ctr" anchorCtr="0">
              <a:noAutofit/>
            </a:bodyPr>
            <a:lstStyle/>
            <a:p>
              <a:pPr lvl="0">
                <a:spcBef>
                  <a:spcPts val="0"/>
                </a:spcBef>
                <a:buNone/>
              </a:pPr>
              <a:endParaRPr/>
            </a:p>
          </p:txBody>
        </p:sp>
        <p:sp>
          <p:nvSpPr>
            <p:cNvPr id="295" name="Shape 295"/>
            <p:cNvSpPr/>
            <p:nvPr/>
          </p:nvSpPr>
          <p:spPr>
            <a:xfrm>
              <a:off x="1585" y="656122"/>
              <a:ext cx="860922" cy="516552"/>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6" name="Shape 296"/>
            <p:cNvSpPr txBox="1"/>
            <p:nvPr/>
          </p:nvSpPr>
          <p:spPr>
            <a:xfrm>
              <a:off x="16714" y="671252"/>
              <a:ext cx="830664" cy="486294"/>
            </a:xfrm>
            <a:prstGeom prst="rect">
              <a:avLst/>
            </a:prstGeom>
            <a:noFill/>
            <a:ln>
              <a:noFill/>
            </a:ln>
          </p:spPr>
          <p:txBody>
            <a:bodyPr lIns="60950" tIns="60950" rIns="60950" bIns="60950" anchor="ctr" anchorCtr="0">
              <a:noAutofit/>
            </a:bodyPr>
            <a:lstStyle/>
            <a:p>
              <a:pPr marL="0" marR="0" lvl="0" indent="0" algn="ctr" rtl="0">
                <a:lnSpc>
                  <a:spcPct val="90000"/>
                </a:lnSpc>
                <a:spcBef>
                  <a:spcPts val="0"/>
                </a:spcBef>
                <a:spcAft>
                  <a:spcPts val="0"/>
                </a:spcAft>
                <a:buSzPct val="25000"/>
                <a:buNone/>
              </a:pPr>
              <a:r>
                <a:rPr lang="en-US" sz="1600">
                  <a:solidFill>
                    <a:schemeClr val="lt1"/>
                  </a:solidFill>
                  <a:latin typeface="Arial"/>
                  <a:ea typeface="Arial"/>
                  <a:cs typeface="Arial"/>
                  <a:sym typeface="Arial"/>
                </a:rPr>
                <a:t>Step 1.2</a:t>
              </a:r>
            </a:p>
          </p:txBody>
        </p:sp>
        <p:sp>
          <p:nvSpPr>
            <p:cNvPr id="297" name="Shape 297"/>
            <p:cNvSpPr/>
            <p:nvPr/>
          </p:nvSpPr>
          <p:spPr>
            <a:xfrm>
              <a:off x="183595" y="1392820"/>
              <a:ext cx="1135199" cy="77483"/>
            </a:xfrm>
            <a:prstGeom prst="rect">
              <a:avLst/>
            </a:prstGeom>
            <a:solidFill>
              <a:srgbClr val="B3CAE7"/>
            </a:solidFill>
            <a:ln>
              <a:noFill/>
            </a:ln>
          </p:spPr>
          <p:txBody>
            <a:bodyPr lIns="91425" tIns="91425" rIns="91425" bIns="91425" anchor="ctr" anchorCtr="0">
              <a:noAutofit/>
            </a:bodyPr>
            <a:lstStyle/>
            <a:p>
              <a:pPr lvl="0">
                <a:spcBef>
                  <a:spcPts val="0"/>
                </a:spcBef>
                <a:buNone/>
              </a:pPr>
              <a:endParaRPr/>
            </a:p>
          </p:txBody>
        </p:sp>
        <p:sp>
          <p:nvSpPr>
            <p:cNvPr id="298" name="Shape 298"/>
            <p:cNvSpPr/>
            <p:nvPr/>
          </p:nvSpPr>
          <p:spPr>
            <a:xfrm>
              <a:off x="1585" y="1301815"/>
              <a:ext cx="860922" cy="516552"/>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9" name="Shape 299"/>
            <p:cNvSpPr txBox="1"/>
            <p:nvPr/>
          </p:nvSpPr>
          <p:spPr>
            <a:xfrm>
              <a:off x="16714" y="1316944"/>
              <a:ext cx="830664" cy="486294"/>
            </a:xfrm>
            <a:prstGeom prst="rect">
              <a:avLst/>
            </a:prstGeom>
            <a:noFill/>
            <a:ln>
              <a:noFill/>
            </a:ln>
          </p:spPr>
          <p:txBody>
            <a:bodyPr lIns="60950" tIns="60950" rIns="60950" bIns="60950" anchor="ctr" anchorCtr="0">
              <a:noAutofit/>
            </a:bodyPr>
            <a:lstStyle/>
            <a:p>
              <a:pPr marL="0" marR="0" lvl="0" indent="0" algn="ctr" rtl="0">
                <a:lnSpc>
                  <a:spcPct val="90000"/>
                </a:lnSpc>
                <a:spcBef>
                  <a:spcPts val="0"/>
                </a:spcBef>
                <a:spcAft>
                  <a:spcPts val="0"/>
                </a:spcAft>
                <a:buSzPct val="25000"/>
                <a:buNone/>
              </a:pPr>
              <a:r>
                <a:rPr lang="en-US" sz="1600">
                  <a:solidFill>
                    <a:schemeClr val="lt1"/>
                  </a:solidFill>
                  <a:latin typeface="Arial"/>
                  <a:ea typeface="Arial"/>
                  <a:cs typeface="Arial"/>
                  <a:sym typeface="Arial"/>
                </a:rPr>
                <a:t>Step 1.3</a:t>
              </a:r>
            </a:p>
          </p:txBody>
        </p:sp>
        <p:sp>
          <p:nvSpPr>
            <p:cNvPr id="300" name="Shape 300"/>
            <p:cNvSpPr/>
            <p:nvPr/>
          </p:nvSpPr>
          <p:spPr>
            <a:xfrm rot="-5400000">
              <a:off x="1005776" y="1069975"/>
              <a:ext cx="635864" cy="77483"/>
            </a:xfrm>
            <a:prstGeom prst="rect">
              <a:avLst/>
            </a:prstGeom>
            <a:solidFill>
              <a:srgbClr val="B3CAE7"/>
            </a:solidFill>
            <a:ln>
              <a:noFill/>
            </a:ln>
          </p:spPr>
          <p:txBody>
            <a:bodyPr lIns="91425" tIns="91425" rIns="91425" bIns="91425" anchor="ctr" anchorCtr="0">
              <a:noAutofit/>
            </a:bodyPr>
            <a:lstStyle/>
            <a:p>
              <a:pPr lvl="0">
                <a:spcBef>
                  <a:spcPts val="0"/>
                </a:spcBef>
                <a:buNone/>
              </a:pPr>
              <a:endParaRPr/>
            </a:p>
          </p:txBody>
        </p:sp>
        <p:sp>
          <p:nvSpPr>
            <p:cNvPr id="301" name="Shape 301"/>
            <p:cNvSpPr/>
            <p:nvPr/>
          </p:nvSpPr>
          <p:spPr>
            <a:xfrm>
              <a:off x="1146612" y="1301815"/>
              <a:ext cx="860922" cy="516552"/>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2" name="Shape 302"/>
            <p:cNvSpPr txBox="1"/>
            <p:nvPr/>
          </p:nvSpPr>
          <p:spPr>
            <a:xfrm>
              <a:off x="1161741" y="1316944"/>
              <a:ext cx="830664" cy="486294"/>
            </a:xfrm>
            <a:prstGeom prst="rect">
              <a:avLst/>
            </a:prstGeom>
            <a:noFill/>
            <a:ln>
              <a:noFill/>
            </a:ln>
          </p:spPr>
          <p:txBody>
            <a:bodyPr lIns="60950" tIns="60950" rIns="60950" bIns="60950" anchor="ctr" anchorCtr="0">
              <a:noAutofit/>
            </a:bodyPr>
            <a:lstStyle/>
            <a:p>
              <a:pPr marL="0" marR="0" lvl="0" indent="0" algn="ctr" rtl="0">
                <a:lnSpc>
                  <a:spcPct val="90000"/>
                </a:lnSpc>
                <a:spcBef>
                  <a:spcPts val="0"/>
                </a:spcBef>
                <a:spcAft>
                  <a:spcPts val="0"/>
                </a:spcAft>
                <a:buSzPct val="25000"/>
                <a:buNone/>
              </a:pPr>
              <a:r>
                <a:rPr lang="en-US" sz="1600">
                  <a:solidFill>
                    <a:schemeClr val="lt1"/>
                  </a:solidFill>
                  <a:latin typeface="Arial"/>
                  <a:ea typeface="Arial"/>
                  <a:cs typeface="Arial"/>
                  <a:sym typeface="Arial"/>
                </a:rPr>
                <a:t>Step 2.3</a:t>
              </a:r>
            </a:p>
          </p:txBody>
        </p:sp>
        <p:sp>
          <p:nvSpPr>
            <p:cNvPr id="303" name="Shape 303"/>
            <p:cNvSpPr/>
            <p:nvPr/>
          </p:nvSpPr>
          <p:spPr>
            <a:xfrm rot="-5400000">
              <a:off x="1005776" y="424282"/>
              <a:ext cx="635864" cy="77483"/>
            </a:xfrm>
            <a:prstGeom prst="rect">
              <a:avLst/>
            </a:prstGeom>
            <a:solidFill>
              <a:srgbClr val="B3CAE7"/>
            </a:solidFill>
            <a:ln>
              <a:noFill/>
            </a:ln>
          </p:spPr>
          <p:txBody>
            <a:bodyPr lIns="91425" tIns="91425" rIns="91425" bIns="91425" anchor="ctr" anchorCtr="0">
              <a:noAutofit/>
            </a:bodyPr>
            <a:lstStyle/>
            <a:p>
              <a:pPr lvl="0">
                <a:spcBef>
                  <a:spcPts val="0"/>
                </a:spcBef>
                <a:buNone/>
              </a:pPr>
              <a:endParaRPr/>
            </a:p>
          </p:txBody>
        </p:sp>
        <p:sp>
          <p:nvSpPr>
            <p:cNvPr id="304" name="Shape 304"/>
            <p:cNvSpPr/>
            <p:nvPr/>
          </p:nvSpPr>
          <p:spPr>
            <a:xfrm>
              <a:off x="1146612" y="656122"/>
              <a:ext cx="860922" cy="516552"/>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5" name="Shape 305"/>
            <p:cNvSpPr txBox="1"/>
            <p:nvPr/>
          </p:nvSpPr>
          <p:spPr>
            <a:xfrm>
              <a:off x="1161741" y="671252"/>
              <a:ext cx="830664" cy="486294"/>
            </a:xfrm>
            <a:prstGeom prst="rect">
              <a:avLst/>
            </a:prstGeom>
            <a:noFill/>
            <a:ln>
              <a:noFill/>
            </a:ln>
          </p:spPr>
          <p:txBody>
            <a:bodyPr lIns="60950" tIns="60950" rIns="60950" bIns="60950" anchor="ctr" anchorCtr="0">
              <a:noAutofit/>
            </a:bodyPr>
            <a:lstStyle/>
            <a:p>
              <a:pPr marL="0" marR="0" lvl="0" indent="0" algn="ctr" rtl="0">
                <a:lnSpc>
                  <a:spcPct val="90000"/>
                </a:lnSpc>
                <a:spcBef>
                  <a:spcPts val="0"/>
                </a:spcBef>
                <a:spcAft>
                  <a:spcPts val="0"/>
                </a:spcAft>
                <a:buSzPct val="25000"/>
                <a:buNone/>
              </a:pPr>
              <a:r>
                <a:rPr lang="en-US" sz="1600">
                  <a:solidFill>
                    <a:schemeClr val="lt1"/>
                  </a:solidFill>
                  <a:latin typeface="Arial"/>
                  <a:ea typeface="Arial"/>
                  <a:cs typeface="Arial"/>
                  <a:sym typeface="Arial"/>
                </a:rPr>
                <a:t>Step 2.2</a:t>
              </a:r>
            </a:p>
          </p:txBody>
        </p:sp>
        <p:sp>
          <p:nvSpPr>
            <p:cNvPr id="306" name="Shape 306"/>
            <p:cNvSpPr/>
            <p:nvPr/>
          </p:nvSpPr>
          <p:spPr>
            <a:xfrm>
              <a:off x="1328623" y="101436"/>
              <a:ext cx="1135199" cy="77483"/>
            </a:xfrm>
            <a:prstGeom prst="rect">
              <a:avLst/>
            </a:prstGeom>
            <a:solidFill>
              <a:srgbClr val="B3CAE7"/>
            </a:solidFill>
            <a:ln>
              <a:noFill/>
            </a:ln>
          </p:spPr>
          <p:txBody>
            <a:bodyPr lIns="91425" tIns="91425" rIns="91425" bIns="91425" anchor="ctr" anchorCtr="0">
              <a:noAutofit/>
            </a:bodyPr>
            <a:lstStyle/>
            <a:p>
              <a:pPr lvl="0">
                <a:spcBef>
                  <a:spcPts val="0"/>
                </a:spcBef>
                <a:buNone/>
              </a:pPr>
              <a:endParaRPr/>
            </a:p>
          </p:txBody>
        </p:sp>
        <p:sp>
          <p:nvSpPr>
            <p:cNvPr id="307" name="Shape 307"/>
            <p:cNvSpPr/>
            <p:nvPr/>
          </p:nvSpPr>
          <p:spPr>
            <a:xfrm>
              <a:off x="1146612" y="10430"/>
              <a:ext cx="860922" cy="516552"/>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8" name="Shape 308"/>
            <p:cNvSpPr txBox="1"/>
            <p:nvPr/>
          </p:nvSpPr>
          <p:spPr>
            <a:xfrm>
              <a:off x="1161741" y="25560"/>
              <a:ext cx="830664" cy="486294"/>
            </a:xfrm>
            <a:prstGeom prst="rect">
              <a:avLst/>
            </a:prstGeom>
            <a:noFill/>
            <a:ln>
              <a:noFill/>
            </a:ln>
          </p:spPr>
          <p:txBody>
            <a:bodyPr lIns="60950" tIns="60950" rIns="60950" bIns="60950" anchor="ctr" anchorCtr="0">
              <a:noAutofit/>
            </a:bodyPr>
            <a:lstStyle/>
            <a:p>
              <a:pPr marL="0" marR="0" lvl="0" indent="0" algn="ctr" rtl="0">
                <a:lnSpc>
                  <a:spcPct val="90000"/>
                </a:lnSpc>
                <a:spcBef>
                  <a:spcPts val="0"/>
                </a:spcBef>
                <a:spcAft>
                  <a:spcPts val="0"/>
                </a:spcAft>
                <a:buSzPct val="25000"/>
                <a:buNone/>
              </a:pPr>
              <a:r>
                <a:rPr lang="en-US" sz="1600">
                  <a:solidFill>
                    <a:schemeClr val="lt1"/>
                  </a:solidFill>
                  <a:latin typeface="Arial"/>
                  <a:ea typeface="Arial"/>
                  <a:cs typeface="Arial"/>
                  <a:sym typeface="Arial"/>
                </a:rPr>
                <a:t>Step 2.1</a:t>
              </a:r>
            </a:p>
          </p:txBody>
        </p:sp>
        <p:sp>
          <p:nvSpPr>
            <p:cNvPr id="309" name="Shape 309"/>
            <p:cNvSpPr/>
            <p:nvPr/>
          </p:nvSpPr>
          <p:spPr>
            <a:xfrm rot="5400000">
              <a:off x="2150803" y="424282"/>
              <a:ext cx="635864" cy="77483"/>
            </a:xfrm>
            <a:prstGeom prst="rect">
              <a:avLst/>
            </a:prstGeom>
            <a:solidFill>
              <a:srgbClr val="B3CAE7"/>
            </a:solidFill>
            <a:ln>
              <a:noFill/>
            </a:ln>
          </p:spPr>
          <p:txBody>
            <a:bodyPr lIns="91425" tIns="91425" rIns="91425" bIns="91425" anchor="ctr" anchorCtr="0">
              <a:noAutofit/>
            </a:bodyPr>
            <a:lstStyle/>
            <a:p>
              <a:pPr lvl="0">
                <a:spcBef>
                  <a:spcPts val="0"/>
                </a:spcBef>
                <a:buNone/>
              </a:pPr>
              <a:endParaRPr/>
            </a:p>
          </p:txBody>
        </p:sp>
        <p:sp>
          <p:nvSpPr>
            <p:cNvPr id="310" name="Shape 310"/>
            <p:cNvSpPr/>
            <p:nvPr/>
          </p:nvSpPr>
          <p:spPr>
            <a:xfrm>
              <a:off x="2291640" y="10430"/>
              <a:ext cx="860922" cy="516552"/>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1" name="Shape 311"/>
            <p:cNvSpPr txBox="1"/>
            <p:nvPr/>
          </p:nvSpPr>
          <p:spPr>
            <a:xfrm>
              <a:off x="2306768" y="25560"/>
              <a:ext cx="830664" cy="486294"/>
            </a:xfrm>
            <a:prstGeom prst="rect">
              <a:avLst/>
            </a:prstGeom>
            <a:noFill/>
            <a:ln>
              <a:noFill/>
            </a:ln>
          </p:spPr>
          <p:txBody>
            <a:bodyPr lIns="60950" tIns="60950" rIns="60950" bIns="60950" anchor="ctr" anchorCtr="0">
              <a:noAutofit/>
            </a:bodyPr>
            <a:lstStyle/>
            <a:p>
              <a:pPr marL="0" marR="0" lvl="0" indent="0" algn="ctr" rtl="0">
                <a:lnSpc>
                  <a:spcPct val="90000"/>
                </a:lnSpc>
                <a:spcBef>
                  <a:spcPts val="0"/>
                </a:spcBef>
                <a:spcAft>
                  <a:spcPts val="0"/>
                </a:spcAft>
                <a:buSzPct val="25000"/>
                <a:buNone/>
              </a:pPr>
              <a:r>
                <a:rPr lang="en-US" sz="1600">
                  <a:solidFill>
                    <a:schemeClr val="lt1"/>
                  </a:solidFill>
                  <a:latin typeface="Arial"/>
                  <a:ea typeface="Arial"/>
                  <a:cs typeface="Arial"/>
                  <a:sym typeface="Arial"/>
                </a:rPr>
                <a:t>Step 3.1</a:t>
              </a:r>
            </a:p>
          </p:txBody>
        </p:sp>
        <p:sp>
          <p:nvSpPr>
            <p:cNvPr id="312" name="Shape 312"/>
            <p:cNvSpPr/>
            <p:nvPr/>
          </p:nvSpPr>
          <p:spPr>
            <a:xfrm rot="5400000">
              <a:off x="2150803" y="1069974"/>
              <a:ext cx="635864" cy="77483"/>
            </a:xfrm>
            <a:prstGeom prst="rect">
              <a:avLst/>
            </a:prstGeom>
            <a:solidFill>
              <a:srgbClr val="B3CAE7"/>
            </a:solidFill>
            <a:ln>
              <a:noFill/>
            </a:ln>
          </p:spPr>
          <p:txBody>
            <a:bodyPr lIns="91425" tIns="91425" rIns="91425" bIns="91425" anchor="ctr" anchorCtr="0">
              <a:noAutofit/>
            </a:bodyPr>
            <a:lstStyle/>
            <a:p>
              <a:pPr lvl="0">
                <a:spcBef>
                  <a:spcPts val="0"/>
                </a:spcBef>
                <a:buNone/>
              </a:pPr>
              <a:endParaRPr/>
            </a:p>
          </p:txBody>
        </p:sp>
        <p:sp>
          <p:nvSpPr>
            <p:cNvPr id="313" name="Shape 313"/>
            <p:cNvSpPr/>
            <p:nvPr/>
          </p:nvSpPr>
          <p:spPr>
            <a:xfrm>
              <a:off x="2291640" y="656122"/>
              <a:ext cx="860922" cy="516552"/>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4" name="Shape 314"/>
            <p:cNvSpPr txBox="1"/>
            <p:nvPr/>
          </p:nvSpPr>
          <p:spPr>
            <a:xfrm>
              <a:off x="2306768" y="671252"/>
              <a:ext cx="830664" cy="486294"/>
            </a:xfrm>
            <a:prstGeom prst="rect">
              <a:avLst/>
            </a:prstGeom>
            <a:noFill/>
            <a:ln>
              <a:noFill/>
            </a:ln>
          </p:spPr>
          <p:txBody>
            <a:bodyPr lIns="60950" tIns="60950" rIns="60950" bIns="60950" anchor="ctr" anchorCtr="0">
              <a:noAutofit/>
            </a:bodyPr>
            <a:lstStyle/>
            <a:p>
              <a:pPr marL="0" marR="0" lvl="0" indent="0" algn="ctr" rtl="0">
                <a:lnSpc>
                  <a:spcPct val="90000"/>
                </a:lnSpc>
                <a:spcBef>
                  <a:spcPts val="0"/>
                </a:spcBef>
                <a:spcAft>
                  <a:spcPts val="0"/>
                </a:spcAft>
                <a:buSzPct val="25000"/>
                <a:buNone/>
              </a:pPr>
              <a:r>
                <a:rPr lang="en-US" sz="1600">
                  <a:solidFill>
                    <a:schemeClr val="lt1"/>
                  </a:solidFill>
                  <a:latin typeface="Arial"/>
                  <a:ea typeface="Arial"/>
                  <a:cs typeface="Arial"/>
                  <a:sym typeface="Arial"/>
                </a:rPr>
                <a:t>Step 3.2</a:t>
              </a:r>
            </a:p>
          </p:txBody>
        </p:sp>
        <p:sp>
          <p:nvSpPr>
            <p:cNvPr id="315" name="Shape 315"/>
            <p:cNvSpPr/>
            <p:nvPr/>
          </p:nvSpPr>
          <p:spPr>
            <a:xfrm>
              <a:off x="2291640" y="1301815"/>
              <a:ext cx="860922" cy="516552"/>
            </a:xfrm>
            <a:prstGeom prst="roundRect">
              <a:avLst>
                <a:gd name="adj" fmla="val 1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6" name="Shape 316"/>
            <p:cNvSpPr txBox="1"/>
            <p:nvPr/>
          </p:nvSpPr>
          <p:spPr>
            <a:xfrm>
              <a:off x="2306768" y="1316944"/>
              <a:ext cx="830664" cy="486294"/>
            </a:xfrm>
            <a:prstGeom prst="rect">
              <a:avLst/>
            </a:prstGeom>
            <a:noFill/>
            <a:ln>
              <a:noFill/>
            </a:ln>
          </p:spPr>
          <p:txBody>
            <a:bodyPr lIns="60950" tIns="60950" rIns="60950" bIns="60950" anchor="ctr" anchorCtr="0">
              <a:noAutofit/>
            </a:bodyPr>
            <a:lstStyle/>
            <a:p>
              <a:pPr marL="0" marR="0" lvl="0" indent="0" algn="ctr" rtl="0">
                <a:lnSpc>
                  <a:spcPct val="90000"/>
                </a:lnSpc>
                <a:spcBef>
                  <a:spcPts val="0"/>
                </a:spcBef>
                <a:spcAft>
                  <a:spcPts val="0"/>
                </a:spcAft>
                <a:buSzPct val="25000"/>
                <a:buNone/>
              </a:pPr>
              <a:r>
                <a:rPr lang="en-US" sz="1600">
                  <a:solidFill>
                    <a:schemeClr val="lt1"/>
                  </a:solidFill>
                  <a:latin typeface="Arial"/>
                  <a:ea typeface="Arial"/>
                  <a:cs typeface="Arial"/>
                  <a:sym typeface="Arial"/>
                </a:rPr>
                <a:t>Step 3.3</a:t>
              </a:r>
            </a:p>
          </p:txBody>
        </p:sp>
      </p:grpSp>
      <p:sp>
        <p:nvSpPr>
          <p:cNvPr id="317" name="Shape 317"/>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dirty="0">
                <a:solidFill>
                  <a:schemeClr val="lt1"/>
                </a:solidFill>
                <a:latin typeface="Oswald"/>
                <a:ea typeface="Oswald"/>
                <a:cs typeface="Oswald"/>
                <a:sym typeface="Oswald"/>
              </a:rPr>
              <a:t>Target Improvement of Individual </a:t>
            </a:r>
            <a:r>
              <a:rPr lang="EN-US" sz="3600" dirty="0" err="1">
                <a:solidFill>
                  <a:schemeClr val="lt1"/>
                </a:solidFill>
                <a:latin typeface="Oswald"/>
                <a:ea typeface="Oswald"/>
                <a:cs typeface="Oswald"/>
                <a:sym typeface="Oswald"/>
              </a:rPr>
              <a:t>Workstands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body" idx="1"/>
          </p:nvPr>
        </p:nvSpPr>
        <p:spPr>
          <a:xfrm>
            <a:off x="571500" y="1825625"/>
            <a:ext cx="11366500" cy="4625975"/>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r>
              <a:rPr lang="en-US" sz="3600" b="0" i="0" u="none" strike="noStrike" cap="none" dirty="0">
                <a:solidFill>
                  <a:schemeClr val="dk1"/>
                </a:solidFill>
                <a:latin typeface="Roboto"/>
                <a:ea typeface="Roboto"/>
                <a:cs typeface="Roboto"/>
                <a:sym typeface="Roboto"/>
              </a:rPr>
              <a:t>Look for </a:t>
            </a:r>
            <a:r>
              <a:rPr lang="en-US" sz="3600" b="0" i="0" u="none" strike="noStrike" cap="none" dirty="0">
                <a:solidFill>
                  <a:srgbClr val="F1C232"/>
                </a:solidFill>
                <a:latin typeface="Roboto"/>
                <a:ea typeface="Roboto"/>
                <a:cs typeface="Roboto"/>
                <a:sym typeface="Roboto"/>
              </a:rPr>
              <a:t>small</a:t>
            </a:r>
            <a:r>
              <a:rPr lang="en-US" sz="3600" b="0" i="0" u="none" strike="noStrike" cap="none" dirty="0">
                <a:solidFill>
                  <a:schemeClr val="dk1"/>
                </a:solidFill>
                <a:latin typeface="Roboto"/>
                <a:ea typeface="Roboto"/>
                <a:cs typeface="Roboto"/>
                <a:sym typeface="Roboto"/>
              </a:rPr>
              <a:t> ideas which, if possible, can be implemented on the </a:t>
            </a:r>
            <a:r>
              <a:rPr lang="en-US" sz="3600" dirty="0">
                <a:solidFill>
                  <a:srgbClr val="F1C232"/>
                </a:solidFill>
                <a:latin typeface="Roboto"/>
                <a:ea typeface="Roboto"/>
                <a:cs typeface="Roboto"/>
                <a:sym typeface="Roboto"/>
              </a:rPr>
              <a:t>same day</a:t>
            </a:r>
            <a:r>
              <a:rPr lang="en-US" sz="3600" b="0" i="0" u="none" strike="noStrike" cap="none" dirty="0">
                <a:solidFill>
                  <a:schemeClr val="dk1"/>
                </a:solidFill>
                <a:latin typeface="Roboto"/>
                <a:ea typeface="Roboto"/>
                <a:cs typeface="Roboto"/>
                <a:sym typeface="Roboto"/>
              </a:rPr>
              <a:t>.</a:t>
            </a:r>
          </a:p>
          <a:p>
            <a:pPr marL="0" marR="0" lvl="0" indent="0" algn="l" rtl="0">
              <a:lnSpc>
                <a:spcPct val="90000"/>
              </a:lnSpc>
              <a:spcBef>
                <a:spcPts val="0"/>
              </a:spcBef>
              <a:spcAft>
                <a:spcPts val="0"/>
              </a:spcAft>
              <a:buClr>
                <a:schemeClr val="dk1"/>
              </a:buClr>
              <a:buSzPct val="25000"/>
              <a:buFont typeface="Arial"/>
              <a:buNone/>
            </a:pPr>
            <a:endParaRPr lang="en-US" sz="3600" b="0" i="0" u="none" strike="noStrike" cap="none" dirty="0">
              <a:solidFill>
                <a:schemeClr val="dk1"/>
              </a:solidFill>
              <a:latin typeface="Roboto"/>
              <a:ea typeface="Roboto"/>
              <a:cs typeface="Roboto"/>
              <a:sym typeface="Roboto"/>
            </a:endParaRPr>
          </a:p>
          <a:p>
            <a:pPr marL="0" indent="0">
              <a:buSzPct val="25000"/>
              <a:buNone/>
            </a:pPr>
            <a:r>
              <a:rPr lang="en-US" dirty="0"/>
              <a:t>This is in contrast to </a:t>
            </a:r>
            <a:r>
              <a:rPr lang="en-US" b="1" dirty="0">
                <a:solidFill>
                  <a:schemeClr val="accent1">
                    <a:lumMod val="50000"/>
                  </a:schemeClr>
                </a:solidFill>
              </a:rPr>
              <a:t>traditional models</a:t>
            </a:r>
            <a:r>
              <a:rPr lang="en-US" dirty="0"/>
              <a:t> of work improvement, which generally have a </a:t>
            </a:r>
            <a:r>
              <a:rPr lang="en-US" b="1" dirty="0">
                <a:solidFill>
                  <a:schemeClr val="accent1">
                    <a:lumMod val="50000"/>
                  </a:schemeClr>
                </a:solidFill>
              </a:rPr>
              <a:t>long lag between concept development and project implementation</a:t>
            </a:r>
            <a:r>
              <a:rPr lang="en-US" dirty="0"/>
              <a:t>. In the traditional model, the time between concept development and project implementation is very long. In the kaizen model, workers mostly look for small ideas and improvements which can be implemented on the same day.</a:t>
            </a:r>
          </a:p>
          <a:p>
            <a:pPr marL="0" marR="0" lvl="0" indent="0" algn="l" rtl="0">
              <a:lnSpc>
                <a:spcPct val="90000"/>
              </a:lnSpc>
              <a:spcBef>
                <a:spcPts val="1000"/>
              </a:spcBef>
              <a:spcAft>
                <a:spcPts val="0"/>
              </a:spcAft>
              <a:buClr>
                <a:schemeClr val="dk1"/>
              </a:buClr>
              <a:buSzPct val="25000"/>
              <a:buFont typeface="Arial"/>
              <a:buNone/>
            </a:pPr>
            <a:endParaRPr sz="2800" b="0" i="0" u="none" strike="noStrike" cap="none" dirty="0">
              <a:solidFill>
                <a:schemeClr val="dk1"/>
              </a:solidFill>
              <a:latin typeface="Roboto"/>
              <a:ea typeface="Roboto"/>
              <a:cs typeface="Roboto"/>
              <a:sym typeface="Roboto"/>
            </a:endParaRPr>
          </a:p>
        </p:txBody>
      </p:sp>
      <p:sp>
        <p:nvSpPr>
          <p:cNvPr id="323" name="Shape 323"/>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a:solidFill>
                  <a:schemeClr val="lt1"/>
                </a:solidFill>
                <a:latin typeface="Oswald"/>
                <a:ea typeface="Oswald"/>
                <a:cs typeface="Oswald"/>
                <a:sym typeface="Oswald"/>
              </a:rPr>
              <a:t>Target Small Problems Daily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grpSp>
        <p:nvGrpSpPr>
          <p:cNvPr id="328" name="Shape 328"/>
          <p:cNvGrpSpPr/>
          <p:nvPr/>
        </p:nvGrpSpPr>
        <p:grpSpPr>
          <a:xfrm>
            <a:off x="2830759" y="1528558"/>
            <a:ext cx="8193420" cy="1170488"/>
            <a:chOff x="2401" y="202995"/>
            <a:chExt cx="8193420" cy="1170488"/>
          </a:xfrm>
        </p:grpSpPr>
        <p:sp>
          <p:nvSpPr>
            <p:cNvPr id="329" name="Shape 329"/>
            <p:cNvSpPr/>
            <p:nvPr/>
          </p:nvSpPr>
          <p:spPr>
            <a:xfrm>
              <a:off x="2401" y="202995"/>
              <a:ext cx="2926221" cy="1170488"/>
            </a:xfrm>
            <a:prstGeom prst="chevron">
              <a:avLst>
                <a:gd name="adj" fmla="val 50000"/>
              </a:avLst>
            </a:prstGeom>
            <a:gradFill>
              <a:gsLst>
                <a:gs pos="0">
                  <a:srgbClr val="FFDC9B"/>
                </a:gs>
                <a:gs pos="50000">
                  <a:srgbClr val="FFD68D"/>
                </a:gs>
                <a:gs pos="100000">
                  <a:srgbClr val="FFD478"/>
                </a:gs>
              </a:gsLst>
              <a:lin ang="5400000" scaled="0"/>
            </a:gradFill>
            <a:ln w="9525" cap="flat" cmpd="sng">
              <a:solidFill>
                <a:schemeClr val="accent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0" name="Shape 330"/>
            <p:cNvSpPr txBox="1"/>
            <p:nvPr/>
          </p:nvSpPr>
          <p:spPr>
            <a:xfrm>
              <a:off x="587645"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Missing Cost Account</a:t>
              </a:r>
            </a:p>
          </p:txBody>
        </p:sp>
        <p:sp>
          <p:nvSpPr>
            <p:cNvPr id="331" name="Shape 331"/>
            <p:cNvSpPr/>
            <p:nvPr/>
          </p:nvSpPr>
          <p:spPr>
            <a:xfrm>
              <a:off x="2636000" y="202995"/>
              <a:ext cx="2926221" cy="1170488"/>
            </a:xfrm>
            <a:prstGeom prst="chevron">
              <a:avLst>
                <a:gd name="adj" fmla="val 50000"/>
              </a:avLst>
            </a:prstGeom>
            <a:gradFill>
              <a:gsLst>
                <a:gs pos="0">
                  <a:srgbClr val="FFDC9B"/>
                </a:gs>
                <a:gs pos="50000">
                  <a:srgbClr val="FFD68D"/>
                </a:gs>
                <a:gs pos="100000">
                  <a:srgbClr val="FFD478"/>
                </a:gs>
              </a:gsLst>
              <a:lin ang="5400000" scaled="0"/>
            </a:gradFill>
            <a:ln w="9525" cap="flat" cmpd="sng">
              <a:solidFill>
                <a:schemeClr val="accent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2" name="Shape 332"/>
            <p:cNvSpPr txBox="1"/>
            <p:nvPr/>
          </p:nvSpPr>
          <p:spPr>
            <a:xfrm>
              <a:off x="3221244"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Identify Cost Account</a:t>
              </a:r>
            </a:p>
          </p:txBody>
        </p:sp>
        <p:sp>
          <p:nvSpPr>
            <p:cNvPr id="333" name="Shape 333"/>
            <p:cNvSpPr/>
            <p:nvPr/>
          </p:nvSpPr>
          <p:spPr>
            <a:xfrm>
              <a:off x="5269600" y="202995"/>
              <a:ext cx="2926221" cy="1170488"/>
            </a:xfrm>
            <a:prstGeom prst="chevron">
              <a:avLst>
                <a:gd name="adj" fmla="val 50000"/>
              </a:avLst>
            </a:prstGeom>
            <a:gradFill>
              <a:gsLst>
                <a:gs pos="0">
                  <a:srgbClr val="FFDC9B"/>
                </a:gs>
                <a:gs pos="50000">
                  <a:srgbClr val="FFD68D"/>
                </a:gs>
                <a:gs pos="100000">
                  <a:srgbClr val="FFD478"/>
                </a:gs>
              </a:gsLst>
              <a:lin ang="5400000" scaled="0"/>
            </a:gradFill>
            <a:ln w="9525" cap="flat" cmpd="sng">
              <a:solidFill>
                <a:schemeClr val="accent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4" name="Shape 334"/>
            <p:cNvSpPr txBox="1"/>
            <p:nvPr/>
          </p:nvSpPr>
          <p:spPr>
            <a:xfrm>
              <a:off x="5854844"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Update Olympic</a:t>
              </a:r>
            </a:p>
          </p:txBody>
        </p:sp>
      </p:grpSp>
      <p:grpSp>
        <p:nvGrpSpPr>
          <p:cNvPr id="335" name="Shape 335"/>
          <p:cNvGrpSpPr/>
          <p:nvPr/>
        </p:nvGrpSpPr>
        <p:grpSpPr>
          <a:xfrm>
            <a:off x="2830759" y="3105039"/>
            <a:ext cx="8193420" cy="1170488"/>
            <a:chOff x="2401" y="202995"/>
            <a:chExt cx="8193420" cy="1170488"/>
          </a:xfrm>
        </p:grpSpPr>
        <p:sp>
          <p:nvSpPr>
            <p:cNvPr id="336" name="Shape 336"/>
            <p:cNvSpPr/>
            <p:nvPr/>
          </p:nvSpPr>
          <p:spPr>
            <a:xfrm>
              <a:off x="2401" y="202995"/>
              <a:ext cx="2926221" cy="1170488"/>
            </a:xfrm>
            <a:prstGeom prst="chevron">
              <a:avLst>
                <a:gd name="adj" fmla="val 50000"/>
              </a:avLst>
            </a:prstGeom>
            <a:gradFill>
              <a:gsLst>
                <a:gs pos="0">
                  <a:srgbClr val="F7BCA2"/>
                </a:gs>
                <a:gs pos="50000">
                  <a:srgbClr val="F4B093"/>
                </a:gs>
                <a:gs pos="100000">
                  <a:srgbClr val="F7A47F"/>
                </a:gs>
              </a:gsLst>
              <a:lin ang="5400000" scaled="0"/>
            </a:gradFill>
            <a:ln w="9525" cap="flat" cmpd="sng">
              <a:solidFill>
                <a:schemeClr val="accent2"/>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7" name="Shape 337"/>
            <p:cNvSpPr txBox="1"/>
            <p:nvPr/>
          </p:nvSpPr>
          <p:spPr>
            <a:xfrm>
              <a:off x="587645"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Orphaned IIS Account</a:t>
              </a:r>
            </a:p>
          </p:txBody>
        </p:sp>
        <p:sp>
          <p:nvSpPr>
            <p:cNvPr id="338" name="Shape 338"/>
            <p:cNvSpPr/>
            <p:nvPr/>
          </p:nvSpPr>
          <p:spPr>
            <a:xfrm>
              <a:off x="2636000" y="202995"/>
              <a:ext cx="2926221" cy="1170488"/>
            </a:xfrm>
            <a:prstGeom prst="chevron">
              <a:avLst>
                <a:gd name="adj" fmla="val 50000"/>
              </a:avLst>
            </a:prstGeom>
            <a:gradFill>
              <a:gsLst>
                <a:gs pos="0">
                  <a:srgbClr val="F7BCA2"/>
                </a:gs>
                <a:gs pos="50000">
                  <a:srgbClr val="F4B093"/>
                </a:gs>
                <a:gs pos="100000">
                  <a:srgbClr val="F7A47F"/>
                </a:gs>
              </a:gsLst>
              <a:lin ang="5400000" scaled="0"/>
            </a:gradFill>
            <a:ln w="9525" cap="flat" cmpd="sng">
              <a:solidFill>
                <a:schemeClr val="accent2"/>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9" name="Shape 339"/>
            <p:cNvSpPr txBox="1"/>
            <p:nvPr/>
          </p:nvSpPr>
          <p:spPr>
            <a:xfrm>
              <a:off x="3221244"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Locate Parent Account</a:t>
              </a:r>
            </a:p>
          </p:txBody>
        </p:sp>
        <p:sp>
          <p:nvSpPr>
            <p:cNvPr id="340" name="Shape 340"/>
            <p:cNvSpPr/>
            <p:nvPr/>
          </p:nvSpPr>
          <p:spPr>
            <a:xfrm>
              <a:off x="5269600" y="202995"/>
              <a:ext cx="2926221" cy="1170488"/>
            </a:xfrm>
            <a:prstGeom prst="chevron">
              <a:avLst>
                <a:gd name="adj" fmla="val 50000"/>
              </a:avLst>
            </a:prstGeom>
            <a:gradFill>
              <a:gsLst>
                <a:gs pos="0">
                  <a:srgbClr val="F7BCA2"/>
                </a:gs>
                <a:gs pos="50000">
                  <a:srgbClr val="F4B093"/>
                </a:gs>
                <a:gs pos="100000">
                  <a:srgbClr val="F7A47F"/>
                </a:gs>
              </a:gsLst>
              <a:lin ang="5400000" scaled="0"/>
            </a:gradFill>
            <a:ln w="9525" cap="flat" cmpd="sng">
              <a:solidFill>
                <a:schemeClr val="accent2"/>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1" name="Shape 341"/>
            <p:cNvSpPr txBox="1"/>
            <p:nvPr/>
          </p:nvSpPr>
          <p:spPr>
            <a:xfrm>
              <a:off x="5854844"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Update Olympic</a:t>
              </a:r>
            </a:p>
          </p:txBody>
        </p:sp>
      </p:grpSp>
      <p:grpSp>
        <p:nvGrpSpPr>
          <p:cNvPr id="342" name="Shape 342"/>
          <p:cNvGrpSpPr/>
          <p:nvPr/>
        </p:nvGrpSpPr>
        <p:grpSpPr>
          <a:xfrm>
            <a:off x="2830759" y="4880051"/>
            <a:ext cx="8193420" cy="1170488"/>
            <a:chOff x="2401" y="202995"/>
            <a:chExt cx="8193420" cy="1170488"/>
          </a:xfrm>
        </p:grpSpPr>
        <p:sp>
          <p:nvSpPr>
            <p:cNvPr id="343" name="Shape 343"/>
            <p:cNvSpPr/>
            <p:nvPr/>
          </p:nvSpPr>
          <p:spPr>
            <a:xfrm>
              <a:off x="2401" y="202995"/>
              <a:ext cx="2926221" cy="1170488"/>
            </a:xfrm>
            <a:prstGeom prst="chevron">
              <a:avLst>
                <a:gd name="adj" fmla="val 50000"/>
              </a:avLst>
            </a:prstGeom>
            <a:gradFill>
              <a:gsLst>
                <a:gs pos="0">
                  <a:srgbClr val="B4D4A5"/>
                </a:gs>
                <a:gs pos="50000">
                  <a:srgbClr val="A8CD97"/>
                </a:gs>
                <a:gs pos="100000">
                  <a:srgbClr val="9BC985"/>
                </a:gs>
              </a:gsLst>
              <a:lin ang="5400000" scaled="0"/>
            </a:gradFill>
            <a:ln w="9525" cap="flat" cmpd="sng">
              <a:solidFill>
                <a:schemeClr val="accent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4" name="Shape 344"/>
            <p:cNvSpPr txBox="1"/>
            <p:nvPr/>
          </p:nvSpPr>
          <p:spPr>
            <a:xfrm>
              <a:off x="587645"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Pending Closure</a:t>
              </a:r>
            </a:p>
          </p:txBody>
        </p:sp>
        <p:sp>
          <p:nvSpPr>
            <p:cNvPr id="345" name="Shape 345"/>
            <p:cNvSpPr/>
            <p:nvPr/>
          </p:nvSpPr>
          <p:spPr>
            <a:xfrm>
              <a:off x="2636000" y="202995"/>
              <a:ext cx="2926221" cy="1170488"/>
            </a:xfrm>
            <a:prstGeom prst="chevron">
              <a:avLst>
                <a:gd name="adj" fmla="val 50000"/>
              </a:avLst>
            </a:prstGeom>
            <a:gradFill>
              <a:gsLst>
                <a:gs pos="0">
                  <a:srgbClr val="B4D4A5"/>
                </a:gs>
                <a:gs pos="50000">
                  <a:srgbClr val="A8CD97"/>
                </a:gs>
                <a:gs pos="100000">
                  <a:srgbClr val="9BC985"/>
                </a:gs>
              </a:gsLst>
              <a:lin ang="5400000" scaled="0"/>
            </a:gradFill>
            <a:ln w="9525" cap="flat" cmpd="sng">
              <a:solidFill>
                <a:schemeClr val="accent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6" name="Shape 346"/>
            <p:cNvSpPr txBox="1"/>
            <p:nvPr/>
          </p:nvSpPr>
          <p:spPr>
            <a:xfrm>
              <a:off x="3221244"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Wire Balance to Client</a:t>
              </a:r>
            </a:p>
          </p:txBody>
        </p:sp>
        <p:sp>
          <p:nvSpPr>
            <p:cNvPr id="347" name="Shape 347"/>
            <p:cNvSpPr/>
            <p:nvPr/>
          </p:nvSpPr>
          <p:spPr>
            <a:xfrm>
              <a:off x="5269600" y="202995"/>
              <a:ext cx="2926221" cy="1170488"/>
            </a:xfrm>
            <a:prstGeom prst="chevron">
              <a:avLst>
                <a:gd name="adj" fmla="val 50000"/>
              </a:avLst>
            </a:prstGeom>
            <a:gradFill>
              <a:gsLst>
                <a:gs pos="0">
                  <a:srgbClr val="B4D4A5"/>
                </a:gs>
                <a:gs pos="50000">
                  <a:srgbClr val="A8CD97"/>
                </a:gs>
                <a:gs pos="100000">
                  <a:srgbClr val="9BC985"/>
                </a:gs>
              </a:gsLst>
              <a:lin ang="5400000" scaled="0"/>
            </a:gradFill>
            <a:ln w="9525" cap="flat" cmpd="sng">
              <a:solidFill>
                <a:schemeClr val="accent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8" name="Shape 348"/>
            <p:cNvSpPr txBox="1"/>
            <p:nvPr/>
          </p:nvSpPr>
          <p:spPr>
            <a:xfrm>
              <a:off x="5854844"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Close Account</a:t>
              </a:r>
            </a:p>
          </p:txBody>
        </p:sp>
      </p:grpSp>
      <p:sp>
        <p:nvSpPr>
          <p:cNvPr id="349" name="Shape 349"/>
          <p:cNvSpPr/>
          <p:nvPr/>
        </p:nvSpPr>
        <p:spPr>
          <a:xfrm>
            <a:off x="1142999" y="3367553"/>
            <a:ext cx="1237129" cy="645458"/>
          </a:xfrm>
          <a:prstGeom prst="rightArrow">
            <a:avLst>
              <a:gd name="adj1" fmla="val 50000"/>
              <a:gd name="adj2" fmla="val 50000"/>
            </a:avLst>
          </a:prstGeom>
          <a:solidFill>
            <a:schemeClr val="lt1"/>
          </a:solidFill>
          <a:ln w="12700" cap="flat" cmpd="sng">
            <a:solidFill>
              <a:schemeClr val="accent6"/>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b="1">
                <a:solidFill>
                  <a:schemeClr val="dk1"/>
                </a:solidFill>
                <a:latin typeface="Arial"/>
                <a:ea typeface="Arial"/>
                <a:cs typeface="Arial"/>
                <a:sym typeface="Arial"/>
              </a:rPr>
              <a:t>Ticket</a:t>
            </a:r>
          </a:p>
        </p:txBody>
      </p:sp>
      <p:sp>
        <p:nvSpPr>
          <p:cNvPr id="350" name="Shape 350"/>
          <p:cNvSpPr/>
          <p:nvPr/>
        </p:nvSpPr>
        <p:spPr>
          <a:xfrm>
            <a:off x="1142999" y="5142564"/>
            <a:ext cx="1237129" cy="645458"/>
          </a:xfrm>
          <a:prstGeom prst="rightArrow">
            <a:avLst>
              <a:gd name="adj1" fmla="val 50000"/>
              <a:gd name="adj2" fmla="val 50000"/>
            </a:avLst>
          </a:prstGeom>
          <a:solidFill>
            <a:schemeClr val="lt1"/>
          </a:solidFill>
          <a:ln w="12700" cap="flat" cmpd="sng">
            <a:solidFill>
              <a:schemeClr val="accent6"/>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b="1">
                <a:solidFill>
                  <a:schemeClr val="dk1"/>
                </a:solidFill>
                <a:latin typeface="Arial"/>
                <a:ea typeface="Arial"/>
                <a:cs typeface="Arial"/>
                <a:sym typeface="Arial"/>
              </a:rPr>
              <a:t>Ticket</a:t>
            </a:r>
          </a:p>
        </p:txBody>
      </p:sp>
      <p:sp>
        <p:nvSpPr>
          <p:cNvPr id="351" name="Shape 351"/>
          <p:cNvSpPr/>
          <p:nvPr/>
        </p:nvSpPr>
        <p:spPr>
          <a:xfrm>
            <a:off x="1142987" y="1791073"/>
            <a:ext cx="1237129" cy="645458"/>
          </a:xfrm>
          <a:prstGeom prst="rightArrow">
            <a:avLst>
              <a:gd name="adj1" fmla="val 50000"/>
              <a:gd name="adj2" fmla="val 50000"/>
            </a:avLst>
          </a:prstGeom>
          <a:solidFill>
            <a:schemeClr val="lt1"/>
          </a:solidFill>
          <a:ln w="12700" cap="flat" cmpd="sng">
            <a:solidFill>
              <a:schemeClr val="accent6"/>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800" b="1">
                <a:solidFill>
                  <a:schemeClr val="dk1"/>
                </a:solidFill>
                <a:latin typeface="Arial"/>
                <a:ea typeface="Arial"/>
                <a:cs typeface="Arial"/>
                <a:sym typeface="Arial"/>
              </a:rPr>
              <a:t>Ticket</a:t>
            </a:r>
          </a:p>
        </p:txBody>
      </p:sp>
      <p:sp>
        <p:nvSpPr>
          <p:cNvPr id="352" name="Shape 352"/>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a:solidFill>
                  <a:schemeClr val="lt1"/>
                </a:solidFill>
                <a:latin typeface="Oswald"/>
                <a:ea typeface="Oswald"/>
                <a:cs typeface="Oswald"/>
                <a:sym typeface="Oswald"/>
              </a:rPr>
              <a:t>Create a Workflow for Each Problem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grpSp>
        <p:nvGrpSpPr>
          <p:cNvPr id="357" name="Shape 357"/>
          <p:cNvGrpSpPr/>
          <p:nvPr/>
        </p:nvGrpSpPr>
        <p:grpSpPr>
          <a:xfrm>
            <a:off x="838199" y="2455111"/>
            <a:ext cx="2926221" cy="1170488"/>
            <a:chOff x="2401" y="202995"/>
            <a:chExt cx="2926221" cy="1170488"/>
          </a:xfrm>
        </p:grpSpPr>
        <p:sp>
          <p:nvSpPr>
            <p:cNvPr id="358" name="Shape 358"/>
            <p:cNvSpPr/>
            <p:nvPr/>
          </p:nvSpPr>
          <p:spPr>
            <a:xfrm>
              <a:off x="2401" y="202995"/>
              <a:ext cx="2926221" cy="1170488"/>
            </a:xfrm>
            <a:prstGeom prst="chevron">
              <a:avLst>
                <a:gd name="adj" fmla="val 50000"/>
              </a:avLst>
            </a:prstGeom>
            <a:gradFill>
              <a:gsLst>
                <a:gs pos="0">
                  <a:srgbClr val="F7BCA2"/>
                </a:gs>
                <a:gs pos="50000">
                  <a:srgbClr val="F4B093"/>
                </a:gs>
                <a:gs pos="100000">
                  <a:srgbClr val="F7A47F"/>
                </a:gs>
              </a:gsLst>
              <a:lin ang="5400000" scaled="0"/>
            </a:gradFill>
            <a:ln w="9525" cap="flat" cmpd="sng">
              <a:solidFill>
                <a:schemeClr val="accent2"/>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9" name="Shape 359"/>
            <p:cNvSpPr/>
            <p:nvPr/>
          </p:nvSpPr>
          <p:spPr>
            <a:xfrm>
              <a:off x="587645"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Orphaned IIS Account</a:t>
              </a:r>
            </a:p>
          </p:txBody>
        </p:sp>
      </p:grpSp>
      <p:grpSp>
        <p:nvGrpSpPr>
          <p:cNvPr id="360" name="Shape 360"/>
          <p:cNvGrpSpPr/>
          <p:nvPr/>
        </p:nvGrpSpPr>
        <p:grpSpPr>
          <a:xfrm>
            <a:off x="3482030" y="2455111"/>
            <a:ext cx="2926221" cy="1170488"/>
            <a:chOff x="2636000" y="202995"/>
            <a:chExt cx="2926221" cy="1170488"/>
          </a:xfrm>
        </p:grpSpPr>
        <p:sp>
          <p:nvSpPr>
            <p:cNvPr id="361" name="Shape 361"/>
            <p:cNvSpPr/>
            <p:nvPr/>
          </p:nvSpPr>
          <p:spPr>
            <a:xfrm>
              <a:off x="2636000" y="202995"/>
              <a:ext cx="2926221" cy="1170488"/>
            </a:xfrm>
            <a:prstGeom prst="chevron">
              <a:avLst>
                <a:gd name="adj" fmla="val 50000"/>
              </a:avLst>
            </a:prstGeom>
            <a:gradFill>
              <a:gsLst>
                <a:gs pos="0">
                  <a:srgbClr val="F7BCA2"/>
                </a:gs>
                <a:gs pos="50000">
                  <a:srgbClr val="F4B093"/>
                </a:gs>
                <a:gs pos="100000">
                  <a:srgbClr val="F7A47F"/>
                </a:gs>
              </a:gsLst>
              <a:lin ang="5400000" scaled="0"/>
            </a:gradFill>
            <a:ln w="9525" cap="flat" cmpd="sng">
              <a:solidFill>
                <a:schemeClr val="accent2"/>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2" name="Shape 362"/>
            <p:cNvSpPr/>
            <p:nvPr/>
          </p:nvSpPr>
          <p:spPr>
            <a:xfrm>
              <a:off x="3221244"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Locate Parent Account</a:t>
              </a:r>
            </a:p>
          </p:txBody>
        </p:sp>
      </p:grpSp>
      <p:grpSp>
        <p:nvGrpSpPr>
          <p:cNvPr id="363" name="Shape 363"/>
          <p:cNvGrpSpPr/>
          <p:nvPr/>
        </p:nvGrpSpPr>
        <p:grpSpPr>
          <a:xfrm>
            <a:off x="6217024" y="2455111"/>
            <a:ext cx="2926221" cy="1170488"/>
            <a:chOff x="2636000" y="202995"/>
            <a:chExt cx="2926221" cy="1170488"/>
          </a:xfrm>
        </p:grpSpPr>
        <p:sp>
          <p:nvSpPr>
            <p:cNvPr id="364" name="Shape 364"/>
            <p:cNvSpPr/>
            <p:nvPr/>
          </p:nvSpPr>
          <p:spPr>
            <a:xfrm>
              <a:off x="2636000" y="202995"/>
              <a:ext cx="2926221" cy="1170488"/>
            </a:xfrm>
            <a:prstGeom prst="chevron">
              <a:avLst>
                <a:gd name="adj" fmla="val 50000"/>
              </a:avLst>
            </a:prstGeom>
            <a:gradFill>
              <a:gsLst>
                <a:gs pos="0">
                  <a:srgbClr val="F7BCA2"/>
                </a:gs>
                <a:gs pos="50000">
                  <a:srgbClr val="F4B093"/>
                </a:gs>
                <a:gs pos="100000">
                  <a:srgbClr val="F7A47F"/>
                </a:gs>
              </a:gsLst>
              <a:lin ang="5400000" scaled="0"/>
            </a:gradFill>
            <a:ln w="9525" cap="flat" cmpd="sng">
              <a:solidFill>
                <a:schemeClr val="accent2"/>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5" name="Shape 365"/>
            <p:cNvSpPr/>
            <p:nvPr/>
          </p:nvSpPr>
          <p:spPr>
            <a:xfrm>
              <a:off x="3221244"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Parent is Closed</a:t>
              </a:r>
            </a:p>
          </p:txBody>
        </p:sp>
      </p:grpSp>
      <p:grpSp>
        <p:nvGrpSpPr>
          <p:cNvPr id="366" name="Shape 366"/>
          <p:cNvGrpSpPr/>
          <p:nvPr/>
        </p:nvGrpSpPr>
        <p:grpSpPr>
          <a:xfrm rot="5400000">
            <a:off x="8386402" y="3332977"/>
            <a:ext cx="2926221" cy="1170488"/>
            <a:chOff x="2636000" y="202995"/>
            <a:chExt cx="2926221" cy="1170488"/>
          </a:xfrm>
        </p:grpSpPr>
        <p:sp>
          <p:nvSpPr>
            <p:cNvPr id="367" name="Shape 367"/>
            <p:cNvSpPr/>
            <p:nvPr/>
          </p:nvSpPr>
          <p:spPr>
            <a:xfrm>
              <a:off x="2636000" y="202995"/>
              <a:ext cx="2926221" cy="1170488"/>
            </a:xfrm>
            <a:prstGeom prst="chevron">
              <a:avLst>
                <a:gd name="adj" fmla="val 50000"/>
              </a:avLst>
            </a:prstGeom>
            <a:gradFill>
              <a:gsLst>
                <a:gs pos="0">
                  <a:srgbClr val="F7BCA2"/>
                </a:gs>
                <a:gs pos="50000">
                  <a:srgbClr val="F4B093"/>
                </a:gs>
                <a:gs pos="100000">
                  <a:srgbClr val="F7A47F"/>
                </a:gs>
              </a:gsLst>
              <a:lin ang="5400000" scaled="0"/>
            </a:gradFill>
            <a:ln w="9525" cap="flat" cmpd="sng">
              <a:solidFill>
                <a:schemeClr val="accent2"/>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8" name="Shape 368"/>
            <p:cNvSpPr/>
            <p:nvPr/>
          </p:nvSpPr>
          <p:spPr>
            <a:xfrm>
              <a:off x="3221244"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Initiate Account Closing</a:t>
              </a:r>
            </a:p>
          </p:txBody>
        </p:sp>
      </p:grpSp>
      <p:grpSp>
        <p:nvGrpSpPr>
          <p:cNvPr id="369" name="Shape 369"/>
          <p:cNvGrpSpPr/>
          <p:nvPr/>
        </p:nvGrpSpPr>
        <p:grpSpPr>
          <a:xfrm>
            <a:off x="1653690" y="5154158"/>
            <a:ext cx="8193420" cy="1170488"/>
            <a:chOff x="2401" y="202995"/>
            <a:chExt cx="8193420" cy="1170488"/>
          </a:xfrm>
        </p:grpSpPr>
        <p:sp>
          <p:nvSpPr>
            <p:cNvPr id="370" name="Shape 370"/>
            <p:cNvSpPr/>
            <p:nvPr/>
          </p:nvSpPr>
          <p:spPr>
            <a:xfrm>
              <a:off x="2401" y="202995"/>
              <a:ext cx="2926221" cy="1170488"/>
            </a:xfrm>
            <a:prstGeom prst="chevron">
              <a:avLst>
                <a:gd name="adj" fmla="val 50000"/>
              </a:avLst>
            </a:prstGeom>
            <a:gradFill>
              <a:gsLst>
                <a:gs pos="0">
                  <a:srgbClr val="B4D4A5"/>
                </a:gs>
                <a:gs pos="50000">
                  <a:srgbClr val="A8CD97"/>
                </a:gs>
                <a:gs pos="100000">
                  <a:srgbClr val="9BC985"/>
                </a:gs>
              </a:gsLst>
              <a:lin ang="5400000" scaled="0"/>
            </a:gradFill>
            <a:ln w="9525" cap="flat" cmpd="sng">
              <a:solidFill>
                <a:schemeClr val="accent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1" name="Shape 371"/>
            <p:cNvSpPr txBox="1"/>
            <p:nvPr/>
          </p:nvSpPr>
          <p:spPr>
            <a:xfrm>
              <a:off x="587645"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Pending Closure</a:t>
              </a:r>
            </a:p>
          </p:txBody>
        </p:sp>
        <p:sp>
          <p:nvSpPr>
            <p:cNvPr id="372" name="Shape 372"/>
            <p:cNvSpPr/>
            <p:nvPr/>
          </p:nvSpPr>
          <p:spPr>
            <a:xfrm>
              <a:off x="2636000" y="202995"/>
              <a:ext cx="2926221" cy="1170488"/>
            </a:xfrm>
            <a:prstGeom prst="chevron">
              <a:avLst>
                <a:gd name="adj" fmla="val 50000"/>
              </a:avLst>
            </a:prstGeom>
            <a:gradFill>
              <a:gsLst>
                <a:gs pos="0">
                  <a:srgbClr val="B4D4A5"/>
                </a:gs>
                <a:gs pos="50000">
                  <a:srgbClr val="A8CD97"/>
                </a:gs>
                <a:gs pos="100000">
                  <a:srgbClr val="9BC985"/>
                </a:gs>
              </a:gsLst>
              <a:lin ang="5400000" scaled="0"/>
            </a:gradFill>
            <a:ln w="9525" cap="flat" cmpd="sng">
              <a:solidFill>
                <a:schemeClr val="accent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3" name="Shape 373"/>
            <p:cNvSpPr txBox="1"/>
            <p:nvPr/>
          </p:nvSpPr>
          <p:spPr>
            <a:xfrm>
              <a:off x="3221244"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Wire Balance to Client</a:t>
              </a:r>
            </a:p>
          </p:txBody>
        </p:sp>
        <p:sp>
          <p:nvSpPr>
            <p:cNvPr id="374" name="Shape 374"/>
            <p:cNvSpPr/>
            <p:nvPr/>
          </p:nvSpPr>
          <p:spPr>
            <a:xfrm>
              <a:off x="5269600" y="202995"/>
              <a:ext cx="2926221" cy="1170488"/>
            </a:xfrm>
            <a:prstGeom prst="chevron">
              <a:avLst>
                <a:gd name="adj" fmla="val 50000"/>
              </a:avLst>
            </a:prstGeom>
            <a:gradFill>
              <a:gsLst>
                <a:gs pos="0">
                  <a:srgbClr val="B4D4A5"/>
                </a:gs>
                <a:gs pos="50000">
                  <a:srgbClr val="A8CD97"/>
                </a:gs>
                <a:gs pos="100000">
                  <a:srgbClr val="9BC985"/>
                </a:gs>
              </a:gsLst>
              <a:lin ang="5400000" scaled="0"/>
            </a:gradFill>
            <a:ln w="9525" cap="flat" cmpd="sng">
              <a:solidFill>
                <a:schemeClr val="accent6"/>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5" name="Shape 375"/>
            <p:cNvSpPr txBox="1"/>
            <p:nvPr/>
          </p:nvSpPr>
          <p:spPr>
            <a:xfrm>
              <a:off x="5854844" y="202995"/>
              <a:ext cx="1755733" cy="1170488"/>
            </a:xfrm>
            <a:prstGeom prst="rect">
              <a:avLst/>
            </a:prstGeom>
            <a:noFill/>
            <a:ln>
              <a:noFill/>
            </a:ln>
          </p:spPr>
          <p:txBody>
            <a:bodyPr lIns="104000" tIns="34650" rIns="34650" bIns="34650" anchor="ctr" anchorCtr="0">
              <a:noAutofit/>
            </a:bodyPr>
            <a:lstStyle/>
            <a:p>
              <a:pPr marL="0" marR="0" lvl="0" indent="0" algn="ctr" rtl="0">
                <a:lnSpc>
                  <a:spcPct val="90000"/>
                </a:lnSpc>
                <a:spcBef>
                  <a:spcPts val="0"/>
                </a:spcBef>
                <a:spcAft>
                  <a:spcPts val="0"/>
                </a:spcAft>
                <a:buSzPct val="25000"/>
                <a:buNone/>
              </a:pPr>
              <a:r>
                <a:rPr lang="en-US" sz="2600">
                  <a:solidFill>
                    <a:schemeClr val="dk1"/>
                  </a:solidFill>
                  <a:latin typeface="Arial"/>
                  <a:ea typeface="Arial"/>
                  <a:cs typeface="Arial"/>
                  <a:sym typeface="Arial"/>
                </a:rPr>
                <a:t>Close Account</a:t>
              </a:r>
            </a:p>
          </p:txBody>
        </p:sp>
      </p:grpSp>
      <p:sp>
        <p:nvSpPr>
          <p:cNvPr id="376" name="Shape 376"/>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a:solidFill>
                  <a:schemeClr val="lt1"/>
                </a:solidFill>
                <a:latin typeface="Oswald"/>
                <a:ea typeface="Oswald"/>
                <a:cs typeface="Oswald"/>
                <a:sym typeface="Oswald"/>
              </a:rPr>
              <a:t>Identify Relations Between Workflows and Create Interconnection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grpSp>
        <p:nvGrpSpPr>
          <p:cNvPr id="381" name="Shape 381"/>
          <p:cNvGrpSpPr/>
          <p:nvPr/>
        </p:nvGrpSpPr>
        <p:grpSpPr>
          <a:xfrm>
            <a:off x="838200" y="1936342"/>
            <a:ext cx="3283424" cy="1313369"/>
            <a:chOff x="0" y="245654"/>
            <a:chExt cx="3283424" cy="1313369"/>
          </a:xfrm>
        </p:grpSpPr>
        <p:sp>
          <p:nvSpPr>
            <p:cNvPr id="382" name="Shape 382"/>
            <p:cNvSpPr/>
            <p:nvPr/>
          </p:nvSpPr>
          <p:spPr>
            <a:xfrm>
              <a:off x="0" y="245654"/>
              <a:ext cx="3283424" cy="1313369"/>
            </a:xfrm>
            <a:prstGeom prst="chevron">
              <a:avLst>
                <a:gd name="adj" fmla="val 50000"/>
              </a:avLst>
            </a:prstGeom>
            <a:gradFill>
              <a:gsLst>
                <a:gs pos="0">
                  <a:srgbClr val="FFDC9B"/>
                </a:gs>
                <a:gs pos="50000">
                  <a:srgbClr val="FFD68D"/>
                </a:gs>
                <a:gs pos="100000">
                  <a:srgbClr val="FFD478"/>
                </a:gs>
              </a:gsLst>
              <a:lin ang="5400000" scaled="0"/>
            </a:gradFill>
            <a:ln w="9525" cap="flat" cmpd="sng">
              <a:solidFill>
                <a:schemeClr val="accent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3" name="Shape 383"/>
            <p:cNvSpPr txBox="1"/>
            <p:nvPr/>
          </p:nvSpPr>
          <p:spPr>
            <a:xfrm>
              <a:off x="656685" y="245654"/>
              <a:ext cx="1970054" cy="1313369"/>
            </a:xfrm>
            <a:prstGeom prst="rect">
              <a:avLst/>
            </a:prstGeom>
            <a:noFill/>
            <a:ln>
              <a:noFill/>
            </a:ln>
          </p:spPr>
          <p:txBody>
            <a:bodyPr lIns="116000" tIns="38650" rIns="38650" bIns="38650" anchor="ctr" anchorCtr="0">
              <a:noAutofit/>
            </a:bodyPr>
            <a:lstStyle/>
            <a:p>
              <a:pPr marL="0" marR="0" lvl="0" indent="0" algn="ctr" rtl="0">
                <a:lnSpc>
                  <a:spcPct val="90000"/>
                </a:lnSpc>
                <a:spcBef>
                  <a:spcPts val="0"/>
                </a:spcBef>
                <a:spcAft>
                  <a:spcPts val="0"/>
                </a:spcAft>
                <a:buSzPct val="25000"/>
                <a:buNone/>
              </a:pPr>
              <a:r>
                <a:rPr lang="en-US" sz="2900">
                  <a:solidFill>
                    <a:schemeClr val="dk1"/>
                  </a:solidFill>
                  <a:latin typeface="Arial"/>
                  <a:ea typeface="Arial"/>
                  <a:cs typeface="Arial"/>
                  <a:sym typeface="Arial"/>
                </a:rPr>
                <a:t>Missing Cost Account</a:t>
              </a:r>
            </a:p>
          </p:txBody>
        </p:sp>
      </p:grpSp>
      <p:sp>
        <p:nvSpPr>
          <p:cNvPr id="384" name="Shape 384"/>
          <p:cNvSpPr txBox="1"/>
          <p:nvPr/>
        </p:nvSpPr>
        <p:spPr>
          <a:xfrm>
            <a:off x="810904" y="3708826"/>
            <a:ext cx="10515599" cy="2227949"/>
          </a:xfrm>
          <a:prstGeom prst="rect">
            <a:avLst/>
          </a:prstGeom>
          <a:noFill/>
          <a:ln>
            <a:noFill/>
          </a:ln>
        </p:spPr>
        <p:txBody>
          <a:bodyPr lIns="91425" tIns="45700" rIns="91425" bIns="45700" anchor="t" anchorCtr="0">
            <a:noAutofit/>
          </a:bodyPr>
          <a:lstStyle/>
          <a:p>
            <a:pPr marL="514350" marR="0" lvl="0" indent="-514350" algn="l" rtl="0">
              <a:lnSpc>
                <a:spcPct val="100000"/>
              </a:lnSpc>
              <a:spcBef>
                <a:spcPts val="0"/>
              </a:spcBef>
              <a:spcAft>
                <a:spcPts val="0"/>
              </a:spcAft>
              <a:buClr>
                <a:schemeClr val="dk1"/>
              </a:buClr>
              <a:buSzPct val="100000"/>
              <a:buFont typeface="Calibri"/>
              <a:buAutoNum type="arabicPeriod"/>
            </a:pPr>
            <a:r>
              <a:rPr lang="EN-US" sz="2800" dirty="0">
                <a:solidFill>
                  <a:schemeClr val="dk1"/>
                </a:solidFill>
                <a:latin typeface="Calibri"/>
                <a:ea typeface="Calibri"/>
                <a:cs typeface="Calibri"/>
                <a:sym typeface="Calibri"/>
              </a:rPr>
              <a:t>Account is part of a relationship</a:t>
            </a:r>
          </a:p>
          <a:p>
            <a:pPr marL="514350" marR="0" lvl="0" indent="-514350" algn="l" rtl="0">
              <a:lnSpc>
                <a:spcPct val="100000"/>
              </a:lnSpc>
              <a:spcBef>
                <a:spcPts val="0"/>
              </a:spcBef>
              <a:spcAft>
                <a:spcPts val="0"/>
              </a:spcAft>
              <a:buClr>
                <a:schemeClr val="dk1"/>
              </a:buClr>
              <a:buSzPct val="100000"/>
              <a:buFont typeface="Calibri"/>
              <a:buAutoNum type="arabicPeriod"/>
            </a:pPr>
            <a:r>
              <a:rPr lang="EN-US" sz="2800" b="1" i="1" dirty="0">
                <a:solidFill>
                  <a:schemeClr val="dk1"/>
                </a:solidFill>
                <a:latin typeface="Calibri"/>
                <a:ea typeface="Calibri"/>
                <a:cs typeface="Calibri"/>
                <a:sym typeface="Calibri"/>
              </a:rPr>
              <a:t>Cost account</a:t>
            </a:r>
            <a:r>
              <a:rPr lang="EN-US" sz="2800" dirty="0">
                <a:solidFill>
                  <a:schemeClr val="dk1"/>
                </a:solidFill>
                <a:latin typeface="Calibri"/>
                <a:ea typeface="Calibri"/>
                <a:cs typeface="Calibri"/>
                <a:sym typeface="Calibri"/>
              </a:rPr>
              <a:t> is pointing to Parent Root</a:t>
            </a:r>
          </a:p>
          <a:p>
            <a:pPr marL="514350" marR="0" lvl="0" indent="-514350" algn="l" rtl="0">
              <a:lnSpc>
                <a:spcPct val="100000"/>
              </a:lnSpc>
              <a:spcBef>
                <a:spcPts val="0"/>
              </a:spcBef>
              <a:spcAft>
                <a:spcPts val="0"/>
              </a:spcAft>
              <a:buClr>
                <a:schemeClr val="dk1"/>
              </a:buClr>
              <a:buSzPct val="100000"/>
              <a:buFont typeface="Calibri"/>
              <a:buAutoNum type="arabicPeriod"/>
            </a:pPr>
            <a:r>
              <a:rPr lang="EN-US" sz="2800" dirty="0">
                <a:solidFill>
                  <a:schemeClr val="dk1"/>
                </a:solidFill>
                <a:latin typeface="Calibri"/>
                <a:ea typeface="Calibri"/>
                <a:cs typeface="Calibri"/>
                <a:sym typeface="Calibri"/>
              </a:rPr>
              <a:t>Parent root is closed</a:t>
            </a:r>
          </a:p>
          <a:p>
            <a:pPr marL="514350" marR="0" lvl="0" indent="-514350" algn="l" rtl="0">
              <a:lnSpc>
                <a:spcPct val="100000"/>
              </a:lnSpc>
              <a:spcBef>
                <a:spcPts val="0"/>
              </a:spcBef>
              <a:spcAft>
                <a:spcPts val="0"/>
              </a:spcAft>
              <a:buClr>
                <a:srgbClr val="C00000"/>
              </a:buClr>
              <a:buSzPct val="100000"/>
              <a:buFont typeface="Calibri"/>
              <a:buAutoNum type="arabicPeriod"/>
            </a:pPr>
            <a:r>
              <a:rPr lang="EN-US" sz="2800" b="1" i="1" dirty="0">
                <a:solidFill>
                  <a:srgbClr val="C00000"/>
                </a:solidFill>
                <a:latin typeface="Calibri"/>
                <a:ea typeface="Calibri"/>
                <a:cs typeface="Calibri"/>
                <a:sym typeface="Calibri"/>
              </a:rPr>
              <a:t>Cost account</a:t>
            </a:r>
            <a:r>
              <a:rPr lang="EN-US" sz="2800" b="1" dirty="0">
                <a:solidFill>
                  <a:srgbClr val="C00000"/>
                </a:solidFill>
                <a:latin typeface="Calibri"/>
                <a:ea typeface="Calibri"/>
                <a:cs typeface="Calibri"/>
                <a:sym typeface="Calibri"/>
              </a:rPr>
              <a:t> is now pointing to Closed Account</a:t>
            </a:r>
          </a:p>
        </p:txBody>
      </p:sp>
      <p:sp>
        <p:nvSpPr>
          <p:cNvPr id="385" name="Shape 385"/>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a:solidFill>
                  <a:schemeClr val="lt1"/>
                </a:solidFill>
                <a:latin typeface="Oswald"/>
                <a:ea typeface="Oswald"/>
                <a:cs typeface="Oswald"/>
                <a:sym typeface="Oswald"/>
              </a:rPr>
              <a:t>Identify Root Cause of the Problem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grpSp>
        <p:nvGrpSpPr>
          <p:cNvPr id="390" name="Shape 390"/>
          <p:cNvGrpSpPr/>
          <p:nvPr/>
        </p:nvGrpSpPr>
        <p:grpSpPr>
          <a:xfrm>
            <a:off x="841279" y="2053922"/>
            <a:ext cx="10509437" cy="1501348"/>
            <a:chOff x="3079" y="20422"/>
            <a:chExt cx="10509437" cy="1501348"/>
          </a:xfrm>
        </p:grpSpPr>
        <p:sp>
          <p:nvSpPr>
            <p:cNvPr id="391" name="Shape 391"/>
            <p:cNvSpPr/>
            <p:nvPr/>
          </p:nvSpPr>
          <p:spPr>
            <a:xfrm>
              <a:off x="3079" y="20422"/>
              <a:ext cx="3753369" cy="1501348"/>
            </a:xfrm>
            <a:prstGeom prst="chevron">
              <a:avLst>
                <a:gd name="adj" fmla="val 5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2" name="Shape 392"/>
            <p:cNvSpPr txBox="1"/>
            <p:nvPr/>
          </p:nvSpPr>
          <p:spPr>
            <a:xfrm>
              <a:off x="753754" y="20422"/>
              <a:ext cx="2252022" cy="1501348"/>
            </a:xfrm>
            <a:prstGeom prst="rect">
              <a:avLst/>
            </a:prstGeom>
            <a:noFill/>
            <a:ln>
              <a:noFill/>
            </a:ln>
          </p:spPr>
          <p:txBody>
            <a:bodyPr lIns="132000" tIns="44000" rIns="44000" bIns="44000" anchor="ctr" anchorCtr="0">
              <a:noAutofit/>
            </a:bodyPr>
            <a:lstStyle/>
            <a:p>
              <a:pPr marL="0" marR="0" lvl="0" indent="0" algn="ctr" rtl="0">
                <a:lnSpc>
                  <a:spcPct val="90000"/>
                </a:lnSpc>
                <a:spcBef>
                  <a:spcPts val="0"/>
                </a:spcBef>
                <a:spcAft>
                  <a:spcPts val="0"/>
                </a:spcAft>
                <a:buSzPct val="25000"/>
                <a:buNone/>
              </a:pPr>
              <a:r>
                <a:rPr lang="en-US" sz="3300">
                  <a:solidFill>
                    <a:schemeClr val="lt1"/>
                  </a:solidFill>
                  <a:latin typeface="Arial"/>
                  <a:ea typeface="Arial"/>
                  <a:cs typeface="Arial"/>
                  <a:sym typeface="Arial"/>
                </a:rPr>
                <a:t>Close Account</a:t>
              </a:r>
            </a:p>
          </p:txBody>
        </p:sp>
        <p:sp>
          <p:nvSpPr>
            <p:cNvPr id="393" name="Shape 393"/>
            <p:cNvSpPr/>
            <p:nvPr/>
          </p:nvSpPr>
          <p:spPr>
            <a:xfrm>
              <a:off x="3381114" y="20422"/>
              <a:ext cx="3753369" cy="1501348"/>
            </a:xfrm>
            <a:prstGeom prst="chevron">
              <a:avLst>
                <a:gd name="adj" fmla="val 5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4" name="Shape 394"/>
            <p:cNvSpPr txBox="1"/>
            <p:nvPr/>
          </p:nvSpPr>
          <p:spPr>
            <a:xfrm>
              <a:off x="4131787" y="20422"/>
              <a:ext cx="2252022" cy="1501348"/>
            </a:xfrm>
            <a:prstGeom prst="rect">
              <a:avLst/>
            </a:prstGeom>
            <a:noFill/>
            <a:ln>
              <a:noFill/>
            </a:ln>
          </p:spPr>
          <p:txBody>
            <a:bodyPr lIns="132000" tIns="44000" rIns="44000" bIns="44000" anchor="ctr" anchorCtr="0">
              <a:noAutofit/>
            </a:bodyPr>
            <a:lstStyle/>
            <a:p>
              <a:pPr marL="0" marR="0" lvl="0" indent="0" algn="ctr" rtl="0">
                <a:lnSpc>
                  <a:spcPct val="90000"/>
                </a:lnSpc>
                <a:spcBef>
                  <a:spcPts val="0"/>
                </a:spcBef>
                <a:spcAft>
                  <a:spcPts val="0"/>
                </a:spcAft>
                <a:buSzPct val="25000"/>
                <a:buNone/>
              </a:pPr>
              <a:r>
                <a:rPr lang="en-US" sz="3300">
                  <a:solidFill>
                    <a:srgbClr val="F1C232"/>
                  </a:solidFill>
                  <a:latin typeface="Arial"/>
                  <a:ea typeface="Arial"/>
                  <a:cs typeface="Arial"/>
                  <a:sym typeface="Arial"/>
                </a:rPr>
                <a:t>If Used as Cost in Child</a:t>
              </a:r>
            </a:p>
          </p:txBody>
        </p:sp>
        <p:sp>
          <p:nvSpPr>
            <p:cNvPr id="395" name="Shape 395"/>
            <p:cNvSpPr/>
            <p:nvPr/>
          </p:nvSpPr>
          <p:spPr>
            <a:xfrm>
              <a:off x="6759147" y="20422"/>
              <a:ext cx="3753369" cy="1501348"/>
            </a:xfrm>
            <a:prstGeom prst="chevron">
              <a:avLst>
                <a:gd name="adj" fmla="val 50000"/>
              </a:avLst>
            </a:prstGeom>
            <a:solidFill>
              <a:srgbClr val="599BD5"/>
            </a:solidFill>
            <a:ln w="12700"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6" name="Shape 396"/>
            <p:cNvSpPr txBox="1"/>
            <p:nvPr/>
          </p:nvSpPr>
          <p:spPr>
            <a:xfrm>
              <a:off x="7509821" y="20422"/>
              <a:ext cx="2252022" cy="1501348"/>
            </a:xfrm>
            <a:prstGeom prst="rect">
              <a:avLst/>
            </a:prstGeom>
            <a:noFill/>
            <a:ln>
              <a:noFill/>
            </a:ln>
          </p:spPr>
          <p:txBody>
            <a:bodyPr lIns="132000" tIns="44000" rIns="44000" bIns="44000" anchor="ctr" anchorCtr="0">
              <a:noAutofit/>
            </a:bodyPr>
            <a:lstStyle/>
            <a:p>
              <a:pPr marL="0" marR="0" lvl="0" indent="0" algn="ctr" rtl="0">
                <a:lnSpc>
                  <a:spcPct val="90000"/>
                </a:lnSpc>
                <a:spcBef>
                  <a:spcPts val="0"/>
                </a:spcBef>
                <a:spcAft>
                  <a:spcPts val="0"/>
                </a:spcAft>
                <a:buSzPct val="25000"/>
                <a:buNone/>
              </a:pPr>
              <a:r>
                <a:rPr lang="en-US" sz="3300">
                  <a:solidFill>
                    <a:srgbClr val="F1C232"/>
                  </a:solidFill>
                  <a:latin typeface="Arial"/>
                  <a:ea typeface="Arial"/>
                  <a:cs typeface="Arial"/>
                  <a:sym typeface="Arial"/>
                </a:rPr>
                <a:t>Re-point Cost in Child</a:t>
              </a:r>
            </a:p>
          </p:txBody>
        </p:sp>
      </p:grpSp>
      <p:sp>
        <p:nvSpPr>
          <p:cNvPr id="397" name="Shape 397"/>
          <p:cNvSpPr txBox="1"/>
          <p:nvPr/>
        </p:nvSpPr>
        <p:spPr>
          <a:xfrm>
            <a:off x="838200" y="1664167"/>
            <a:ext cx="3242480" cy="36933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b="1">
                <a:solidFill>
                  <a:srgbClr val="1E4E79"/>
                </a:solidFill>
                <a:latin typeface="Arial"/>
                <a:ea typeface="Arial"/>
                <a:cs typeface="Arial"/>
                <a:sym typeface="Arial"/>
              </a:rPr>
              <a:t>Close account workflow</a:t>
            </a:r>
          </a:p>
        </p:txBody>
      </p:sp>
      <p:grpSp>
        <p:nvGrpSpPr>
          <p:cNvPr id="398" name="Shape 398"/>
          <p:cNvGrpSpPr/>
          <p:nvPr/>
        </p:nvGrpSpPr>
        <p:grpSpPr>
          <a:xfrm>
            <a:off x="7786525" y="3918507"/>
            <a:ext cx="3283424" cy="1313369"/>
            <a:chOff x="0" y="245654"/>
            <a:chExt cx="3283424" cy="1313369"/>
          </a:xfrm>
        </p:grpSpPr>
        <p:sp>
          <p:nvSpPr>
            <p:cNvPr id="399" name="Shape 399"/>
            <p:cNvSpPr/>
            <p:nvPr/>
          </p:nvSpPr>
          <p:spPr>
            <a:xfrm>
              <a:off x="0" y="245654"/>
              <a:ext cx="3283424" cy="1313369"/>
            </a:xfrm>
            <a:prstGeom prst="chevron">
              <a:avLst>
                <a:gd name="adj" fmla="val 50000"/>
              </a:avLst>
            </a:prstGeom>
            <a:gradFill>
              <a:gsLst>
                <a:gs pos="0">
                  <a:srgbClr val="FFDC9B"/>
                </a:gs>
                <a:gs pos="50000">
                  <a:srgbClr val="FFD68D"/>
                </a:gs>
                <a:gs pos="100000">
                  <a:srgbClr val="FFD478"/>
                </a:gs>
              </a:gsLst>
              <a:lin ang="5400000" scaled="0"/>
            </a:gradFill>
            <a:ln w="9525" cap="flat" cmpd="sng">
              <a:solidFill>
                <a:schemeClr val="accent4"/>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0" name="Shape 400"/>
            <p:cNvSpPr/>
            <p:nvPr/>
          </p:nvSpPr>
          <p:spPr>
            <a:xfrm>
              <a:off x="656685" y="245654"/>
              <a:ext cx="1970054" cy="1313369"/>
            </a:xfrm>
            <a:prstGeom prst="rect">
              <a:avLst/>
            </a:prstGeom>
            <a:noFill/>
            <a:ln>
              <a:noFill/>
            </a:ln>
          </p:spPr>
          <p:txBody>
            <a:bodyPr lIns="116000" tIns="38650" rIns="38650" bIns="38650" anchor="ctr" anchorCtr="0">
              <a:noAutofit/>
            </a:bodyPr>
            <a:lstStyle/>
            <a:p>
              <a:pPr marL="0" marR="0" lvl="0" indent="0" algn="ctr" rtl="0">
                <a:lnSpc>
                  <a:spcPct val="90000"/>
                </a:lnSpc>
                <a:spcBef>
                  <a:spcPts val="0"/>
                </a:spcBef>
                <a:spcAft>
                  <a:spcPts val="0"/>
                </a:spcAft>
                <a:buSzPct val="25000"/>
                <a:buNone/>
              </a:pPr>
              <a:r>
                <a:rPr lang="en-US" sz="2900">
                  <a:solidFill>
                    <a:schemeClr val="dk1"/>
                  </a:solidFill>
                  <a:latin typeface="Arial"/>
                  <a:ea typeface="Arial"/>
                  <a:cs typeface="Arial"/>
                  <a:sym typeface="Arial"/>
                </a:rPr>
                <a:t>Missing Cost Account</a:t>
              </a:r>
            </a:p>
          </p:txBody>
        </p:sp>
      </p:grpSp>
      <p:sp>
        <p:nvSpPr>
          <p:cNvPr id="401" name="Shape 401"/>
          <p:cNvSpPr txBox="1"/>
          <p:nvPr/>
        </p:nvSpPr>
        <p:spPr>
          <a:xfrm>
            <a:off x="3573553" y="8339328"/>
            <a:ext cx="3266159" cy="369332"/>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800">
                <a:solidFill>
                  <a:schemeClr val="dk1"/>
                </a:solidFill>
                <a:latin typeface="Arial"/>
                <a:ea typeface="Arial"/>
                <a:cs typeface="Arial"/>
                <a:sym typeface="Arial"/>
              </a:rPr>
              <a:t>TERMINATED</a:t>
            </a:r>
          </a:p>
        </p:txBody>
      </p:sp>
      <p:sp>
        <p:nvSpPr>
          <p:cNvPr id="402" name="Shape 402"/>
          <p:cNvSpPr/>
          <p:nvPr/>
        </p:nvSpPr>
        <p:spPr>
          <a:xfrm rot="-1930612">
            <a:off x="7440871" y="3886002"/>
            <a:ext cx="3127247" cy="1378380"/>
          </a:xfrm>
          <a:prstGeom prst="rect">
            <a:avLst/>
          </a:prstGeom>
          <a:noFill/>
          <a:ln w="19050" cap="flat" cmpd="sng">
            <a:solidFill>
              <a:schemeClr val="accent2"/>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4000" b="1">
                <a:solidFill>
                  <a:srgbClr val="C00000"/>
                </a:solidFill>
                <a:latin typeface="Arial"/>
                <a:ea typeface="Arial"/>
                <a:cs typeface="Arial"/>
                <a:sym typeface="Arial"/>
              </a:rPr>
              <a:t>TERMINATED</a:t>
            </a:r>
          </a:p>
        </p:txBody>
      </p:sp>
      <p:pic>
        <p:nvPicPr>
          <p:cNvPr id="403" name="Shape 403" descr="Image result for terminated images"/>
          <p:cNvPicPr preferRelativeResize="0"/>
          <p:nvPr/>
        </p:nvPicPr>
        <p:blipFill rotWithShape="1">
          <a:blip r:embed="rId3">
            <a:alphaModFix/>
          </a:blip>
          <a:srcRect/>
          <a:stretch/>
        </p:blipFill>
        <p:spPr>
          <a:xfrm>
            <a:off x="5218514" y="3735703"/>
            <a:ext cx="2095499" cy="2095501"/>
          </a:xfrm>
          <a:prstGeom prst="rect">
            <a:avLst/>
          </a:prstGeom>
          <a:noFill/>
          <a:ln>
            <a:noFill/>
          </a:ln>
        </p:spPr>
      </p:pic>
      <p:sp>
        <p:nvSpPr>
          <p:cNvPr id="404" name="Shape 404"/>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a:solidFill>
                  <a:schemeClr val="lt1"/>
                </a:solidFill>
                <a:latin typeface="Oswald"/>
                <a:ea typeface="Oswald"/>
                <a:cs typeface="Oswald"/>
                <a:sym typeface="Oswald"/>
              </a:rPr>
              <a:t>Develop Solution to Eliminate the Cause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0" name="Shape 410"/>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lvl="0" algn="ctr">
              <a:buSzPct val="25000"/>
            </a:pPr>
            <a:r>
              <a:rPr lang="en-US" sz="3600" dirty="0">
                <a:solidFill>
                  <a:schemeClr val="lt1"/>
                </a:solidFill>
                <a:latin typeface="Oswald"/>
                <a:ea typeface="Oswald"/>
                <a:cs typeface="Oswald"/>
                <a:sym typeface="Oswald"/>
              </a:rPr>
              <a:t>Small Changes = Big Improvement</a:t>
            </a:r>
          </a:p>
        </p:txBody>
      </p:sp>
      <p:sp>
        <p:nvSpPr>
          <p:cNvPr id="2" name="Text Placeholder 1"/>
          <p:cNvSpPr>
            <a:spLocks noGrp="1"/>
          </p:cNvSpPr>
          <p:nvPr>
            <p:ph type="body" idx="1"/>
          </p:nvPr>
        </p:nvSpPr>
        <p:spPr>
          <a:xfrm>
            <a:off x="838200" y="1055100"/>
            <a:ext cx="10515600" cy="5638997"/>
          </a:xfrm>
        </p:spPr>
        <p:txBody>
          <a:bodyPr/>
          <a:lstStyle/>
          <a:p>
            <a:pPr marL="177800" indent="0" algn="ctr">
              <a:buNone/>
            </a:pPr>
            <a:r>
              <a:rPr lang="en-US" sz="3200" dirty="0"/>
              <a:t>Improvements Pyramid</a:t>
            </a:r>
          </a:p>
        </p:txBody>
      </p:sp>
      <p:graphicFrame>
        <p:nvGraphicFramePr>
          <p:cNvPr id="3" name="Diagram 2"/>
          <p:cNvGraphicFramePr/>
          <p:nvPr>
            <p:extLst>
              <p:ext uri="{D42A27DB-BD31-4B8C-83A1-F6EECF244321}">
                <p14:modId xmlns:p14="http://schemas.microsoft.com/office/powerpoint/2010/main" val="313789356"/>
              </p:ext>
            </p:extLst>
          </p:nvPr>
        </p:nvGraphicFramePr>
        <p:xfrm>
          <a:off x="1911230" y="2389517"/>
          <a:ext cx="6775570" cy="35245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4" name="Shape 384"/>
          <p:cNvSpPr txBox="1"/>
          <p:nvPr/>
        </p:nvSpPr>
        <p:spPr>
          <a:xfrm>
            <a:off x="742950" y="1428750"/>
            <a:ext cx="10515600" cy="5216838"/>
          </a:xfrm>
          <a:prstGeom prst="rect">
            <a:avLst/>
          </a:prstGeom>
          <a:noFill/>
          <a:ln>
            <a:noFill/>
          </a:ln>
        </p:spPr>
        <p:txBody>
          <a:bodyPr lIns="91425" tIns="45700" rIns="91425" bIns="45700" anchor="t" anchorCtr="0">
            <a:noAutofit/>
          </a:bodyPr>
          <a:lstStyle/>
          <a:p>
            <a:pPr>
              <a:buClr>
                <a:srgbClr val="C00000"/>
              </a:buClr>
              <a:buSzPct val="100000"/>
            </a:pPr>
            <a:r>
              <a:rPr lang="EN-US" sz="3600" dirty="0">
                <a:solidFill>
                  <a:schemeClr val="tx1"/>
                </a:solidFill>
                <a:latin typeface="Calibri"/>
                <a:ea typeface="Calibri"/>
                <a:cs typeface="Calibri"/>
                <a:sym typeface="Calibri"/>
              </a:rPr>
              <a:t>Kaizen method</a:t>
            </a:r>
          </a:p>
          <a:p>
            <a:pPr marL="457200" indent="-457200">
              <a:buClr>
                <a:srgbClr val="C00000"/>
              </a:buClr>
              <a:buSzPct val="100000"/>
              <a:buFont typeface="Arial" panose="020B0604020202020204" pitchFamily="34" charset="0"/>
              <a:buChar char="•"/>
            </a:pPr>
            <a:r>
              <a:rPr lang="EN-US" sz="2800" b="1" dirty="0">
                <a:solidFill>
                  <a:schemeClr val="tx1"/>
                </a:solidFill>
                <a:latin typeface="Calibri"/>
                <a:ea typeface="Calibri"/>
                <a:cs typeface="Calibri"/>
                <a:sym typeface="Calibri"/>
              </a:rPr>
              <a:t>Continuous</a:t>
            </a:r>
            <a:r>
              <a:rPr lang="EN-US" sz="2800" dirty="0">
                <a:solidFill>
                  <a:schemeClr val="tx1"/>
                </a:solidFill>
                <a:latin typeface="Calibri"/>
                <a:ea typeface="Calibri"/>
                <a:cs typeface="Calibri"/>
                <a:sym typeface="Calibri"/>
              </a:rPr>
              <a:t> </a:t>
            </a:r>
            <a:r>
              <a:rPr lang="EN-US" sz="2800" b="1" dirty="0">
                <a:solidFill>
                  <a:schemeClr val="tx1"/>
                </a:solidFill>
                <a:latin typeface="Calibri"/>
                <a:ea typeface="Calibri"/>
                <a:cs typeface="Calibri"/>
                <a:sym typeface="Calibri"/>
              </a:rPr>
              <a:t>incremental improvements</a:t>
            </a:r>
            <a:r>
              <a:rPr lang="EN-US" sz="2800" dirty="0">
                <a:solidFill>
                  <a:schemeClr val="tx1"/>
                </a:solidFill>
                <a:latin typeface="Calibri"/>
                <a:ea typeface="Calibri"/>
                <a:cs typeface="Calibri"/>
                <a:sym typeface="Calibri"/>
              </a:rPr>
              <a:t> is an originally Japanese management concept for incremental (gradual, continuous) change (improvement). </a:t>
            </a:r>
            <a:endParaRPr lang="en-US" sz="2800" dirty="0">
              <a:solidFill>
                <a:schemeClr val="tx1"/>
              </a:solidFill>
              <a:latin typeface="Calibri"/>
              <a:ea typeface="Calibri"/>
              <a:cs typeface="Calibri"/>
              <a:sym typeface="Calibri"/>
            </a:endParaRPr>
          </a:p>
          <a:p>
            <a:pPr marL="457200" indent="-457200">
              <a:buClr>
                <a:srgbClr val="C00000"/>
              </a:buClr>
              <a:buSzPct val="100000"/>
              <a:buFont typeface="Arial" panose="020B0604020202020204" pitchFamily="34" charset="0"/>
              <a:buChar char="•"/>
            </a:pPr>
            <a:r>
              <a:rPr lang="EN-US" sz="2800" dirty="0">
                <a:solidFill>
                  <a:schemeClr val="tx1"/>
                </a:solidFill>
                <a:latin typeface="Calibri"/>
                <a:ea typeface="Calibri"/>
                <a:cs typeface="Calibri"/>
                <a:sym typeface="Calibri"/>
              </a:rPr>
              <a:t>Kaizen is actually a way of life philosophy, assuming that every aspect of our life deserves to be constantly improved. </a:t>
            </a:r>
            <a:endParaRPr lang="en-US" sz="2800" dirty="0">
              <a:solidFill>
                <a:schemeClr val="tx1"/>
              </a:solidFill>
              <a:latin typeface="Calibri"/>
              <a:ea typeface="Calibri"/>
              <a:cs typeface="Calibri"/>
              <a:sym typeface="Calibri"/>
            </a:endParaRPr>
          </a:p>
          <a:p>
            <a:pPr marL="457200" indent="-457200">
              <a:buClr>
                <a:srgbClr val="C00000"/>
              </a:buClr>
              <a:buSzPct val="100000"/>
              <a:buFont typeface="Arial" panose="020B0604020202020204" pitchFamily="34" charset="0"/>
              <a:buChar char="•"/>
            </a:pPr>
            <a:r>
              <a:rPr lang="EN-US" sz="2800" dirty="0">
                <a:solidFill>
                  <a:schemeClr val="tx1"/>
                </a:solidFill>
                <a:latin typeface="Calibri"/>
                <a:ea typeface="Calibri"/>
                <a:cs typeface="Calibri"/>
                <a:sym typeface="Calibri"/>
              </a:rPr>
              <a:t>Kaizen philosophy lies behind  many Japanese management concepts such as </a:t>
            </a:r>
            <a:r>
              <a:rPr lang="EN-US" sz="2800" i="1" dirty="0">
                <a:solidFill>
                  <a:schemeClr val="tx1"/>
                </a:solidFill>
                <a:latin typeface="Calibri"/>
                <a:ea typeface="Calibri"/>
                <a:cs typeface="Calibri"/>
                <a:sym typeface="Calibri"/>
              </a:rPr>
              <a:t>Total Quality Control</a:t>
            </a:r>
            <a:r>
              <a:rPr lang="EN-US" sz="2800" dirty="0">
                <a:solidFill>
                  <a:schemeClr val="tx1"/>
                </a:solidFill>
                <a:latin typeface="Calibri"/>
                <a:ea typeface="Calibri"/>
                <a:cs typeface="Calibri"/>
                <a:sym typeface="Calibri"/>
              </a:rPr>
              <a:t>, </a:t>
            </a:r>
            <a:r>
              <a:rPr lang="EN-US" sz="2800" i="1" dirty="0">
                <a:solidFill>
                  <a:schemeClr val="tx1"/>
                </a:solidFill>
                <a:latin typeface="Calibri"/>
                <a:ea typeface="Calibri"/>
                <a:cs typeface="Calibri"/>
                <a:sym typeface="Calibri"/>
              </a:rPr>
              <a:t>Quality Control circles</a:t>
            </a:r>
            <a:r>
              <a:rPr lang="EN-US" sz="2800" dirty="0">
                <a:solidFill>
                  <a:schemeClr val="tx1"/>
                </a:solidFill>
                <a:latin typeface="Calibri"/>
                <a:ea typeface="Calibri"/>
                <a:cs typeface="Calibri"/>
                <a:sym typeface="Calibri"/>
              </a:rPr>
              <a:t>, </a:t>
            </a:r>
            <a:r>
              <a:rPr lang="EN-US" sz="2800" i="1" dirty="0">
                <a:solidFill>
                  <a:schemeClr val="tx1"/>
                </a:solidFill>
                <a:latin typeface="Calibri"/>
                <a:ea typeface="Calibri"/>
                <a:cs typeface="Calibri"/>
                <a:sym typeface="Calibri"/>
              </a:rPr>
              <a:t>Small group activities</a:t>
            </a:r>
            <a:r>
              <a:rPr lang="EN-US" sz="2800" dirty="0">
                <a:solidFill>
                  <a:schemeClr val="tx1"/>
                </a:solidFill>
                <a:latin typeface="Calibri"/>
                <a:ea typeface="Calibri"/>
                <a:cs typeface="Calibri"/>
                <a:sym typeface="Calibri"/>
              </a:rPr>
              <a:t>, </a:t>
            </a:r>
            <a:r>
              <a:rPr lang="EN-US" sz="2800" i="1" dirty="0">
                <a:solidFill>
                  <a:schemeClr val="tx1"/>
                </a:solidFill>
                <a:latin typeface="Calibri"/>
                <a:ea typeface="Calibri"/>
                <a:cs typeface="Calibri"/>
                <a:sym typeface="Calibri"/>
              </a:rPr>
              <a:t>Labor relations</a:t>
            </a:r>
            <a:r>
              <a:rPr lang="EN-US" sz="2800" dirty="0">
                <a:solidFill>
                  <a:schemeClr val="tx1"/>
                </a:solidFill>
                <a:latin typeface="Calibri"/>
                <a:ea typeface="Calibri"/>
                <a:cs typeface="Calibri"/>
                <a:sym typeface="Calibri"/>
              </a:rPr>
              <a:t>. </a:t>
            </a:r>
            <a:endParaRPr lang="en-US" sz="2800" dirty="0">
              <a:solidFill>
                <a:schemeClr val="tx1"/>
              </a:solidFill>
              <a:latin typeface="Calibri"/>
              <a:ea typeface="Calibri"/>
              <a:cs typeface="Calibri"/>
              <a:sym typeface="Calibri"/>
            </a:endParaRPr>
          </a:p>
          <a:p>
            <a:pPr marL="457200" indent="-457200">
              <a:buClr>
                <a:srgbClr val="C00000"/>
              </a:buClr>
              <a:buSzPct val="100000"/>
              <a:buFont typeface="Arial" panose="020B0604020202020204" pitchFamily="34" charset="0"/>
              <a:buChar char="•"/>
            </a:pPr>
            <a:r>
              <a:rPr lang="EN-US" sz="2800" dirty="0">
                <a:solidFill>
                  <a:schemeClr val="tx1"/>
                </a:solidFill>
                <a:latin typeface="Calibri"/>
                <a:ea typeface="Calibri"/>
                <a:cs typeface="Calibri"/>
                <a:sym typeface="Calibri"/>
              </a:rPr>
              <a:t>Key elements of Kaizen are quality, effort, </a:t>
            </a:r>
            <a:r>
              <a:rPr lang="EN-US" sz="2800" b="1" dirty="0">
                <a:solidFill>
                  <a:schemeClr val="tx1"/>
                </a:solidFill>
                <a:latin typeface="Calibri"/>
                <a:ea typeface="Calibri"/>
                <a:cs typeface="Calibri"/>
                <a:sym typeface="Calibri"/>
              </a:rPr>
              <a:t>involvement of all employees</a:t>
            </a:r>
            <a:r>
              <a:rPr lang="EN-US" sz="2800" dirty="0">
                <a:solidFill>
                  <a:schemeClr val="tx1"/>
                </a:solidFill>
                <a:latin typeface="Calibri"/>
                <a:ea typeface="Calibri"/>
                <a:cs typeface="Calibri"/>
                <a:sym typeface="Calibri"/>
              </a:rPr>
              <a:t>, </a:t>
            </a:r>
            <a:r>
              <a:rPr lang="EN-US" sz="2800" b="1" dirty="0">
                <a:solidFill>
                  <a:schemeClr val="tx1"/>
                </a:solidFill>
                <a:latin typeface="Calibri"/>
                <a:ea typeface="Calibri"/>
                <a:cs typeface="Calibri"/>
                <a:sym typeface="Calibri"/>
              </a:rPr>
              <a:t>willingness to change</a:t>
            </a:r>
            <a:r>
              <a:rPr lang="EN-US" sz="2800" dirty="0">
                <a:solidFill>
                  <a:schemeClr val="tx1"/>
                </a:solidFill>
                <a:latin typeface="Calibri"/>
                <a:ea typeface="Calibri"/>
                <a:cs typeface="Calibri"/>
                <a:sym typeface="Calibri"/>
              </a:rPr>
              <a:t>, and communication.</a:t>
            </a:r>
          </a:p>
          <a:p>
            <a:pPr>
              <a:buClr>
                <a:srgbClr val="C00000"/>
              </a:buClr>
              <a:buSzPct val="100000"/>
            </a:pPr>
            <a:endParaRPr lang="en-US" sz="2800">
              <a:solidFill>
                <a:schemeClr val="tx1"/>
              </a:solidFill>
              <a:latin typeface="Calibri"/>
              <a:ea typeface="Calibri"/>
              <a:cs typeface="Calibri"/>
              <a:sym typeface="Calibri"/>
            </a:endParaRPr>
          </a:p>
        </p:txBody>
      </p:sp>
      <p:sp>
        <p:nvSpPr>
          <p:cNvPr id="385" name="Shape 385"/>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dirty="0">
                <a:solidFill>
                  <a:schemeClr val="lt1"/>
                </a:solidFill>
                <a:latin typeface="Oswald"/>
                <a:ea typeface="Oswald"/>
                <a:cs typeface="Oswald"/>
                <a:sym typeface="Oswald"/>
              </a:rPr>
              <a:t>Business Management Methods</a:t>
            </a:r>
            <a:endParaRPr lang="en-US" sz="3600" dirty="0">
              <a:solidFill>
                <a:schemeClr val="lt1"/>
              </a:solidFill>
              <a:latin typeface="Oswald"/>
              <a:ea typeface="Oswald"/>
              <a:cs typeface="Oswald"/>
              <a:sym typeface="Oswald"/>
            </a:endParaRPr>
          </a:p>
        </p:txBody>
      </p:sp>
    </p:spTree>
    <p:extLst>
      <p:ext uri="{BB962C8B-B14F-4D97-AF65-F5344CB8AC3E}">
        <p14:creationId xmlns:p14="http://schemas.microsoft.com/office/powerpoint/2010/main" val="15128327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4" name="Shape 384"/>
          <p:cNvSpPr txBox="1"/>
          <p:nvPr/>
        </p:nvSpPr>
        <p:spPr>
          <a:xfrm>
            <a:off x="742950" y="1428750"/>
            <a:ext cx="10515600" cy="5216838"/>
          </a:xfrm>
          <a:prstGeom prst="rect">
            <a:avLst/>
          </a:prstGeom>
          <a:noFill/>
          <a:ln>
            <a:noFill/>
          </a:ln>
        </p:spPr>
        <p:txBody>
          <a:bodyPr lIns="91425" tIns="45700" rIns="91425" bIns="45700" anchor="t" anchorCtr="0">
            <a:noAutofit/>
          </a:bodyPr>
          <a:lstStyle/>
          <a:p>
            <a:pPr marL="457200" indent="-457200">
              <a:buClr>
                <a:srgbClr val="C00000"/>
              </a:buClr>
              <a:buSzPct val="100000"/>
              <a:buFont typeface="Arial" panose="020B0604020202020204" pitchFamily="34" charset="0"/>
              <a:buChar char="•"/>
            </a:pPr>
            <a:r>
              <a:rPr lang="EN-US" sz="2000" b="1" dirty="0">
                <a:solidFill>
                  <a:schemeClr val="tx1"/>
                </a:solidFill>
                <a:latin typeface="Calibri"/>
                <a:ea typeface="Calibri"/>
                <a:cs typeface="Calibri"/>
                <a:sym typeface="Calibri"/>
              </a:rPr>
              <a:t>Create constancy of purpose</a:t>
            </a:r>
            <a:r>
              <a:rPr lang="EN-US" sz="2000" dirty="0">
                <a:solidFill>
                  <a:schemeClr val="tx1"/>
                </a:solidFill>
                <a:latin typeface="Calibri"/>
                <a:ea typeface="Calibri"/>
                <a:cs typeface="Calibri"/>
                <a:sym typeface="Calibri"/>
              </a:rPr>
              <a:t> for improvement of product and service</a:t>
            </a:r>
          </a:p>
          <a:p>
            <a:pPr marL="457200" indent="-457200">
              <a:buClr>
                <a:srgbClr val="C00000"/>
              </a:buClr>
              <a:buSzPct val="100000"/>
              <a:buFont typeface="Arial" panose="020B0604020202020204" pitchFamily="34" charset="0"/>
              <a:buChar char="•"/>
            </a:pPr>
            <a:r>
              <a:rPr lang="EN-US" sz="2000" b="1" dirty="0">
                <a:solidFill>
                  <a:schemeClr val="tx1"/>
                </a:solidFill>
                <a:latin typeface="Calibri"/>
                <a:ea typeface="Calibri"/>
                <a:cs typeface="Calibri"/>
                <a:sym typeface="Calibri"/>
              </a:rPr>
              <a:t>Adopt the new philosophy</a:t>
            </a:r>
            <a:r>
              <a:rPr lang="EN-US" sz="2000" dirty="0">
                <a:solidFill>
                  <a:schemeClr val="tx1"/>
                </a:solidFill>
                <a:latin typeface="Calibri"/>
                <a:ea typeface="Calibri"/>
                <a:cs typeface="Calibri"/>
                <a:sym typeface="Calibri"/>
              </a:rPr>
              <a:t> - transformation of companies is needed</a:t>
            </a:r>
          </a:p>
          <a:p>
            <a:pPr marL="457200" indent="-457200">
              <a:buClr>
                <a:srgbClr val="C00000"/>
              </a:buClr>
              <a:buSzPct val="100000"/>
              <a:buFont typeface="Arial" panose="020B0604020202020204" pitchFamily="34" charset="0"/>
              <a:buChar char="•"/>
            </a:pPr>
            <a:r>
              <a:rPr lang="EN-US" sz="2000" b="1" dirty="0">
                <a:solidFill>
                  <a:schemeClr val="tx1"/>
                </a:solidFill>
                <a:latin typeface="Calibri"/>
                <a:ea typeface="Calibri"/>
                <a:cs typeface="Calibri"/>
                <a:sym typeface="Calibri"/>
              </a:rPr>
              <a:t>Cease dependence on mass inspections</a:t>
            </a:r>
            <a:r>
              <a:rPr lang="EN-US" sz="2000" dirty="0">
                <a:solidFill>
                  <a:schemeClr val="tx1"/>
                </a:solidFill>
                <a:latin typeface="Calibri"/>
                <a:ea typeface="Calibri"/>
                <a:cs typeface="Calibri"/>
                <a:sym typeface="Calibri"/>
              </a:rPr>
              <a:t> (quality must be designed and built into the processes, preventing defects rather than attempting to detect and fix them after they have occurred)</a:t>
            </a:r>
          </a:p>
          <a:p>
            <a:pPr marL="457200" indent="-457200">
              <a:buClr>
                <a:srgbClr val="C00000"/>
              </a:buClr>
              <a:buSzPct val="100000"/>
              <a:buFont typeface="Arial" panose="020B0604020202020204" pitchFamily="34" charset="0"/>
              <a:buChar char="•"/>
            </a:pPr>
            <a:r>
              <a:rPr lang="EN-US" sz="2000" b="1" dirty="0">
                <a:solidFill>
                  <a:schemeClr val="tx1"/>
                </a:solidFill>
                <a:latin typeface="Calibri"/>
                <a:ea typeface="Calibri"/>
                <a:cs typeface="Calibri"/>
                <a:sym typeface="Calibri"/>
              </a:rPr>
              <a:t>Improve constantly and forever</a:t>
            </a:r>
            <a:r>
              <a:rPr lang="EN-US" sz="2000" dirty="0">
                <a:solidFill>
                  <a:schemeClr val="tx1"/>
                </a:solidFill>
                <a:latin typeface="Calibri"/>
                <a:ea typeface="Calibri"/>
                <a:cs typeface="Calibri"/>
                <a:sym typeface="Calibri"/>
              </a:rPr>
              <a:t> - management and employees must search continuously for ways to improve quality and productivity</a:t>
            </a:r>
          </a:p>
          <a:p>
            <a:pPr marL="457200" indent="-457200">
              <a:buClr>
                <a:srgbClr val="C00000"/>
              </a:buClr>
              <a:buSzPct val="100000"/>
              <a:buFont typeface="Arial" panose="020B0604020202020204" pitchFamily="34" charset="0"/>
              <a:buChar char="•"/>
            </a:pPr>
            <a:r>
              <a:rPr lang="EN-US" sz="2000" b="1" dirty="0">
                <a:solidFill>
                  <a:schemeClr val="tx1"/>
                </a:solidFill>
                <a:latin typeface="Calibri"/>
                <a:ea typeface="Calibri"/>
                <a:cs typeface="Calibri"/>
                <a:sym typeface="Calibri"/>
              </a:rPr>
              <a:t>Adopt and institute leadership</a:t>
            </a:r>
            <a:r>
              <a:rPr lang="EN-US" sz="2000" dirty="0">
                <a:solidFill>
                  <a:schemeClr val="tx1"/>
                </a:solidFill>
                <a:latin typeface="Calibri"/>
                <a:ea typeface="Calibri"/>
                <a:cs typeface="Calibri"/>
                <a:sym typeface="Calibri"/>
              </a:rPr>
              <a:t> - managers should lead, not supervise</a:t>
            </a:r>
          </a:p>
          <a:p>
            <a:pPr marL="457200" indent="-457200">
              <a:buClr>
                <a:srgbClr val="C00000"/>
              </a:buClr>
              <a:buSzPct val="100000"/>
              <a:buFont typeface="Arial" panose="020B0604020202020204" pitchFamily="34" charset="0"/>
              <a:buChar char="•"/>
            </a:pPr>
            <a:r>
              <a:rPr lang="EN-US" sz="2000" b="1" dirty="0">
                <a:solidFill>
                  <a:schemeClr val="tx1"/>
                </a:solidFill>
                <a:latin typeface="Calibri"/>
                <a:ea typeface="Calibri"/>
                <a:cs typeface="Calibri"/>
                <a:sym typeface="Calibri"/>
              </a:rPr>
              <a:t>Drive out fear</a:t>
            </a:r>
            <a:r>
              <a:rPr lang="EN-US" sz="2000" dirty="0">
                <a:solidFill>
                  <a:schemeClr val="tx1"/>
                </a:solidFill>
                <a:latin typeface="Calibri"/>
                <a:ea typeface="Calibri"/>
                <a:cs typeface="Calibri"/>
                <a:sym typeface="Calibri"/>
              </a:rPr>
              <a:t> - make employees feel secure enough to express ideas and ask questions</a:t>
            </a:r>
          </a:p>
          <a:p>
            <a:pPr marL="457200" indent="-457200">
              <a:buClr>
                <a:srgbClr val="C00000"/>
              </a:buClr>
              <a:buSzPct val="100000"/>
              <a:buFont typeface="Arial" panose="020B0604020202020204" pitchFamily="34" charset="0"/>
              <a:buChar char="•"/>
            </a:pPr>
            <a:r>
              <a:rPr lang="EN-US" sz="2000" b="1" dirty="0">
                <a:solidFill>
                  <a:schemeClr val="tx1"/>
                </a:solidFill>
                <a:latin typeface="Calibri"/>
                <a:ea typeface="Calibri"/>
                <a:cs typeface="Calibri"/>
                <a:sym typeface="Calibri"/>
              </a:rPr>
              <a:t>Break down barriers between staff areas</a:t>
            </a:r>
            <a:r>
              <a:rPr lang="EN-US" sz="2000" dirty="0">
                <a:solidFill>
                  <a:schemeClr val="tx1"/>
                </a:solidFill>
                <a:latin typeface="Calibri"/>
                <a:ea typeface="Calibri"/>
                <a:cs typeface="Calibri"/>
                <a:sym typeface="Calibri"/>
              </a:rPr>
              <a:t> - working in teams will solve many problems and will improve quality and productivity</a:t>
            </a:r>
          </a:p>
          <a:p>
            <a:pPr marL="457200" indent="-457200">
              <a:buClr>
                <a:srgbClr val="C00000"/>
              </a:buClr>
              <a:buSzPct val="100000"/>
              <a:buFont typeface="Arial" panose="020B0604020202020204" pitchFamily="34" charset="0"/>
              <a:buChar char="•"/>
            </a:pPr>
            <a:r>
              <a:rPr lang="EN-US" sz="2000" b="1" dirty="0">
                <a:solidFill>
                  <a:schemeClr val="tx1"/>
                </a:solidFill>
                <a:latin typeface="Calibri"/>
                <a:ea typeface="Calibri"/>
                <a:cs typeface="Calibri"/>
                <a:sym typeface="Calibri"/>
              </a:rPr>
              <a:t>Eliminate slogans, exhortations, and targets for the work force</a:t>
            </a:r>
            <a:r>
              <a:rPr lang="EN-US" sz="2000" dirty="0">
                <a:solidFill>
                  <a:schemeClr val="tx1"/>
                </a:solidFill>
                <a:latin typeface="Calibri"/>
                <a:ea typeface="Calibri"/>
                <a:cs typeface="Calibri"/>
                <a:sym typeface="Calibri"/>
              </a:rPr>
              <a:t> (problems with quality and productivity are caused by the system, not by individuals. Posters and slogans generate frustration and resentment)</a:t>
            </a:r>
          </a:p>
          <a:p>
            <a:pPr marL="457200" indent="-457200">
              <a:buClr>
                <a:srgbClr val="C00000"/>
              </a:buClr>
              <a:buSzPct val="100000"/>
              <a:buFont typeface="Arial" panose="020B0604020202020204" pitchFamily="34" charset="0"/>
              <a:buChar char="•"/>
            </a:pPr>
            <a:r>
              <a:rPr lang="EN-US" sz="2000" b="1" dirty="0">
                <a:solidFill>
                  <a:schemeClr val="tx1"/>
                </a:solidFill>
                <a:latin typeface="Calibri"/>
                <a:ea typeface="Calibri"/>
                <a:cs typeface="Calibri"/>
                <a:sym typeface="Calibri"/>
              </a:rPr>
              <a:t>Eliminate numerical quotas for the work force</a:t>
            </a:r>
            <a:r>
              <a:rPr lang="EN-US" sz="2000" dirty="0">
                <a:solidFill>
                  <a:schemeClr val="tx1"/>
                </a:solidFill>
                <a:latin typeface="Calibri"/>
                <a:ea typeface="Calibri"/>
                <a:cs typeface="Calibri"/>
                <a:sym typeface="Calibri"/>
              </a:rPr>
              <a:t> and numerical goals for people in management - in order to meet quotas, people will produce defective products and reports</a:t>
            </a:r>
          </a:p>
          <a:p>
            <a:pPr marL="457200" indent="-457200">
              <a:buClr>
                <a:srgbClr val="C00000"/>
              </a:buClr>
              <a:buSzPct val="100000"/>
              <a:buFont typeface="Arial" panose="020B0604020202020204" pitchFamily="34" charset="0"/>
              <a:buChar char="•"/>
            </a:pPr>
            <a:r>
              <a:rPr lang="EN-US" sz="2000" b="1" dirty="0">
                <a:solidFill>
                  <a:schemeClr val="tx1"/>
                </a:solidFill>
                <a:latin typeface="Calibri"/>
                <a:ea typeface="Calibri"/>
                <a:cs typeface="Calibri"/>
                <a:sym typeface="Calibri"/>
              </a:rPr>
              <a:t>Take action to accomplish the transformation</a:t>
            </a:r>
            <a:r>
              <a:rPr lang="EN-US" sz="2000" dirty="0">
                <a:solidFill>
                  <a:schemeClr val="tx1"/>
                </a:solidFill>
                <a:latin typeface="Calibri"/>
                <a:ea typeface="Calibri"/>
                <a:cs typeface="Calibri"/>
                <a:sym typeface="Calibri"/>
              </a:rPr>
              <a:t> - commitment on the part of both [top] management and employees is required.</a:t>
            </a:r>
          </a:p>
          <a:p>
            <a:pPr>
              <a:buClr>
                <a:srgbClr val="C00000"/>
              </a:buClr>
              <a:buSzPct val="100000"/>
            </a:pPr>
            <a:br>
              <a:rPr lang="en-US" sz="3600" dirty="0">
                <a:solidFill>
                  <a:schemeClr val="tx1"/>
                </a:solidFill>
                <a:latin typeface="Calibri"/>
                <a:ea typeface="Calibri"/>
                <a:cs typeface="Calibri"/>
                <a:sym typeface="Calibri"/>
              </a:rPr>
            </a:br>
            <a:endParaRPr lang="EN-US" sz="3600" dirty="0">
              <a:solidFill>
                <a:schemeClr val="tx1"/>
              </a:solidFill>
              <a:latin typeface="Calibri"/>
              <a:ea typeface="Calibri"/>
              <a:cs typeface="Calibri"/>
              <a:sym typeface="Calibri"/>
            </a:endParaRPr>
          </a:p>
          <a:p>
            <a:pPr>
              <a:buClr>
                <a:srgbClr val="C00000"/>
              </a:buClr>
              <a:buSzPct val="100000"/>
            </a:pPr>
            <a:endParaRPr lang="en-US" sz="2800">
              <a:solidFill>
                <a:schemeClr val="tx1"/>
              </a:solidFill>
              <a:latin typeface="Calibri"/>
              <a:ea typeface="Calibri"/>
              <a:cs typeface="Calibri"/>
              <a:sym typeface="Calibri"/>
            </a:endParaRPr>
          </a:p>
        </p:txBody>
      </p:sp>
      <p:sp>
        <p:nvSpPr>
          <p:cNvPr id="385" name="Shape 385"/>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dirty="0">
                <a:solidFill>
                  <a:srgbClr val="FFFFFF"/>
                </a:solidFill>
                <a:latin typeface="Oswald"/>
                <a:ea typeface="Oswald"/>
                <a:cs typeface="Oswald"/>
                <a:sym typeface="Oswald"/>
              </a:rPr>
              <a:t>Kaizen Points Of Management</a:t>
            </a:r>
            <a:endParaRPr lang="en-US" sz="3600" dirty="0">
              <a:solidFill>
                <a:schemeClr val="tx1"/>
              </a:solidFill>
              <a:latin typeface="Oswald"/>
              <a:ea typeface="Oswald"/>
              <a:cs typeface="Oswald"/>
              <a:sym typeface="Oswald"/>
            </a:endParaRPr>
          </a:p>
        </p:txBody>
      </p:sp>
    </p:spTree>
    <p:extLst>
      <p:ext uri="{BB962C8B-B14F-4D97-AF65-F5344CB8AC3E}">
        <p14:creationId xmlns:p14="http://schemas.microsoft.com/office/powerpoint/2010/main" val="3618420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146873" y="1253400"/>
            <a:ext cx="11743800" cy="4351200"/>
          </a:xfrm>
          <a:prstGeom prst="rect">
            <a:avLst/>
          </a:prstGeom>
          <a:noFill/>
          <a:ln>
            <a:noFill/>
          </a:ln>
        </p:spPr>
        <p:txBody>
          <a:bodyPr lIns="91425" tIns="45700" rIns="91425" bIns="45700" anchor="t" anchorCtr="0">
            <a:noAutofit/>
          </a:bodyPr>
          <a:lstStyle/>
          <a:p>
            <a:pPr marL="971550" marR="0" lvl="1" indent="-501650" algn="l" rtl="0">
              <a:lnSpc>
                <a:spcPct val="90000"/>
              </a:lnSpc>
              <a:spcBef>
                <a:spcPts val="0"/>
              </a:spcBef>
              <a:spcAft>
                <a:spcPts val="0"/>
              </a:spcAft>
              <a:buClr>
                <a:schemeClr val="dk1"/>
              </a:buClr>
              <a:buSzPct val="100000"/>
              <a:buFont typeface="Roboto"/>
              <a:buAutoNum type="arabicPeriod"/>
            </a:pPr>
            <a:r>
              <a:rPr lang="en-US" sz="3000" b="1" i="0" u="none" strike="noStrike" cap="none">
                <a:solidFill>
                  <a:schemeClr val="dk1"/>
                </a:solidFill>
                <a:latin typeface="Roboto"/>
                <a:ea typeface="Roboto"/>
                <a:cs typeface="Roboto"/>
                <a:sym typeface="Roboto"/>
              </a:rPr>
              <a:t>Establish the purpose</a:t>
            </a:r>
          </a:p>
          <a:p>
            <a:pPr marL="971550" marR="0" lvl="1" indent="-501650" algn="l" rtl="0">
              <a:lnSpc>
                <a:spcPct val="90000"/>
              </a:lnSpc>
              <a:spcBef>
                <a:spcPts val="500"/>
              </a:spcBef>
              <a:spcAft>
                <a:spcPts val="0"/>
              </a:spcAft>
              <a:buClr>
                <a:schemeClr val="dk1"/>
              </a:buClr>
              <a:buSzPct val="100000"/>
              <a:buFont typeface="Roboto"/>
              <a:buAutoNum type="arabicPeriod"/>
            </a:pPr>
            <a:r>
              <a:rPr lang="en-US" sz="3000" b="1" i="0" u="none" strike="noStrike" cap="none">
                <a:solidFill>
                  <a:schemeClr val="dk1"/>
                </a:solidFill>
                <a:latin typeface="Roboto"/>
                <a:ea typeface="Roboto"/>
                <a:cs typeface="Roboto"/>
                <a:sym typeface="Roboto"/>
              </a:rPr>
              <a:t>Write out the steps one-by-one</a:t>
            </a:r>
          </a:p>
          <a:p>
            <a:pPr marL="971550" marR="0" lvl="1" indent="-501650" algn="l" rtl="0">
              <a:lnSpc>
                <a:spcPct val="90000"/>
              </a:lnSpc>
              <a:spcBef>
                <a:spcPts val="500"/>
              </a:spcBef>
              <a:spcAft>
                <a:spcPts val="0"/>
              </a:spcAft>
              <a:buClr>
                <a:schemeClr val="dk1"/>
              </a:buClr>
              <a:buSzPct val="100000"/>
              <a:buFont typeface="Roboto"/>
              <a:buAutoNum type="arabicPeriod"/>
            </a:pPr>
            <a:r>
              <a:rPr lang="en-US" sz="3000" b="1" i="0" u="none" strike="noStrike" cap="none">
                <a:solidFill>
                  <a:schemeClr val="dk1"/>
                </a:solidFill>
                <a:latin typeface="Roboto"/>
                <a:ea typeface="Roboto"/>
                <a:cs typeface="Roboto"/>
                <a:sym typeface="Roboto"/>
              </a:rPr>
              <a:t>Assign roles to each step</a:t>
            </a:r>
            <a:r>
              <a:rPr lang="en-US" sz="3000" b="0" i="0" u="none" strike="noStrike" cap="none">
                <a:solidFill>
                  <a:schemeClr val="dk1"/>
                </a:solidFill>
                <a:latin typeface="Roboto"/>
                <a:ea typeface="Roboto"/>
                <a:cs typeface="Roboto"/>
                <a:sym typeface="Roboto"/>
              </a:rPr>
              <a:t> – </a:t>
            </a:r>
            <a:br>
              <a:rPr lang="en-US" sz="3000" b="0" i="0" u="none" strike="noStrike" cap="none">
                <a:solidFill>
                  <a:schemeClr val="dk1"/>
                </a:solidFill>
                <a:latin typeface="Roboto"/>
                <a:ea typeface="Roboto"/>
                <a:cs typeface="Roboto"/>
                <a:sym typeface="Roboto"/>
              </a:rPr>
            </a:br>
            <a:r>
              <a:rPr lang="en-US" sz="3000" b="0" i="0" u="none" strike="noStrike" cap="none">
                <a:solidFill>
                  <a:schemeClr val="dk1"/>
                </a:solidFill>
                <a:latin typeface="Roboto"/>
                <a:ea typeface="Roboto"/>
                <a:cs typeface="Roboto"/>
                <a:sym typeface="Roboto"/>
              </a:rPr>
              <a:t>each step needs to have someone’s name by it or it won’t get done.</a:t>
            </a:r>
          </a:p>
          <a:p>
            <a:pPr marL="971550" marR="0" lvl="1" indent="-501650" algn="l" rtl="0">
              <a:lnSpc>
                <a:spcPct val="90000"/>
              </a:lnSpc>
              <a:spcBef>
                <a:spcPts val="500"/>
              </a:spcBef>
              <a:spcAft>
                <a:spcPts val="0"/>
              </a:spcAft>
              <a:buClr>
                <a:schemeClr val="dk1"/>
              </a:buClr>
              <a:buSzPct val="100000"/>
              <a:buFont typeface="Roboto"/>
              <a:buAutoNum type="arabicPeriod"/>
            </a:pPr>
            <a:r>
              <a:rPr lang="en-US" sz="3000" b="1" i="0" u="none" strike="noStrike" cap="none">
                <a:solidFill>
                  <a:schemeClr val="dk1"/>
                </a:solidFill>
                <a:latin typeface="Roboto"/>
                <a:ea typeface="Roboto"/>
                <a:cs typeface="Roboto"/>
                <a:sym typeface="Roboto"/>
              </a:rPr>
              <a:t>Identify exceptions and conditions</a:t>
            </a:r>
          </a:p>
          <a:p>
            <a:pPr marL="971550" marR="0" lvl="1" indent="-501650" algn="l" rtl="0">
              <a:lnSpc>
                <a:spcPct val="90000"/>
              </a:lnSpc>
              <a:spcBef>
                <a:spcPts val="500"/>
              </a:spcBef>
              <a:spcAft>
                <a:spcPts val="0"/>
              </a:spcAft>
              <a:buClr>
                <a:schemeClr val="dk1"/>
              </a:buClr>
              <a:buSzPct val="100000"/>
              <a:buFont typeface="Roboto"/>
              <a:buAutoNum type="arabicPeriod"/>
            </a:pPr>
            <a:r>
              <a:rPr lang="en-US" sz="3000" b="1" i="0" u="none" strike="noStrike" cap="none">
                <a:solidFill>
                  <a:schemeClr val="dk1"/>
                </a:solidFill>
                <a:latin typeface="Roboto"/>
                <a:ea typeface="Roboto"/>
                <a:cs typeface="Roboto"/>
                <a:sym typeface="Roboto"/>
              </a:rPr>
              <a:t>Attach to Accountability process (KPI: </a:t>
            </a:r>
            <a:r>
              <a:rPr lang="en-US" sz="3000" b="0" i="0" u="none" strike="noStrike" cap="none">
                <a:solidFill>
                  <a:schemeClr val="dk1"/>
                </a:solidFill>
                <a:latin typeface="Roboto"/>
                <a:ea typeface="Roboto"/>
                <a:cs typeface="Roboto"/>
                <a:sym typeface="Roboto"/>
              </a:rPr>
              <a:t>Key Performance Indicator</a:t>
            </a:r>
            <a:r>
              <a:rPr lang="en-US" sz="3000" b="1" i="0" u="none" strike="noStrike" cap="none">
                <a:solidFill>
                  <a:schemeClr val="dk1"/>
                </a:solidFill>
                <a:latin typeface="Roboto"/>
                <a:ea typeface="Roboto"/>
                <a:cs typeface="Roboto"/>
                <a:sym typeface="Roboto"/>
              </a:rPr>
              <a:t>)</a:t>
            </a:r>
            <a:br>
              <a:rPr lang="en-US" sz="3000" b="1" i="0" u="none" strike="noStrike" cap="none">
                <a:solidFill>
                  <a:schemeClr val="dk1"/>
                </a:solidFill>
                <a:latin typeface="Roboto"/>
                <a:ea typeface="Roboto"/>
                <a:cs typeface="Roboto"/>
                <a:sym typeface="Roboto"/>
              </a:rPr>
            </a:br>
            <a:r>
              <a:rPr lang="en-US" sz="3000" b="1" i="0" u="none" strike="noStrike" cap="none">
                <a:solidFill>
                  <a:schemeClr val="dk1"/>
                </a:solidFill>
                <a:latin typeface="Roboto"/>
                <a:ea typeface="Roboto"/>
                <a:cs typeface="Roboto"/>
                <a:sym typeface="Roboto"/>
              </a:rPr>
              <a:t>(That part comes later, when workflow has a physical implementation)</a:t>
            </a:r>
          </a:p>
        </p:txBody>
      </p:sp>
      <p:sp>
        <p:nvSpPr>
          <p:cNvPr id="120" name="Shape 120"/>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a:solidFill>
                  <a:schemeClr val="lt1"/>
                </a:solidFill>
                <a:latin typeface="Oswald"/>
                <a:ea typeface="Oswald"/>
                <a:cs typeface="Oswald"/>
                <a:sym typeface="Oswald"/>
              </a:rPr>
              <a:t>Workflow - It’s not that hard!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4" name="Shape 384"/>
          <p:cNvSpPr txBox="1"/>
          <p:nvPr/>
        </p:nvSpPr>
        <p:spPr>
          <a:xfrm>
            <a:off x="742950" y="1428750"/>
            <a:ext cx="10515600" cy="5216838"/>
          </a:xfrm>
          <a:prstGeom prst="rect">
            <a:avLst/>
          </a:prstGeom>
          <a:noFill/>
          <a:ln>
            <a:noFill/>
          </a:ln>
        </p:spPr>
        <p:txBody>
          <a:bodyPr lIns="91425" tIns="45700" rIns="91425" bIns="45700" anchor="t" anchorCtr="0">
            <a:noAutofit/>
          </a:bodyPr>
          <a:lstStyle/>
          <a:p>
            <a:pPr>
              <a:buClr>
                <a:srgbClr val="C00000"/>
              </a:buClr>
              <a:buSzPct val="100000"/>
            </a:pPr>
            <a:r>
              <a:rPr lang="EN-US" sz="3600" dirty="0">
                <a:solidFill>
                  <a:schemeClr val="tx1"/>
                </a:solidFill>
                <a:latin typeface="Calibri"/>
                <a:ea typeface="Calibri"/>
                <a:cs typeface="Calibri"/>
                <a:sym typeface="Calibri"/>
                <a:hlinkClick r:id="rId3"/>
              </a:rPr>
              <a:t>Kaizen method</a:t>
            </a:r>
            <a:r>
              <a:rPr lang="EN-US" sz="3600" dirty="0">
                <a:solidFill>
                  <a:schemeClr val="tx1"/>
                </a:solidFill>
                <a:latin typeface="Calibri"/>
                <a:ea typeface="Calibri"/>
                <a:cs typeface="Calibri"/>
                <a:sym typeface="Calibri"/>
              </a:rPr>
              <a:t> </a:t>
            </a:r>
            <a:r>
              <a:rPr lang="EN-US" sz="2800" dirty="0">
                <a:solidFill>
                  <a:schemeClr val="tx1"/>
                </a:solidFill>
                <a:latin typeface="Calibri"/>
                <a:ea typeface="Calibri"/>
                <a:cs typeface="Calibri"/>
                <a:sym typeface="Calibri"/>
              </a:rPr>
              <a:t>continuous incremental improvements</a:t>
            </a:r>
          </a:p>
          <a:p>
            <a:pPr>
              <a:buClr>
                <a:srgbClr val="C00000"/>
              </a:buClr>
              <a:buSzPct val="100000"/>
            </a:pPr>
            <a:r>
              <a:rPr lang="EN-US" sz="3600" dirty="0">
                <a:solidFill>
                  <a:schemeClr val="tx1"/>
                </a:solidFill>
                <a:latin typeface="Calibri"/>
                <a:ea typeface="Calibri"/>
                <a:cs typeface="Calibri"/>
                <a:sym typeface="Calibri"/>
              </a:rPr>
              <a:t>Business Process Reengineering method (BPR) </a:t>
            </a:r>
            <a:r>
              <a:rPr lang="EN-US" sz="2800" dirty="0">
                <a:solidFill>
                  <a:schemeClr val="tx1"/>
                </a:solidFill>
                <a:latin typeface="Calibri"/>
                <a:ea typeface="Calibri"/>
                <a:cs typeface="Calibri"/>
                <a:sym typeface="Calibri"/>
              </a:rPr>
              <a:t>is defined as 'the fundamental reconsideration and radical redesign of</a:t>
            </a:r>
            <a:br>
              <a:rPr lang="en-US" sz="2800" dirty="0">
                <a:solidFill>
                  <a:schemeClr val="tx1"/>
                </a:solidFill>
                <a:latin typeface="Calibri"/>
                <a:ea typeface="Calibri"/>
                <a:cs typeface="Calibri"/>
                <a:sym typeface="Calibri"/>
              </a:rPr>
            </a:br>
            <a:r>
              <a:rPr lang="EN-US" sz="2800">
                <a:solidFill>
                  <a:schemeClr val="tx1"/>
                </a:solidFill>
                <a:latin typeface="Calibri"/>
                <a:ea typeface="Calibri"/>
                <a:cs typeface="Calibri"/>
                <a:sym typeface="Calibri"/>
              </a:rPr>
              <a:t>organizational processes, in order to achieve drastic improvement of current performance in cost, service and speed'. Information   technology plays an important enabling role.</a:t>
            </a:r>
            <a:endParaRPr lang="en-US" sz="2800">
              <a:solidFill>
                <a:schemeClr val="tx1"/>
              </a:solidFill>
              <a:latin typeface="Calibri"/>
              <a:ea typeface="Calibri"/>
              <a:cs typeface="Calibri"/>
              <a:sym typeface="Calibri"/>
            </a:endParaRPr>
          </a:p>
          <a:p>
            <a:pPr>
              <a:buClr>
                <a:srgbClr val="C00000"/>
              </a:buClr>
              <a:buSzPct val="100000"/>
            </a:pPr>
            <a:r>
              <a:rPr lang="EN-US" sz="2400" dirty="0">
                <a:solidFill>
                  <a:schemeClr val="tx1"/>
                </a:solidFill>
                <a:latin typeface="Calibri"/>
                <a:ea typeface="Calibri"/>
                <a:cs typeface="Calibri"/>
                <a:sym typeface="Calibri"/>
              </a:rPr>
              <a:t>When Kaizen is compared to BPR is it clear the Kaizen philosophy is more people-oriented, more easy to implement, requires long-term discipline. </a:t>
            </a:r>
            <a:endParaRPr lang="en-US" sz="2400" dirty="0">
              <a:solidFill>
                <a:schemeClr val="tx1"/>
              </a:solidFill>
              <a:latin typeface="Calibri"/>
              <a:ea typeface="Calibri"/>
              <a:cs typeface="Calibri"/>
              <a:sym typeface="Calibri"/>
            </a:endParaRPr>
          </a:p>
          <a:p>
            <a:pPr>
              <a:buClr>
                <a:srgbClr val="C00000"/>
              </a:buClr>
              <a:buSzPct val="100000"/>
            </a:pPr>
            <a:r>
              <a:rPr lang="EN-US" sz="2400" dirty="0">
                <a:solidFill>
                  <a:schemeClr val="tx1"/>
                </a:solidFill>
                <a:latin typeface="Calibri"/>
                <a:ea typeface="Calibri"/>
                <a:cs typeface="Calibri"/>
                <a:sym typeface="Calibri"/>
              </a:rPr>
              <a:t>BPR on the other hand is harder, </a:t>
            </a:r>
            <a:r>
              <a:rPr lang="EN-US" sz="2400" b="1" dirty="0">
                <a:solidFill>
                  <a:schemeClr val="tx1"/>
                </a:solidFill>
                <a:latin typeface="Calibri"/>
                <a:ea typeface="Calibri"/>
                <a:cs typeface="Calibri"/>
                <a:sym typeface="Calibri"/>
              </a:rPr>
              <a:t>technology-oriented</a:t>
            </a:r>
            <a:r>
              <a:rPr lang="EN-US" sz="2400" dirty="0">
                <a:solidFill>
                  <a:schemeClr val="tx1"/>
                </a:solidFill>
                <a:latin typeface="Calibri"/>
                <a:ea typeface="Calibri"/>
                <a:cs typeface="Calibri"/>
                <a:sym typeface="Calibri"/>
              </a:rPr>
              <a:t>, enables </a:t>
            </a:r>
            <a:r>
              <a:rPr lang="EN-US" sz="2400" b="1" dirty="0">
                <a:solidFill>
                  <a:schemeClr val="tx1"/>
                </a:solidFill>
                <a:latin typeface="Calibri"/>
                <a:ea typeface="Calibri"/>
                <a:cs typeface="Calibri"/>
                <a:sym typeface="Calibri"/>
              </a:rPr>
              <a:t>radical change</a:t>
            </a:r>
            <a:r>
              <a:rPr lang="EN-US" sz="2400" dirty="0">
                <a:solidFill>
                  <a:schemeClr val="tx1"/>
                </a:solidFill>
                <a:latin typeface="Calibri"/>
                <a:ea typeface="Calibri"/>
                <a:cs typeface="Calibri"/>
                <a:sym typeface="Calibri"/>
              </a:rPr>
              <a:t> but requires </a:t>
            </a:r>
            <a:r>
              <a:rPr lang="EN-US" sz="2400" b="1" dirty="0">
                <a:solidFill>
                  <a:schemeClr val="tx1"/>
                </a:solidFill>
                <a:latin typeface="Calibri"/>
                <a:ea typeface="Calibri"/>
                <a:cs typeface="Calibri"/>
                <a:sym typeface="Calibri"/>
              </a:rPr>
              <a:t>major change management skills</a:t>
            </a:r>
            <a:r>
              <a:rPr lang="EN-US" sz="2400" dirty="0">
                <a:solidFill>
                  <a:schemeClr val="tx1"/>
                </a:solidFill>
                <a:latin typeface="Calibri"/>
                <a:ea typeface="Calibri"/>
                <a:cs typeface="Calibri"/>
                <a:sym typeface="Calibri"/>
              </a:rPr>
              <a:t>.</a:t>
            </a:r>
            <a:endParaRPr lang="EN-US" sz="2400">
              <a:solidFill>
                <a:schemeClr val="tx1"/>
              </a:solidFill>
              <a:latin typeface="Calibri"/>
              <a:ea typeface="Calibri"/>
              <a:cs typeface="Calibri"/>
              <a:sym typeface="Calibri"/>
            </a:endParaRPr>
          </a:p>
          <a:p>
            <a:pPr>
              <a:buClr>
                <a:srgbClr val="C00000"/>
              </a:buClr>
              <a:buSzPct val="100000"/>
            </a:pPr>
            <a:endParaRPr lang="en-US" sz="2800">
              <a:solidFill>
                <a:schemeClr val="tx1"/>
              </a:solidFill>
              <a:latin typeface="Calibri"/>
              <a:ea typeface="Calibri"/>
              <a:cs typeface="Calibri"/>
              <a:sym typeface="Calibri"/>
            </a:endParaRPr>
          </a:p>
        </p:txBody>
      </p:sp>
      <p:sp>
        <p:nvSpPr>
          <p:cNvPr id="385" name="Shape 385"/>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dirty="0">
                <a:solidFill>
                  <a:schemeClr val="lt1"/>
                </a:solidFill>
                <a:latin typeface="Oswald"/>
                <a:ea typeface="Oswald"/>
                <a:cs typeface="Oswald"/>
                <a:sym typeface="Oswald"/>
              </a:rPr>
              <a:t>Business Management Methods</a:t>
            </a:r>
            <a:endParaRPr lang="en-US" sz="3600" dirty="0">
              <a:solidFill>
                <a:schemeClr val="lt1"/>
              </a:solidFill>
              <a:latin typeface="Oswald"/>
              <a:ea typeface="Oswald"/>
              <a:cs typeface="Oswald"/>
              <a:sym typeface="Oswald"/>
            </a:endParaRPr>
          </a:p>
        </p:txBody>
      </p:sp>
    </p:spTree>
    <p:extLst>
      <p:ext uri="{BB962C8B-B14F-4D97-AF65-F5344CB8AC3E}">
        <p14:creationId xmlns:p14="http://schemas.microsoft.com/office/powerpoint/2010/main" val="100585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pic>
        <p:nvPicPr>
          <p:cNvPr id="409" name="Shape 409" descr="Image result for six sigma images"/>
          <p:cNvPicPr preferRelativeResize="0">
            <a:picLocks noGrp="1"/>
          </p:cNvPicPr>
          <p:nvPr>
            <p:ph type="body" idx="1"/>
          </p:nvPr>
        </p:nvPicPr>
        <p:blipFill rotWithShape="1">
          <a:blip r:embed="rId3">
            <a:alphaModFix/>
          </a:blip>
          <a:srcRect/>
          <a:stretch/>
        </p:blipFill>
        <p:spPr>
          <a:xfrm>
            <a:off x="4241711" y="2016878"/>
            <a:ext cx="3708600" cy="3784200"/>
          </a:xfrm>
          <a:prstGeom prst="rect">
            <a:avLst/>
          </a:prstGeom>
          <a:noFill/>
          <a:ln>
            <a:noFill/>
          </a:ln>
        </p:spPr>
      </p:pic>
      <p:sp>
        <p:nvSpPr>
          <p:cNvPr id="410" name="Shape 410"/>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a:solidFill>
                  <a:schemeClr val="lt1"/>
                </a:solidFill>
                <a:latin typeface="Oswald"/>
                <a:ea typeface="Oswald"/>
                <a:cs typeface="Oswald"/>
                <a:sym typeface="Oswald"/>
              </a:rPr>
              <a:t>Six Sigma</a:t>
            </a:r>
          </a:p>
        </p:txBody>
      </p:sp>
    </p:spTree>
    <p:extLst>
      <p:ext uri="{BB962C8B-B14F-4D97-AF65-F5344CB8AC3E}">
        <p14:creationId xmlns:p14="http://schemas.microsoft.com/office/powerpoint/2010/main" val="32849901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pic>
        <p:nvPicPr>
          <p:cNvPr id="415" name="Shape 415" descr="Image result for six sigma images"/>
          <p:cNvPicPr preferRelativeResize="0"/>
          <p:nvPr/>
        </p:nvPicPr>
        <p:blipFill rotWithShape="1">
          <a:blip r:embed="rId3">
            <a:alphaModFix/>
          </a:blip>
          <a:srcRect/>
          <a:stretch/>
        </p:blipFill>
        <p:spPr>
          <a:xfrm>
            <a:off x="1285128" y="593910"/>
            <a:ext cx="9296399" cy="5800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D1E2A"/>
        </a:solidFill>
        <a:effectLst/>
      </p:bgPr>
    </p:bg>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4400" b="0" i="1" u="none" strike="noStrike" cap="none">
                <a:solidFill>
                  <a:schemeClr val="lt1"/>
                </a:solidFill>
                <a:latin typeface="Oswald"/>
                <a:ea typeface="Oswald"/>
                <a:cs typeface="Oswald"/>
                <a:sym typeface="Oswald"/>
              </a:rPr>
              <a:t>And Smack!!! </a:t>
            </a:r>
            <a:br>
              <a:rPr lang="en-US" sz="4400" b="0" i="0" u="none" strike="noStrike" cap="none">
                <a:solidFill>
                  <a:srgbClr val="1A5493"/>
                </a:solidFill>
                <a:latin typeface="Calibri"/>
                <a:ea typeface="Calibri"/>
                <a:cs typeface="Calibri"/>
                <a:sym typeface="Calibri"/>
              </a:rPr>
            </a:br>
            <a:r>
              <a:rPr lang="en-US" sz="4400" b="0" i="0" u="none" strike="noStrike" cap="none">
                <a:solidFill>
                  <a:schemeClr val="lt1"/>
                </a:solidFill>
                <a:latin typeface="Oswald"/>
                <a:ea typeface="Oswald"/>
                <a:cs typeface="Oswald"/>
                <a:sym typeface="Oswald"/>
              </a:rPr>
              <a:t>Every step in </a:t>
            </a:r>
            <a:r>
              <a:rPr lang="en-US" sz="4400" b="0" i="0" u="none" strike="noStrike" cap="none">
                <a:solidFill>
                  <a:srgbClr val="F1C232"/>
                </a:solidFill>
                <a:latin typeface="Oswald"/>
                <a:ea typeface="Oswald"/>
                <a:cs typeface="Oswald"/>
                <a:sym typeface="Oswald"/>
              </a:rPr>
              <a:t>workflow</a:t>
            </a:r>
            <a:r>
              <a:rPr lang="en-US" sz="4400" b="0" i="0" u="none" strike="noStrike" cap="none">
                <a:solidFill>
                  <a:schemeClr val="lt1"/>
                </a:solidFill>
                <a:latin typeface="Oswald"/>
                <a:ea typeface="Oswald"/>
                <a:cs typeface="Oswald"/>
                <a:sym typeface="Oswald"/>
              </a:rPr>
              <a:t> becomes a </a:t>
            </a:r>
            <a:r>
              <a:rPr lang="en-US" b="1">
                <a:solidFill>
                  <a:srgbClr val="F1C232"/>
                </a:solidFill>
                <a:latin typeface="Oswald"/>
                <a:ea typeface="Oswald"/>
                <a:cs typeface="Oswald"/>
                <a:sym typeface="Oswald"/>
              </a:rPr>
              <a:t>t</a:t>
            </a:r>
            <a:r>
              <a:rPr lang="en-US" sz="4400" b="1" i="0" u="none" strike="noStrike" cap="none">
                <a:solidFill>
                  <a:srgbClr val="F1C232"/>
                </a:solidFill>
                <a:latin typeface="Oswald"/>
                <a:ea typeface="Oswald"/>
                <a:cs typeface="Oswald"/>
                <a:sym typeface="Oswald"/>
              </a:rPr>
              <a:t>ask</a:t>
            </a:r>
          </a:p>
        </p:txBody>
      </p:sp>
      <p:sp>
        <p:nvSpPr>
          <p:cNvPr id="126" name="Shape 126"/>
          <p:cNvSpPr/>
          <p:nvPr/>
        </p:nvSpPr>
        <p:spPr>
          <a:xfrm>
            <a:off x="1082050" y="1799225"/>
            <a:ext cx="10271700" cy="4516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7" name="Shape 127"/>
          <p:cNvSpPr txBox="1">
            <a:spLocks noGrp="1"/>
          </p:cNvSpPr>
          <p:nvPr>
            <p:ph type="body" idx="1"/>
          </p:nvPr>
        </p:nvSpPr>
        <p:spPr>
          <a:xfrm>
            <a:off x="1483800" y="2114075"/>
            <a:ext cx="9529200" cy="3887100"/>
          </a:xfrm>
          <a:prstGeom prst="rect">
            <a:avLst/>
          </a:prstGeom>
          <a:noFill/>
          <a:ln>
            <a:noFill/>
          </a:ln>
        </p:spPr>
        <p:txBody>
          <a:bodyPr lIns="91425" tIns="45700" rIns="91425" bIns="45700" anchor="t" anchorCtr="0">
            <a:noAutofit/>
          </a:bodyPr>
          <a:lstStyle/>
          <a:p>
            <a:pPr marL="0" marR="0" lvl="0" indent="0" algn="just" rtl="0">
              <a:lnSpc>
                <a:spcPct val="90000"/>
              </a:lnSpc>
              <a:spcBef>
                <a:spcPts val="0"/>
              </a:spcBef>
              <a:spcAft>
                <a:spcPts val="0"/>
              </a:spcAft>
              <a:buClr>
                <a:schemeClr val="dk1"/>
              </a:buClr>
              <a:buSzPct val="25000"/>
              <a:buFont typeface="Arial"/>
              <a:buNone/>
            </a:pPr>
            <a:r>
              <a:rPr lang="en-US" sz="3200" b="0" i="0" u="none" strike="noStrike" cap="none">
                <a:solidFill>
                  <a:schemeClr val="dk2"/>
                </a:solidFill>
                <a:latin typeface="Roboto"/>
                <a:ea typeface="Roboto"/>
                <a:cs typeface="Roboto"/>
                <a:sym typeface="Roboto"/>
              </a:rPr>
              <a:t>Once we defined a workflow dedicated to a particular </a:t>
            </a:r>
            <a:r>
              <a:rPr lang="en-US" sz="3200">
                <a:solidFill>
                  <a:schemeClr val="dk2"/>
                </a:solidFill>
                <a:latin typeface="Roboto"/>
                <a:ea typeface="Roboto"/>
                <a:cs typeface="Roboto"/>
                <a:sym typeface="Roboto"/>
              </a:rPr>
              <a:t>‘</a:t>
            </a:r>
            <a:r>
              <a:rPr lang="en-US" sz="3200" b="0" i="0" u="none" strike="noStrike" cap="none">
                <a:solidFill>
                  <a:schemeClr val="dk2"/>
                </a:solidFill>
                <a:latin typeface="Roboto"/>
                <a:ea typeface="Roboto"/>
                <a:cs typeface="Roboto"/>
                <a:sym typeface="Roboto"/>
              </a:rPr>
              <a:t>activity</a:t>
            </a:r>
            <a:r>
              <a:rPr lang="en-US" sz="3200">
                <a:solidFill>
                  <a:schemeClr val="dk2"/>
                </a:solidFill>
                <a:latin typeface="Roboto"/>
                <a:ea typeface="Roboto"/>
                <a:cs typeface="Roboto"/>
                <a:sym typeface="Roboto"/>
              </a:rPr>
              <a:t>’</a:t>
            </a:r>
            <a:r>
              <a:rPr lang="en-US" sz="3200" b="0" i="0" u="none" strike="noStrike" cap="none">
                <a:solidFill>
                  <a:schemeClr val="dk2"/>
                </a:solidFill>
                <a:latin typeface="Roboto"/>
                <a:ea typeface="Roboto"/>
                <a:cs typeface="Roboto"/>
                <a:sym typeface="Roboto"/>
              </a:rPr>
              <a:t> - we actually assigned a set of well defined tasks to specific (group of) people.</a:t>
            </a:r>
          </a:p>
          <a:p>
            <a:pPr marL="0" marR="0" lvl="0" indent="0" algn="just" rtl="0">
              <a:lnSpc>
                <a:spcPct val="90000"/>
              </a:lnSpc>
              <a:spcBef>
                <a:spcPts val="1000"/>
              </a:spcBef>
              <a:spcAft>
                <a:spcPts val="0"/>
              </a:spcAft>
              <a:buClr>
                <a:schemeClr val="dk1"/>
              </a:buClr>
              <a:buSzPct val="25000"/>
              <a:buFont typeface="Arial"/>
              <a:buNone/>
            </a:pPr>
            <a:endParaRPr sz="3200" b="0" i="0" u="none" strike="noStrike" cap="none">
              <a:solidFill>
                <a:schemeClr val="dk2"/>
              </a:solidFill>
              <a:latin typeface="Roboto"/>
              <a:ea typeface="Roboto"/>
              <a:cs typeface="Roboto"/>
              <a:sym typeface="Roboto"/>
            </a:endParaRPr>
          </a:p>
          <a:p>
            <a:pPr marL="0" marR="0" lvl="0" indent="0" algn="just" rtl="0">
              <a:lnSpc>
                <a:spcPct val="90000"/>
              </a:lnSpc>
              <a:spcBef>
                <a:spcPts val="1000"/>
              </a:spcBef>
              <a:spcAft>
                <a:spcPts val="0"/>
              </a:spcAft>
              <a:buClr>
                <a:schemeClr val="dk1"/>
              </a:buClr>
              <a:buSzPct val="25000"/>
              <a:buFont typeface="Arial"/>
              <a:buNone/>
            </a:pPr>
            <a:r>
              <a:rPr lang="en-US" sz="3200" b="0" i="0" u="none" strike="noStrike" cap="none">
                <a:solidFill>
                  <a:schemeClr val="dk2"/>
                </a:solidFill>
                <a:latin typeface="Roboto"/>
                <a:ea typeface="Roboto"/>
                <a:cs typeface="Roboto"/>
                <a:sym typeface="Roboto"/>
              </a:rPr>
              <a:t>The only </a:t>
            </a:r>
            <a:r>
              <a:rPr lang="en-US" sz="3200">
                <a:solidFill>
                  <a:schemeClr val="dk2"/>
                </a:solidFill>
                <a:latin typeface="Roboto"/>
                <a:ea typeface="Roboto"/>
                <a:cs typeface="Roboto"/>
                <a:sym typeface="Roboto"/>
              </a:rPr>
              <a:t>‘</a:t>
            </a:r>
            <a:r>
              <a:rPr lang="en-US" sz="3200" b="0" i="0" u="none" strike="noStrike" cap="none">
                <a:solidFill>
                  <a:schemeClr val="dk2"/>
                </a:solidFill>
                <a:latin typeface="Roboto"/>
                <a:ea typeface="Roboto"/>
                <a:cs typeface="Roboto"/>
                <a:sym typeface="Roboto"/>
              </a:rPr>
              <a:t>thing</a:t>
            </a:r>
            <a:r>
              <a:rPr lang="en-US" sz="3200">
                <a:solidFill>
                  <a:schemeClr val="dk2"/>
                </a:solidFill>
                <a:latin typeface="Roboto"/>
                <a:ea typeface="Roboto"/>
                <a:cs typeface="Roboto"/>
                <a:sym typeface="Roboto"/>
              </a:rPr>
              <a:t>’</a:t>
            </a:r>
            <a:r>
              <a:rPr lang="en-US" sz="3200" b="0" i="0" u="none" strike="noStrike" cap="none">
                <a:solidFill>
                  <a:schemeClr val="dk2"/>
                </a:solidFill>
                <a:latin typeface="Roboto"/>
                <a:ea typeface="Roboto"/>
                <a:cs typeface="Roboto"/>
                <a:sym typeface="Roboto"/>
              </a:rPr>
              <a:t> left to do is to create a </a:t>
            </a:r>
            <a:r>
              <a:rPr lang="en-US" sz="3200">
                <a:solidFill>
                  <a:schemeClr val="dk2"/>
                </a:solidFill>
                <a:latin typeface="Roboto"/>
                <a:ea typeface="Roboto"/>
                <a:cs typeface="Roboto"/>
                <a:sym typeface="Roboto"/>
              </a:rPr>
              <a:t>‘</a:t>
            </a:r>
            <a:r>
              <a:rPr lang="en-US" sz="3200" b="0" i="0" u="none" strike="noStrike" cap="none">
                <a:solidFill>
                  <a:schemeClr val="dk2"/>
                </a:solidFill>
                <a:latin typeface="Roboto"/>
                <a:ea typeface="Roboto"/>
                <a:cs typeface="Roboto"/>
                <a:sym typeface="Roboto"/>
              </a:rPr>
              <a:t>process</a:t>
            </a:r>
            <a:r>
              <a:rPr lang="en-US" sz="3200">
                <a:solidFill>
                  <a:schemeClr val="dk2"/>
                </a:solidFill>
                <a:latin typeface="Roboto"/>
                <a:ea typeface="Roboto"/>
                <a:cs typeface="Roboto"/>
                <a:sym typeface="Roboto"/>
              </a:rPr>
              <a:t>’</a:t>
            </a:r>
            <a:r>
              <a:rPr lang="en-US" sz="3200" b="0" i="0" u="none" strike="noStrike" cap="none">
                <a:solidFill>
                  <a:schemeClr val="dk2"/>
                </a:solidFill>
                <a:latin typeface="Roboto"/>
                <a:ea typeface="Roboto"/>
                <a:cs typeface="Roboto"/>
                <a:sym typeface="Roboto"/>
              </a:rPr>
              <a:t> that ensures task executions in an expected time and quality.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790500" y="1056922"/>
            <a:ext cx="7654500" cy="788700"/>
          </a:xfrm>
          <a:prstGeom prst="rect">
            <a:avLst/>
          </a:prstGeom>
        </p:spPr>
        <p:txBody>
          <a:bodyPr lIns="121900" tIns="121900" rIns="121900" bIns="121900" anchor="b" anchorCtr="0">
            <a:noAutofit/>
          </a:bodyPr>
          <a:lstStyle/>
          <a:p>
            <a:pPr marL="0" marR="0" lvl="0" indent="0" rtl="0">
              <a:spcBef>
                <a:spcPts val="0"/>
              </a:spcBef>
              <a:buNone/>
            </a:pPr>
            <a:r>
              <a:rPr lang="en-US" b="0" i="0" u="none" strike="noStrike" cap="none">
                <a:latin typeface="Oswald"/>
                <a:ea typeface="Oswald"/>
                <a:cs typeface="Oswald"/>
                <a:sym typeface="Oswald"/>
              </a:rPr>
              <a:t>Challenge</a:t>
            </a:r>
          </a:p>
        </p:txBody>
      </p:sp>
      <p:sp>
        <p:nvSpPr>
          <p:cNvPr id="133" name="Shape 133"/>
          <p:cNvSpPr txBox="1">
            <a:spLocks noGrp="1"/>
          </p:cNvSpPr>
          <p:nvPr>
            <p:ph type="body" idx="1"/>
          </p:nvPr>
        </p:nvSpPr>
        <p:spPr>
          <a:xfrm>
            <a:off x="3355360" y="1981200"/>
            <a:ext cx="8828703" cy="3532188"/>
          </a:xfrm>
          <a:prstGeom prst="rect">
            <a:avLst/>
          </a:prstGeom>
        </p:spPr>
        <p:txBody>
          <a:bodyPr lIns="121900" tIns="121900" rIns="121900" bIns="121900" anchor="t" anchorCtr="0">
            <a:noAutofit/>
          </a:bodyPr>
          <a:lstStyle/>
          <a:p>
            <a:pPr marL="0" marR="0" lvl="0" indent="0" rtl="0">
              <a:spcBef>
                <a:spcPts val="0"/>
              </a:spcBef>
              <a:buNone/>
            </a:pPr>
            <a:r>
              <a:rPr lang="EN-US" b="0" i="0" u="none" strike="noStrike" cap="none" dirty="0">
                <a:latin typeface="Roboto"/>
                <a:ea typeface="Roboto"/>
                <a:cs typeface="Roboto"/>
                <a:sym typeface="Roboto"/>
              </a:rPr>
              <a:t>How do we create a Workflow “Hammer” with all the “Pros” of a real Hammer, but without the “Cons”?</a:t>
            </a:r>
          </a:p>
          <a:p>
            <a:pPr marL="514350" marR="0" lvl="0" indent="-234950" rtl="0">
              <a:spcBef>
                <a:spcPts val="0"/>
              </a:spcBef>
              <a:buFont typeface="Roboto"/>
              <a:buAutoNum type="arabicPeriod"/>
            </a:pPr>
            <a:r>
              <a:rPr lang="EN-US" b="0" i="0" u="none" strike="noStrike" cap="none" dirty="0">
                <a:latin typeface="Roboto"/>
                <a:ea typeface="Roboto"/>
                <a:cs typeface="Roboto"/>
                <a:sym typeface="Roboto"/>
              </a:rPr>
              <a:t>Simplicity</a:t>
            </a:r>
          </a:p>
          <a:p>
            <a:pPr marL="514350" marR="0" lvl="0" indent="-234950" rtl="0">
              <a:spcBef>
                <a:spcPts val="0"/>
              </a:spcBef>
              <a:buFont typeface="Roboto"/>
              <a:buAutoNum type="arabicPeriod"/>
            </a:pPr>
            <a:r>
              <a:rPr lang="EN-US" b="0" i="0" u="none" strike="noStrike" cap="none" dirty="0">
                <a:latin typeface="Roboto"/>
                <a:ea typeface="Roboto"/>
                <a:cs typeface="Roboto"/>
                <a:sym typeface="Roboto"/>
              </a:rPr>
              <a:t>Reliability</a:t>
            </a:r>
          </a:p>
          <a:p>
            <a:pPr marL="514350" marR="0" lvl="0" indent="-234950" rtl="0">
              <a:spcBef>
                <a:spcPts val="0"/>
              </a:spcBef>
              <a:buFont typeface="Roboto"/>
              <a:buAutoNum type="arabicPeriod"/>
            </a:pPr>
            <a:r>
              <a:rPr lang="EN-US" b="0" i="0" u="none" strike="noStrike" cap="none" dirty="0">
                <a:latin typeface="Roboto"/>
                <a:ea typeface="Roboto"/>
                <a:cs typeface="Roboto"/>
                <a:sym typeface="Roboto"/>
              </a:rPr>
              <a:t>Uniformity – one size fits all</a:t>
            </a:r>
          </a:p>
          <a:p>
            <a:pPr marL="0" marR="0" lvl="0" indent="0" rtl="0">
              <a:spcBef>
                <a:spcPts val="0"/>
              </a:spcBef>
              <a:buNone/>
            </a:pPr>
            <a:endParaRPr b="0" i="0" u="none" strike="noStrike" cap="none">
              <a:latin typeface="Roboto"/>
              <a:ea typeface="Roboto"/>
              <a:cs typeface="Roboto"/>
              <a:sym typeface="Roboto"/>
            </a:endParaRPr>
          </a:p>
        </p:txBody>
      </p:sp>
      <p:sp>
        <p:nvSpPr>
          <p:cNvPr id="134" name="Shape 134"/>
          <p:cNvSpPr/>
          <p:nvPr/>
        </p:nvSpPr>
        <p:spPr>
          <a:xfrm>
            <a:off x="0" y="-13550"/>
            <a:ext cx="3032399" cy="6858000"/>
          </a:xfrm>
          <a:prstGeom prst="rect">
            <a:avLst/>
          </a:prstGeom>
          <a:solidFill>
            <a:srgbClr val="1D1E2A"/>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5" name="Shape 135"/>
          <p:cNvSpPr/>
          <p:nvPr/>
        </p:nvSpPr>
        <p:spPr>
          <a:xfrm>
            <a:off x="0" y="1129450"/>
            <a:ext cx="1516199" cy="1143000"/>
          </a:xfrm>
          <a:prstGeom prst="triangle">
            <a:avLst>
              <a:gd name="adj" fmla="val 50000"/>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6" name="Shape 136"/>
          <p:cNvSpPr/>
          <p:nvPr/>
        </p:nvSpPr>
        <p:spPr>
          <a:xfrm>
            <a:off x="1516200" y="1129450"/>
            <a:ext cx="1516200" cy="1143000"/>
          </a:xfrm>
          <a:prstGeom prst="triangle">
            <a:avLst>
              <a:gd name="adj" fmla="val 50000"/>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7" name="Shape 137"/>
          <p:cNvSpPr/>
          <p:nvPr/>
        </p:nvSpPr>
        <p:spPr>
          <a:xfrm>
            <a:off x="0" y="3415450"/>
            <a:ext cx="1516199" cy="1143000"/>
          </a:xfrm>
          <a:prstGeom prst="triangle">
            <a:avLst>
              <a:gd name="adj" fmla="val 50000"/>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8" name="Shape 138"/>
          <p:cNvSpPr/>
          <p:nvPr/>
        </p:nvSpPr>
        <p:spPr>
          <a:xfrm>
            <a:off x="1516200" y="3415450"/>
            <a:ext cx="1516200" cy="1143000"/>
          </a:xfrm>
          <a:prstGeom prst="triangle">
            <a:avLst>
              <a:gd name="adj" fmla="val 50000"/>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9" name="Shape 139"/>
          <p:cNvSpPr/>
          <p:nvPr/>
        </p:nvSpPr>
        <p:spPr>
          <a:xfrm>
            <a:off x="758100" y="2272450"/>
            <a:ext cx="1516200" cy="1143000"/>
          </a:xfrm>
          <a:prstGeom prst="triangle">
            <a:avLst>
              <a:gd name="adj" fmla="val 50000"/>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0" name="Shape 140"/>
          <p:cNvSpPr/>
          <p:nvPr/>
        </p:nvSpPr>
        <p:spPr>
          <a:xfrm>
            <a:off x="0" y="2272450"/>
            <a:ext cx="751800" cy="1143000"/>
          </a:xfrm>
          <a:prstGeom prst="rtTriangle">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1" name="Shape 141"/>
          <p:cNvSpPr/>
          <p:nvPr/>
        </p:nvSpPr>
        <p:spPr>
          <a:xfrm flipH="1">
            <a:off x="2274300" y="2272450"/>
            <a:ext cx="751800" cy="1143000"/>
          </a:xfrm>
          <a:prstGeom prst="rtTriangle">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2" name="Shape 142"/>
          <p:cNvSpPr/>
          <p:nvPr/>
        </p:nvSpPr>
        <p:spPr>
          <a:xfrm>
            <a:off x="0" y="5701450"/>
            <a:ext cx="1516199" cy="1143000"/>
          </a:xfrm>
          <a:prstGeom prst="triangle">
            <a:avLst>
              <a:gd name="adj" fmla="val 50000"/>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3" name="Shape 143"/>
          <p:cNvSpPr/>
          <p:nvPr/>
        </p:nvSpPr>
        <p:spPr>
          <a:xfrm>
            <a:off x="1516200" y="5701450"/>
            <a:ext cx="1516200" cy="1143000"/>
          </a:xfrm>
          <a:prstGeom prst="triangle">
            <a:avLst>
              <a:gd name="adj" fmla="val 50000"/>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4" name="Shape 144"/>
          <p:cNvSpPr/>
          <p:nvPr/>
        </p:nvSpPr>
        <p:spPr>
          <a:xfrm>
            <a:off x="758100" y="4558450"/>
            <a:ext cx="1516200" cy="1143000"/>
          </a:xfrm>
          <a:prstGeom prst="triangle">
            <a:avLst>
              <a:gd name="adj" fmla="val 50000"/>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5" name="Shape 145"/>
          <p:cNvSpPr/>
          <p:nvPr/>
        </p:nvSpPr>
        <p:spPr>
          <a:xfrm>
            <a:off x="0" y="4558450"/>
            <a:ext cx="751800" cy="1143000"/>
          </a:xfrm>
          <a:prstGeom prst="rtTriangle">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6" name="Shape 146"/>
          <p:cNvSpPr/>
          <p:nvPr/>
        </p:nvSpPr>
        <p:spPr>
          <a:xfrm flipH="1">
            <a:off x="2274300" y="4558450"/>
            <a:ext cx="751800" cy="1143000"/>
          </a:xfrm>
          <a:prstGeom prst="rtTriangle">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7" name="Shape 147"/>
          <p:cNvSpPr/>
          <p:nvPr/>
        </p:nvSpPr>
        <p:spPr>
          <a:xfrm>
            <a:off x="761250" y="-13550"/>
            <a:ext cx="1516200" cy="1143000"/>
          </a:xfrm>
          <a:prstGeom prst="triangle">
            <a:avLst>
              <a:gd name="adj" fmla="val 50000"/>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p:nvPr/>
        </p:nvSpPr>
        <p:spPr>
          <a:xfrm>
            <a:off x="3150" y="-13550"/>
            <a:ext cx="751800" cy="1143000"/>
          </a:xfrm>
          <a:prstGeom prst="rtTriangle">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9" name="Shape 149"/>
          <p:cNvSpPr/>
          <p:nvPr/>
        </p:nvSpPr>
        <p:spPr>
          <a:xfrm flipH="1">
            <a:off x="2277450" y="-13550"/>
            <a:ext cx="751800" cy="1143000"/>
          </a:xfrm>
          <a:prstGeom prst="rtTriangle">
            <a:avLst/>
          </a:prstGeom>
          <a:solidFill>
            <a:srgbClr val="32344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143400" y="1132375"/>
            <a:ext cx="11905200" cy="5347500"/>
          </a:xfrm>
          <a:prstGeom prst="rect">
            <a:avLst/>
          </a:prstGeom>
          <a:noFill/>
          <a:ln>
            <a:noFill/>
          </a:ln>
        </p:spPr>
        <p:txBody>
          <a:bodyPr lIns="91425" tIns="45700" rIns="91425" bIns="45700" anchor="t" anchorCtr="0">
            <a:noAutofit/>
          </a:bodyPr>
          <a:lstStyle/>
          <a:p>
            <a:pPr marL="0" marR="0" lvl="0" indent="0" algn="l" rtl="0">
              <a:lnSpc>
                <a:spcPct val="70000"/>
              </a:lnSpc>
              <a:spcBef>
                <a:spcPts val="0"/>
              </a:spcBef>
              <a:spcAft>
                <a:spcPts val="0"/>
              </a:spcAft>
              <a:buClr>
                <a:schemeClr val="dk1"/>
              </a:buClr>
              <a:buSzPct val="25000"/>
              <a:buFont typeface="Arial"/>
              <a:buNone/>
            </a:pPr>
            <a:r>
              <a:rPr lang="EN-US" sz="2700" b="1" i="0" u="none" strike="noStrike" cap="none" dirty="0">
                <a:solidFill>
                  <a:schemeClr val="dk1"/>
                </a:solidFill>
                <a:latin typeface="Roboto"/>
                <a:ea typeface="Roboto"/>
                <a:cs typeface="Roboto"/>
                <a:sym typeface="Roboto"/>
              </a:rPr>
              <a:t>Use Loose Coupled Familiar</a:t>
            </a:r>
            <a:r>
              <a:rPr lang="EN-US" sz="2700" b="0" i="0" u="none" strike="noStrike" cap="none" dirty="0">
                <a:solidFill>
                  <a:schemeClr val="dk1"/>
                </a:solidFill>
                <a:latin typeface="Roboto"/>
                <a:ea typeface="Roboto"/>
                <a:cs typeface="Roboto"/>
                <a:sym typeface="Roboto"/>
              </a:rPr>
              <a:t> </a:t>
            </a:r>
            <a:r>
              <a:rPr lang="EN-US" sz="2700" b="1" i="0" u="none" strike="noStrike" cap="none" dirty="0">
                <a:solidFill>
                  <a:schemeClr val="dk1"/>
                </a:solidFill>
                <a:latin typeface="Roboto"/>
                <a:ea typeface="Roboto"/>
                <a:cs typeface="Roboto"/>
                <a:sym typeface="Roboto"/>
              </a:rPr>
              <a:t>Technologies</a:t>
            </a:r>
            <a:r>
              <a:rPr lang="EN-US" sz="2700" b="0" i="0" u="none" strike="noStrike" cap="none" dirty="0">
                <a:solidFill>
                  <a:schemeClr val="dk1"/>
                </a:solidFill>
                <a:latin typeface="Roboto"/>
                <a:ea typeface="Roboto"/>
                <a:cs typeface="Roboto"/>
                <a:sym typeface="Roboto"/>
              </a:rPr>
              <a:t> already used throughout the company.</a:t>
            </a:r>
          </a:p>
          <a:p>
            <a:pPr marL="228600" marR="0" lvl="0" indent="-213042" algn="l" rtl="0">
              <a:lnSpc>
                <a:spcPct val="70000"/>
              </a:lnSpc>
              <a:spcBef>
                <a:spcPts val="1000"/>
              </a:spcBef>
              <a:spcAft>
                <a:spcPts val="0"/>
              </a:spcAft>
              <a:buClr>
                <a:schemeClr val="dk1"/>
              </a:buClr>
              <a:buSzPct val="100000"/>
              <a:buFont typeface="Roboto"/>
              <a:buChar char="•"/>
            </a:pPr>
            <a:r>
              <a:rPr lang="EN-US" sz="2700" b="0" i="0" u="none" strike="noStrike" cap="none" dirty="0">
                <a:solidFill>
                  <a:schemeClr val="dk1"/>
                </a:solidFill>
                <a:latin typeface="Roboto"/>
                <a:ea typeface="Roboto"/>
                <a:cs typeface="Roboto"/>
                <a:sym typeface="Roboto"/>
              </a:rPr>
              <a:t>JIRA – </a:t>
            </a:r>
            <a:r>
              <a:rPr lang="EN-US" sz="2700" b="0" i="1" u="none" strike="noStrike" cap="none" dirty="0">
                <a:solidFill>
                  <a:schemeClr val="dk1"/>
                </a:solidFill>
                <a:latin typeface="Roboto"/>
                <a:ea typeface="Roboto"/>
                <a:cs typeface="Roboto"/>
                <a:sym typeface="Roboto"/>
              </a:rPr>
              <a:t>Workflow</a:t>
            </a:r>
          </a:p>
          <a:p>
            <a:pPr marL="228600" marR="0" lvl="0" indent="-213042" algn="l" rtl="0">
              <a:lnSpc>
                <a:spcPct val="70000"/>
              </a:lnSpc>
              <a:spcBef>
                <a:spcPts val="1000"/>
              </a:spcBef>
              <a:spcAft>
                <a:spcPts val="0"/>
              </a:spcAft>
              <a:buClr>
                <a:schemeClr val="dk1"/>
              </a:buClr>
              <a:buSzPct val="100000"/>
              <a:buFont typeface="Roboto"/>
              <a:buChar char="•"/>
            </a:pPr>
            <a:r>
              <a:rPr lang="EN-US" sz="2700" b="0" i="0" u="none" strike="noStrike" cap="none" dirty="0">
                <a:solidFill>
                  <a:schemeClr val="dk1"/>
                </a:solidFill>
                <a:latin typeface="Roboto"/>
                <a:ea typeface="Roboto"/>
                <a:cs typeface="Roboto"/>
                <a:sym typeface="Roboto"/>
              </a:rPr>
              <a:t>MS SQL Server – </a:t>
            </a:r>
            <a:r>
              <a:rPr lang="EN-US" sz="2700" b="0" i="1" u="none" strike="noStrike" cap="none" dirty="0">
                <a:solidFill>
                  <a:schemeClr val="dk1"/>
                </a:solidFill>
                <a:latin typeface="Roboto"/>
                <a:ea typeface="Roboto"/>
                <a:cs typeface="Roboto"/>
                <a:sym typeface="Roboto"/>
              </a:rPr>
              <a:t>Data, Metadata</a:t>
            </a:r>
          </a:p>
          <a:p>
            <a:pPr marL="228600" marR="0" lvl="0" indent="-213042" algn="l" rtl="0">
              <a:lnSpc>
                <a:spcPct val="70000"/>
              </a:lnSpc>
              <a:spcBef>
                <a:spcPts val="1000"/>
              </a:spcBef>
              <a:spcAft>
                <a:spcPts val="0"/>
              </a:spcAft>
              <a:buClr>
                <a:schemeClr val="dk1"/>
              </a:buClr>
              <a:buSzPct val="100000"/>
              <a:buFont typeface="Roboto"/>
              <a:buChar char="•"/>
            </a:pPr>
            <a:r>
              <a:rPr lang="EN-US" sz="2700" b="0" i="0" u="none" strike="noStrike" cap="none" dirty="0" err="1">
                <a:solidFill>
                  <a:schemeClr val="dk1"/>
                </a:solidFill>
                <a:latin typeface="Roboto"/>
                <a:ea typeface="Roboto"/>
                <a:cs typeface="Roboto"/>
                <a:sym typeface="Roboto"/>
              </a:rPr>
              <a:t>MS .NET</a:t>
            </a:r>
            <a:r>
              <a:rPr lang="EN-US" sz="2700" b="0" i="0" u="none" strike="noStrike" cap="none" dirty="0">
                <a:solidFill>
                  <a:schemeClr val="dk1"/>
                </a:solidFill>
                <a:latin typeface="Roboto"/>
                <a:ea typeface="Roboto"/>
                <a:cs typeface="Roboto"/>
                <a:sym typeface="Roboto"/>
              </a:rPr>
              <a:t>  Framework - </a:t>
            </a:r>
            <a:r>
              <a:rPr lang="EN-US" sz="2700" b="0" i="1" u="none" strike="noStrike" cap="none" dirty="0">
                <a:solidFill>
                  <a:schemeClr val="dk1"/>
                </a:solidFill>
                <a:latin typeface="Roboto"/>
                <a:ea typeface="Roboto"/>
                <a:cs typeface="Roboto"/>
                <a:sym typeface="Roboto"/>
              </a:rPr>
              <a:t>Business Logic Domain</a:t>
            </a:r>
          </a:p>
          <a:p>
            <a:pPr marL="228600" marR="0" lvl="0" indent="-213042" algn="l" rtl="0">
              <a:lnSpc>
                <a:spcPct val="70000"/>
              </a:lnSpc>
              <a:spcBef>
                <a:spcPts val="1000"/>
              </a:spcBef>
              <a:spcAft>
                <a:spcPts val="0"/>
              </a:spcAft>
              <a:buClr>
                <a:schemeClr val="dk1"/>
              </a:buClr>
              <a:buSzPct val="100000"/>
              <a:buFont typeface="Roboto"/>
              <a:buChar char="•"/>
            </a:pPr>
            <a:r>
              <a:rPr lang="EN-US" sz="2700" b="0" i="0" u="none" strike="noStrike" cap="none" dirty="0">
                <a:solidFill>
                  <a:schemeClr val="dk1"/>
                </a:solidFill>
                <a:latin typeface="Roboto"/>
                <a:ea typeface="Roboto"/>
                <a:cs typeface="Roboto"/>
                <a:sym typeface="Roboto"/>
              </a:rPr>
              <a:t>MS Access – </a:t>
            </a:r>
            <a:r>
              <a:rPr lang="EN-US" sz="2700" b="0" i="1" u="none" strike="noStrike" cap="none" dirty="0">
                <a:solidFill>
                  <a:schemeClr val="dk1"/>
                </a:solidFill>
                <a:latin typeface="Roboto"/>
                <a:ea typeface="Roboto"/>
                <a:cs typeface="Roboto"/>
                <a:sym typeface="Roboto"/>
              </a:rPr>
              <a:t>User Interface</a:t>
            </a:r>
          </a:p>
          <a:p>
            <a:pPr marL="228600" marR="0" lvl="0" indent="-213042" algn="l" rtl="0">
              <a:lnSpc>
                <a:spcPct val="70000"/>
              </a:lnSpc>
              <a:spcBef>
                <a:spcPts val="1000"/>
              </a:spcBef>
              <a:spcAft>
                <a:spcPts val="0"/>
              </a:spcAft>
              <a:buClr>
                <a:schemeClr val="dk1"/>
              </a:buClr>
              <a:buSzPct val="100000"/>
              <a:buFont typeface="Roboto"/>
              <a:buChar char="•"/>
            </a:pPr>
            <a:r>
              <a:rPr lang="EN-US" sz="2700" b="0" i="0" u="none" strike="noStrike" cap="none" dirty="0">
                <a:solidFill>
                  <a:schemeClr val="dk1"/>
                </a:solidFill>
                <a:latin typeface="Roboto"/>
                <a:ea typeface="Roboto"/>
                <a:cs typeface="Roboto"/>
                <a:sym typeface="Roboto"/>
              </a:rPr>
              <a:t>MS ASP.NET, REST</a:t>
            </a:r>
          </a:p>
          <a:p>
            <a:pPr marL="685800" marR="0" lvl="1" indent="-213042" algn="l" rtl="0">
              <a:lnSpc>
                <a:spcPct val="70000"/>
              </a:lnSpc>
              <a:spcBef>
                <a:spcPts val="500"/>
              </a:spcBef>
              <a:spcAft>
                <a:spcPts val="0"/>
              </a:spcAft>
              <a:buClr>
                <a:schemeClr val="dk1"/>
              </a:buClr>
              <a:buSzPct val="100000"/>
              <a:buFont typeface="Roboto"/>
              <a:buChar char="•"/>
            </a:pPr>
            <a:r>
              <a:rPr lang="EN-US" sz="2700" b="0" i="1" u="none" strike="noStrike" cap="none" dirty="0">
                <a:solidFill>
                  <a:schemeClr val="dk1"/>
                </a:solidFill>
                <a:latin typeface="Roboto"/>
                <a:ea typeface="Roboto"/>
                <a:cs typeface="Roboto"/>
                <a:sym typeface="Roboto"/>
              </a:rPr>
              <a:t>HTTP-based access to BL functionality</a:t>
            </a:r>
          </a:p>
          <a:p>
            <a:pPr marL="685800" marR="0" lvl="1" indent="-213042" algn="l" rtl="0">
              <a:lnSpc>
                <a:spcPct val="70000"/>
              </a:lnSpc>
              <a:spcBef>
                <a:spcPts val="500"/>
              </a:spcBef>
              <a:spcAft>
                <a:spcPts val="0"/>
              </a:spcAft>
              <a:buClr>
                <a:schemeClr val="dk1"/>
              </a:buClr>
              <a:buSzPct val="100000"/>
              <a:buFont typeface="Roboto"/>
              <a:buChar char="•"/>
            </a:pPr>
            <a:r>
              <a:rPr lang="EN-US" sz="2700" b="0" i="1" u="none" strike="noStrike" cap="none" dirty="0">
                <a:solidFill>
                  <a:schemeClr val="dk1"/>
                </a:solidFill>
                <a:latin typeface="Roboto"/>
                <a:ea typeface="Roboto"/>
                <a:cs typeface="Roboto"/>
                <a:sym typeface="Roboto"/>
              </a:rPr>
              <a:t>User Interface</a:t>
            </a:r>
          </a:p>
          <a:p>
            <a:pPr marL="457200" marR="0" lvl="0" indent="0" algn="l" rtl="0">
              <a:lnSpc>
                <a:spcPct val="70000"/>
              </a:lnSpc>
              <a:spcBef>
                <a:spcPts val="500"/>
              </a:spcBef>
              <a:spcAft>
                <a:spcPts val="0"/>
              </a:spcAft>
              <a:buNone/>
            </a:pPr>
            <a:endParaRPr sz="2700" i="1">
              <a:latin typeface="Roboto"/>
              <a:ea typeface="Roboto"/>
              <a:cs typeface="Roboto"/>
              <a:sym typeface="Roboto"/>
            </a:endParaRPr>
          </a:p>
          <a:p>
            <a:pPr marL="0" marR="0" lvl="0" indent="0" algn="ctr" rtl="0">
              <a:lnSpc>
                <a:spcPct val="70000"/>
              </a:lnSpc>
              <a:spcBef>
                <a:spcPts val="1000"/>
              </a:spcBef>
              <a:spcAft>
                <a:spcPts val="0"/>
              </a:spcAft>
              <a:buClr>
                <a:schemeClr val="dk1"/>
              </a:buClr>
              <a:buSzPct val="25000"/>
              <a:buFont typeface="Arial"/>
              <a:buNone/>
            </a:pPr>
            <a:r>
              <a:rPr lang="EN-US" sz="2700" b="1" i="0" u="none" strike="noStrike" cap="none" dirty="0">
                <a:solidFill>
                  <a:schemeClr val="dk1"/>
                </a:solidFill>
                <a:latin typeface="Roboto"/>
                <a:ea typeface="Roboto"/>
                <a:cs typeface="Roboto"/>
                <a:sym typeface="Roboto"/>
              </a:rPr>
              <a:t>We already have in-house expert in all those technologies.</a:t>
            </a:r>
          </a:p>
          <a:p>
            <a:pPr marL="0" marR="0" lvl="0" indent="0" algn="ctr" rtl="0">
              <a:lnSpc>
                <a:spcPct val="70000"/>
              </a:lnSpc>
              <a:spcBef>
                <a:spcPts val="1000"/>
              </a:spcBef>
              <a:spcAft>
                <a:spcPts val="0"/>
              </a:spcAft>
              <a:buClr>
                <a:schemeClr val="dk1"/>
              </a:buClr>
              <a:buSzPct val="25000"/>
              <a:buFont typeface="Arial"/>
              <a:buNone/>
            </a:pPr>
            <a:r>
              <a:rPr lang="EN-US" sz="2700" b="1" i="0" u="none" strike="noStrike" cap="none" dirty="0">
                <a:solidFill>
                  <a:schemeClr val="dk1"/>
                </a:solidFill>
                <a:latin typeface="Roboto"/>
                <a:ea typeface="Roboto"/>
                <a:cs typeface="Roboto"/>
                <a:sym typeface="Roboto"/>
              </a:rPr>
              <a:t>For those experts they are “Simple”</a:t>
            </a:r>
          </a:p>
          <a:p>
            <a:pPr marL="0" marR="0" lvl="0" indent="0" algn="l" rtl="0">
              <a:lnSpc>
                <a:spcPct val="70000"/>
              </a:lnSpc>
              <a:spcBef>
                <a:spcPts val="1000"/>
              </a:spcBef>
              <a:spcAft>
                <a:spcPts val="0"/>
              </a:spcAft>
              <a:buClr>
                <a:schemeClr val="dk1"/>
              </a:buClr>
              <a:buSzPct val="25000"/>
              <a:buFont typeface="Arial"/>
              <a:buNone/>
            </a:pPr>
            <a:endParaRPr sz="2700" b="0" i="0" u="none" strike="noStrike" cap="none">
              <a:solidFill>
                <a:schemeClr val="dk1"/>
              </a:solidFill>
              <a:latin typeface="Roboto"/>
              <a:ea typeface="Roboto"/>
              <a:cs typeface="Roboto"/>
              <a:sym typeface="Roboto"/>
            </a:endParaRPr>
          </a:p>
        </p:txBody>
      </p:sp>
      <p:sp>
        <p:nvSpPr>
          <p:cNvPr id="155" name="Shape 155"/>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dirty="0">
                <a:solidFill>
                  <a:schemeClr val="lt1"/>
                </a:solidFill>
                <a:latin typeface="Oswald"/>
                <a:ea typeface="Oswald"/>
                <a:cs typeface="Oswald"/>
                <a:sym typeface="Oswald"/>
              </a:rPr>
              <a:t>Way To Simplicity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0" y="1093694"/>
            <a:ext cx="12192000" cy="3818964"/>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spcAft>
                <a:spcPts val="0"/>
              </a:spcAft>
              <a:buClr>
                <a:schemeClr val="dk1"/>
              </a:buClr>
              <a:buSzPct val="25000"/>
              <a:buFont typeface="Arial"/>
              <a:buNone/>
            </a:pPr>
            <a:r>
              <a:rPr lang="en-US" sz="3200" b="1" i="0" u="none" strike="noStrike" cap="none">
                <a:solidFill>
                  <a:schemeClr val="dk1"/>
                </a:solidFill>
                <a:latin typeface="Calibri"/>
                <a:ea typeface="Calibri"/>
                <a:cs typeface="Calibri"/>
                <a:sym typeface="Calibri"/>
              </a:rPr>
              <a:t>We don’t have to worry about it.</a:t>
            </a:r>
          </a:p>
          <a:p>
            <a:pPr marL="0" marR="0" lvl="0" indent="0" algn="ctr" rtl="0">
              <a:lnSpc>
                <a:spcPct val="90000"/>
              </a:lnSpc>
              <a:spcBef>
                <a:spcPts val="1000"/>
              </a:spcBef>
              <a:spcAft>
                <a:spcPts val="0"/>
              </a:spcAft>
              <a:buClr>
                <a:schemeClr val="dk1"/>
              </a:buClr>
              <a:buSzPct val="25000"/>
              <a:buFont typeface="Arial"/>
              <a:buNone/>
            </a:pPr>
            <a:r>
              <a:rPr lang="en-US" sz="3200" b="0" i="0" u="none" strike="noStrike" cap="none">
                <a:solidFill>
                  <a:schemeClr val="dk1"/>
                </a:solidFill>
                <a:latin typeface="Calibri"/>
                <a:ea typeface="Calibri"/>
                <a:cs typeface="Calibri"/>
                <a:sym typeface="Calibri"/>
              </a:rPr>
              <a:t>We are dealing with well established products supported by reliable companies with optimistic projections for their future.</a:t>
            </a:r>
          </a:p>
        </p:txBody>
      </p:sp>
      <p:pic>
        <p:nvPicPr>
          <p:cNvPr id="161" name="Shape 161" descr="Image result for microsoft logo"/>
          <p:cNvPicPr preferRelativeResize="0"/>
          <p:nvPr/>
        </p:nvPicPr>
        <p:blipFill rotWithShape="1">
          <a:blip r:embed="rId3">
            <a:alphaModFix/>
          </a:blip>
          <a:srcRect/>
          <a:stretch/>
        </p:blipFill>
        <p:spPr>
          <a:xfrm>
            <a:off x="1625600" y="2720508"/>
            <a:ext cx="2857499" cy="2828924"/>
          </a:xfrm>
          <a:prstGeom prst="rect">
            <a:avLst/>
          </a:prstGeom>
          <a:noFill/>
          <a:ln>
            <a:noFill/>
          </a:ln>
        </p:spPr>
      </p:pic>
      <p:pic>
        <p:nvPicPr>
          <p:cNvPr id="162" name="Shape 162" descr="Image result for jira logo"/>
          <p:cNvPicPr preferRelativeResize="0"/>
          <p:nvPr/>
        </p:nvPicPr>
        <p:blipFill rotWithShape="1">
          <a:blip r:embed="rId4">
            <a:alphaModFix/>
          </a:blip>
          <a:srcRect/>
          <a:stretch/>
        </p:blipFill>
        <p:spPr>
          <a:xfrm>
            <a:off x="5587626" y="2873561"/>
            <a:ext cx="3703637" cy="1851024"/>
          </a:xfrm>
          <a:prstGeom prst="rect">
            <a:avLst/>
          </a:prstGeom>
          <a:noFill/>
          <a:ln>
            <a:noFill/>
          </a:ln>
        </p:spPr>
      </p:pic>
      <p:sp>
        <p:nvSpPr>
          <p:cNvPr id="163" name="Shape 163"/>
          <p:cNvSpPr txBox="1"/>
          <p:nvPr/>
        </p:nvSpPr>
        <p:spPr>
          <a:xfrm>
            <a:off x="838200" y="5135094"/>
            <a:ext cx="10515599" cy="1325562"/>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4400" b="0" i="0" u="none" strike="noStrike" cap="none" dirty="0">
                <a:solidFill>
                  <a:schemeClr val="dk1"/>
                </a:solidFill>
                <a:latin typeface="Calibri"/>
                <a:ea typeface="Calibri"/>
                <a:cs typeface="Calibri"/>
                <a:sym typeface="Calibri"/>
              </a:rPr>
              <a:t>Yes! Only two! Very Simple!</a:t>
            </a:r>
          </a:p>
        </p:txBody>
      </p:sp>
      <p:sp>
        <p:nvSpPr>
          <p:cNvPr id="164" name="Shape 164"/>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dirty="0">
                <a:solidFill>
                  <a:schemeClr val="lt1"/>
                </a:solidFill>
                <a:latin typeface="Oswald"/>
                <a:ea typeface="Oswald"/>
                <a:cs typeface="Oswald"/>
                <a:sym typeface="Oswald"/>
              </a:rPr>
              <a:t>Way To Reliability</a:t>
            </a:r>
            <a:endParaRPr lang="en-US" sz="3600" dirty="0">
              <a:solidFill>
                <a:schemeClr val="lt1"/>
              </a:solidFill>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body" idx="1"/>
          </p:nvPr>
        </p:nvSpPr>
        <p:spPr>
          <a:xfrm>
            <a:off x="152409" y="1493461"/>
            <a:ext cx="11887200" cy="47544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r>
              <a:rPr lang="en-US" sz="2900" b="0" i="0" u="none" strike="noStrike" cap="none">
                <a:solidFill>
                  <a:schemeClr val="dk1"/>
                </a:solidFill>
                <a:latin typeface="Roboto"/>
                <a:ea typeface="Roboto"/>
                <a:cs typeface="Roboto"/>
                <a:sym typeface="Roboto"/>
              </a:rPr>
              <a:t>All above mentioned technology are not targeting any specific area.</a:t>
            </a:r>
          </a:p>
          <a:p>
            <a:pPr marL="0" marR="0" lvl="0" indent="0" algn="l" rtl="0">
              <a:lnSpc>
                <a:spcPct val="90000"/>
              </a:lnSpc>
              <a:spcBef>
                <a:spcPts val="1000"/>
              </a:spcBef>
              <a:spcAft>
                <a:spcPts val="0"/>
              </a:spcAft>
              <a:buClr>
                <a:schemeClr val="dk1"/>
              </a:buClr>
              <a:buSzPct val="25000"/>
              <a:buFont typeface="Arial"/>
              <a:buNone/>
            </a:pPr>
            <a:r>
              <a:rPr lang="en-US" sz="2900" b="0" i="0" u="none" strike="noStrike" cap="none">
                <a:solidFill>
                  <a:schemeClr val="dk1"/>
                </a:solidFill>
                <a:latin typeface="Roboto"/>
                <a:ea typeface="Roboto"/>
                <a:cs typeface="Roboto"/>
                <a:sym typeface="Roboto"/>
              </a:rPr>
              <a:t>They used for creating solutions in broad a range of business </a:t>
            </a:r>
            <a:r>
              <a:rPr lang="en-US" sz="2900">
                <a:latin typeface="Roboto"/>
                <a:ea typeface="Roboto"/>
                <a:cs typeface="Roboto"/>
                <a:sym typeface="Roboto"/>
              </a:rPr>
              <a:t>‘</a:t>
            </a:r>
            <a:r>
              <a:rPr lang="en-US" sz="2900" b="0" i="0" u="none" strike="noStrike" cap="none">
                <a:solidFill>
                  <a:schemeClr val="dk1"/>
                </a:solidFill>
                <a:latin typeface="Roboto"/>
                <a:ea typeface="Roboto"/>
                <a:cs typeface="Roboto"/>
                <a:sym typeface="Roboto"/>
              </a:rPr>
              <a:t>needs</a:t>
            </a:r>
            <a:r>
              <a:rPr lang="en-US" sz="2900">
                <a:latin typeface="Roboto"/>
                <a:ea typeface="Roboto"/>
                <a:cs typeface="Roboto"/>
                <a:sym typeface="Roboto"/>
              </a:rPr>
              <a:t>’</a:t>
            </a:r>
            <a:r>
              <a:rPr lang="en-US" sz="2900" b="0" i="0" u="none" strike="noStrike" cap="none">
                <a:solidFill>
                  <a:schemeClr val="dk1"/>
                </a:solidFill>
                <a:latin typeface="Roboto"/>
                <a:ea typeface="Roboto"/>
                <a:cs typeface="Roboto"/>
                <a:sym typeface="Roboto"/>
              </a:rPr>
              <a:t>.</a:t>
            </a:r>
          </a:p>
          <a:p>
            <a:pPr marL="0" marR="0" lvl="0" indent="0" algn="l" rtl="0">
              <a:lnSpc>
                <a:spcPct val="90000"/>
              </a:lnSpc>
              <a:spcBef>
                <a:spcPts val="1000"/>
              </a:spcBef>
              <a:spcAft>
                <a:spcPts val="0"/>
              </a:spcAft>
              <a:buClr>
                <a:schemeClr val="dk1"/>
              </a:buClr>
              <a:buSzPct val="25000"/>
              <a:buFont typeface="Arial"/>
              <a:buNone/>
            </a:pPr>
            <a:endParaRPr sz="3200" b="0" i="0" u="none" strike="noStrike" cap="none">
              <a:solidFill>
                <a:schemeClr val="dk1"/>
              </a:solidFill>
              <a:latin typeface="Calibri"/>
              <a:ea typeface="Calibri"/>
              <a:cs typeface="Calibri"/>
              <a:sym typeface="Calibri"/>
            </a:endParaRPr>
          </a:p>
        </p:txBody>
      </p:sp>
      <p:pic>
        <p:nvPicPr>
          <p:cNvPr id="170" name="Shape 170" descr="Image result for jira logo"/>
          <p:cNvPicPr preferRelativeResize="0"/>
          <p:nvPr/>
        </p:nvPicPr>
        <p:blipFill rotWithShape="1">
          <a:blip r:embed="rId3">
            <a:alphaModFix/>
          </a:blip>
          <a:srcRect/>
          <a:stretch/>
        </p:blipFill>
        <p:spPr>
          <a:xfrm>
            <a:off x="603810" y="3234205"/>
            <a:ext cx="1171200" cy="1171200"/>
          </a:xfrm>
          <a:prstGeom prst="rect">
            <a:avLst/>
          </a:prstGeom>
          <a:noFill/>
          <a:ln>
            <a:noFill/>
          </a:ln>
        </p:spPr>
      </p:pic>
      <p:pic>
        <p:nvPicPr>
          <p:cNvPr id="171" name="Shape 171" descr="Image result for confluence logo"/>
          <p:cNvPicPr preferRelativeResize="0"/>
          <p:nvPr/>
        </p:nvPicPr>
        <p:blipFill rotWithShape="1">
          <a:blip r:embed="rId4">
            <a:alphaModFix/>
          </a:blip>
          <a:srcRect/>
          <a:stretch/>
        </p:blipFill>
        <p:spPr>
          <a:xfrm>
            <a:off x="2008093" y="2945466"/>
            <a:ext cx="1850464" cy="1850464"/>
          </a:xfrm>
          <a:prstGeom prst="rect">
            <a:avLst/>
          </a:prstGeom>
          <a:noFill/>
          <a:ln>
            <a:noFill/>
          </a:ln>
        </p:spPr>
      </p:pic>
      <p:pic>
        <p:nvPicPr>
          <p:cNvPr id="172" name="Shape 172" descr="Image result for SQL server logo"/>
          <p:cNvPicPr preferRelativeResize="0"/>
          <p:nvPr/>
        </p:nvPicPr>
        <p:blipFill rotWithShape="1">
          <a:blip r:embed="rId5">
            <a:alphaModFix/>
          </a:blip>
          <a:srcRect/>
          <a:stretch/>
        </p:blipFill>
        <p:spPr>
          <a:xfrm>
            <a:off x="4139135" y="3103467"/>
            <a:ext cx="1584080" cy="1301937"/>
          </a:xfrm>
          <a:prstGeom prst="rect">
            <a:avLst/>
          </a:prstGeom>
          <a:noFill/>
          <a:ln>
            <a:noFill/>
          </a:ln>
        </p:spPr>
      </p:pic>
      <p:pic>
        <p:nvPicPr>
          <p:cNvPr id="173" name="Shape 173" descr="Image result for ms access logo"/>
          <p:cNvPicPr preferRelativeResize="0"/>
          <p:nvPr/>
        </p:nvPicPr>
        <p:blipFill rotWithShape="1">
          <a:blip r:embed="rId6">
            <a:alphaModFix/>
          </a:blip>
          <a:srcRect/>
          <a:stretch/>
        </p:blipFill>
        <p:spPr>
          <a:xfrm>
            <a:off x="6003794" y="3424330"/>
            <a:ext cx="2318701" cy="1116012"/>
          </a:xfrm>
          <a:prstGeom prst="rect">
            <a:avLst/>
          </a:prstGeom>
          <a:noFill/>
          <a:ln>
            <a:noFill/>
          </a:ln>
        </p:spPr>
      </p:pic>
      <p:pic>
        <p:nvPicPr>
          <p:cNvPr id="174" name="Shape 174" descr="Image result for excel logo"/>
          <p:cNvPicPr preferRelativeResize="0"/>
          <p:nvPr/>
        </p:nvPicPr>
        <p:blipFill rotWithShape="1">
          <a:blip r:embed="rId7">
            <a:alphaModFix/>
          </a:blip>
          <a:srcRect/>
          <a:stretch/>
        </p:blipFill>
        <p:spPr>
          <a:xfrm>
            <a:off x="8429384" y="3444966"/>
            <a:ext cx="2038349" cy="1095375"/>
          </a:xfrm>
          <a:prstGeom prst="rect">
            <a:avLst/>
          </a:prstGeom>
          <a:noFill/>
          <a:ln>
            <a:noFill/>
          </a:ln>
        </p:spPr>
      </p:pic>
      <p:pic>
        <p:nvPicPr>
          <p:cNvPr id="175" name="Shape 175" descr="Image result for net framework logo"/>
          <p:cNvPicPr preferRelativeResize="0"/>
          <p:nvPr/>
        </p:nvPicPr>
        <p:blipFill rotWithShape="1">
          <a:blip r:embed="rId8">
            <a:alphaModFix/>
          </a:blip>
          <a:srcRect/>
          <a:stretch/>
        </p:blipFill>
        <p:spPr>
          <a:xfrm>
            <a:off x="3146608" y="4748678"/>
            <a:ext cx="1524000" cy="1524000"/>
          </a:xfrm>
          <a:prstGeom prst="rect">
            <a:avLst/>
          </a:prstGeom>
          <a:noFill/>
          <a:ln>
            <a:noFill/>
          </a:ln>
        </p:spPr>
      </p:pic>
      <p:pic>
        <p:nvPicPr>
          <p:cNvPr id="176" name="Shape 176" descr="Image result for visual studio icon"/>
          <p:cNvPicPr preferRelativeResize="0"/>
          <p:nvPr/>
        </p:nvPicPr>
        <p:blipFill rotWithShape="1">
          <a:blip r:embed="rId9">
            <a:alphaModFix/>
          </a:blip>
          <a:srcRect/>
          <a:stretch/>
        </p:blipFill>
        <p:spPr>
          <a:xfrm>
            <a:off x="5230155" y="4546601"/>
            <a:ext cx="3254675" cy="2168427"/>
          </a:xfrm>
          <a:prstGeom prst="rect">
            <a:avLst/>
          </a:prstGeom>
          <a:noFill/>
          <a:ln>
            <a:noFill/>
          </a:ln>
        </p:spPr>
      </p:pic>
      <p:sp>
        <p:nvSpPr>
          <p:cNvPr id="177" name="Shape 177"/>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dirty="0">
                <a:solidFill>
                  <a:schemeClr val="lt1"/>
                </a:solidFill>
                <a:latin typeface="Oswald"/>
                <a:ea typeface="Oswald"/>
                <a:cs typeface="Oswald"/>
                <a:sym typeface="Oswald"/>
              </a:rPr>
              <a:t>Way To Uniformity</a:t>
            </a:r>
            <a:endParaRPr lang="en-US" sz="3600" dirty="0">
              <a:solidFill>
                <a:schemeClr val="lt1"/>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0" y="2097741"/>
            <a:ext cx="12192000" cy="3711387"/>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spcAft>
                <a:spcPts val="0"/>
              </a:spcAft>
              <a:buClr>
                <a:schemeClr val="dk1"/>
              </a:buClr>
              <a:buSzPct val="25000"/>
              <a:buFont typeface="Arial"/>
              <a:buNone/>
            </a:pPr>
            <a:r>
              <a:rPr lang="EN-US" sz="3200" b="0" i="0" u="none" strike="noStrike" cap="none" dirty="0">
                <a:solidFill>
                  <a:schemeClr val="dk1"/>
                </a:solidFill>
                <a:latin typeface="Calibri"/>
                <a:ea typeface="Calibri"/>
                <a:cs typeface="Calibri"/>
                <a:sym typeface="Calibri"/>
              </a:rPr>
              <a:t>Now we need an </a:t>
            </a:r>
            <a:r>
              <a:rPr lang="EN-US" sz="3200" b="1" i="1" u="none" strike="noStrike" cap="none" dirty="0">
                <a:solidFill>
                  <a:schemeClr val="dk1"/>
                </a:solidFill>
                <a:latin typeface="Calibri"/>
                <a:ea typeface="Calibri"/>
                <a:cs typeface="Calibri"/>
                <a:sym typeface="Calibri"/>
              </a:rPr>
              <a:t>environment</a:t>
            </a:r>
            <a:r>
              <a:rPr lang="EN-US" sz="3200" b="0" i="0" u="none" strike="noStrike" cap="none" dirty="0">
                <a:solidFill>
                  <a:schemeClr val="dk1"/>
                </a:solidFill>
                <a:latin typeface="Calibri"/>
                <a:ea typeface="Calibri"/>
                <a:cs typeface="Calibri"/>
                <a:sym typeface="Calibri"/>
              </a:rPr>
              <a:t> that will integrate those seemingly unrelated technologies to participate in a </a:t>
            </a:r>
            <a:r>
              <a:rPr lang="EN-US" sz="3200" b="1" i="1" u="none" strike="noStrike" cap="none" dirty="0">
                <a:solidFill>
                  <a:schemeClr val="dk1"/>
                </a:solidFill>
                <a:latin typeface="Calibri"/>
                <a:ea typeface="Calibri"/>
                <a:cs typeface="Calibri"/>
                <a:sym typeface="Calibri"/>
              </a:rPr>
              <a:t>common goals</a:t>
            </a:r>
            <a:r>
              <a:rPr lang="EN-US" sz="3200" b="0" i="0" u="none" strike="noStrike" cap="none" dirty="0">
                <a:solidFill>
                  <a:schemeClr val="dk1"/>
                </a:solidFill>
                <a:latin typeface="Calibri"/>
                <a:ea typeface="Calibri"/>
                <a:cs typeface="Calibri"/>
                <a:sym typeface="Calibri"/>
              </a:rPr>
              <a:t>: </a:t>
            </a:r>
            <a:endParaRPr lang="en-US" sz="3200" b="0" i="0" u="none" strike="noStrike" cap="none">
              <a:solidFill>
                <a:schemeClr val="dk1"/>
              </a:solidFill>
              <a:latin typeface="Calibri"/>
              <a:ea typeface="Calibri"/>
              <a:cs typeface="Calibri"/>
              <a:sym typeface="Calibri"/>
            </a:endParaRPr>
          </a:p>
          <a:p>
            <a:pPr marL="0" marR="0" lvl="0" indent="0" algn="ctr" rtl="0">
              <a:lnSpc>
                <a:spcPct val="90000"/>
              </a:lnSpc>
              <a:spcBef>
                <a:spcPts val="1000"/>
              </a:spcBef>
              <a:spcAft>
                <a:spcPts val="0"/>
              </a:spcAft>
              <a:buClr>
                <a:schemeClr val="dk1"/>
              </a:buClr>
              <a:buSzPct val="25000"/>
              <a:buFont typeface="Arial"/>
              <a:buNone/>
            </a:pPr>
            <a:endParaRPr sz="2800" b="0" i="0" u="none" strike="noStrike" cap="none">
              <a:solidFill>
                <a:schemeClr val="dk1"/>
              </a:solidFill>
              <a:latin typeface="Calibri"/>
              <a:ea typeface="Calibri"/>
              <a:cs typeface="Calibri"/>
              <a:sym typeface="Calibri"/>
            </a:endParaRPr>
          </a:p>
          <a:p>
            <a:pPr marL="1485900" lvl="2" indent="-571500">
              <a:buSzPct val="25000"/>
            </a:pPr>
            <a:r>
              <a:rPr lang="EN-US" sz="2800" b="1" i="0" u="none" strike="noStrike" cap="none" dirty="0">
                <a:solidFill>
                  <a:schemeClr val="dk1"/>
                </a:solidFill>
                <a:latin typeface="Calibri"/>
                <a:ea typeface="Calibri"/>
                <a:cs typeface="Calibri"/>
                <a:sym typeface="Calibri"/>
              </a:rPr>
              <a:t>Model</a:t>
            </a:r>
            <a:endParaRPr lang="en-US" sz="2800" b="1" i="0" u="none" strike="noStrike" cap="none" dirty="0">
              <a:solidFill>
                <a:schemeClr val="dk1"/>
              </a:solidFill>
              <a:latin typeface="Calibri"/>
              <a:ea typeface="Calibri"/>
              <a:cs typeface="Calibri"/>
              <a:sym typeface="Calibri"/>
            </a:endParaRPr>
          </a:p>
          <a:p>
            <a:pPr marL="1485900" lvl="2" indent="-571500">
              <a:buSzPct val="25000"/>
            </a:pPr>
            <a:r>
              <a:rPr lang="EN-US" sz="2800" b="1" i="0" u="none" strike="noStrike" cap="none" dirty="0">
                <a:solidFill>
                  <a:schemeClr val="dk1"/>
                </a:solidFill>
                <a:latin typeface="Calibri"/>
                <a:ea typeface="Calibri"/>
                <a:cs typeface="Calibri"/>
                <a:sym typeface="Calibri"/>
              </a:rPr>
              <a:t>Implement</a:t>
            </a:r>
            <a:endParaRPr lang="en-US" sz="2800" b="1" i="0" u="none" strike="noStrike" cap="none" dirty="0">
              <a:solidFill>
                <a:schemeClr val="dk1"/>
              </a:solidFill>
              <a:latin typeface="Calibri"/>
              <a:ea typeface="Calibri"/>
              <a:cs typeface="Calibri"/>
              <a:sym typeface="Calibri"/>
            </a:endParaRPr>
          </a:p>
          <a:p>
            <a:pPr marL="1485900" lvl="2" indent="-571500">
              <a:buSzPct val="25000"/>
            </a:pPr>
            <a:r>
              <a:rPr lang="EN-US" sz="2800" b="1" i="0" u="none" strike="noStrike" cap="none" dirty="0">
                <a:solidFill>
                  <a:schemeClr val="dk1"/>
                </a:solidFill>
                <a:latin typeface="Calibri"/>
                <a:ea typeface="Calibri"/>
                <a:cs typeface="Calibri"/>
                <a:sym typeface="Calibri"/>
              </a:rPr>
              <a:t>Execute</a:t>
            </a:r>
            <a:endParaRPr lang="EN-US" sz="2800" b="1" i="0" u="none" strike="noStrike" cap="none" dirty="0">
              <a:solidFill>
                <a:schemeClr val="tx1"/>
              </a:solidFill>
              <a:latin typeface="Calibri"/>
              <a:ea typeface="Calibri"/>
              <a:cs typeface="Calibri"/>
              <a:sym typeface="Calibri"/>
            </a:endParaRPr>
          </a:p>
        </p:txBody>
      </p:sp>
      <p:sp>
        <p:nvSpPr>
          <p:cNvPr id="183" name="Shape 183"/>
          <p:cNvSpPr txBox="1">
            <a:spLocks noGrp="1"/>
          </p:cNvSpPr>
          <p:nvPr>
            <p:ph type="title"/>
          </p:nvPr>
        </p:nvSpPr>
        <p:spPr>
          <a:xfrm>
            <a:off x="0" y="0"/>
            <a:ext cx="12192000" cy="1055100"/>
          </a:xfrm>
          <a:prstGeom prst="rect">
            <a:avLst/>
          </a:prstGeom>
          <a:solidFill>
            <a:srgbClr val="1D1E2A"/>
          </a:solidFill>
          <a:ln>
            <a:noFill/>
          </a:ln>
        </p:spPr>
        <p:txBody>
          <a:bodyPr lIns="91425" tIns="45700" rIns="91425" bIns="45700" anchor="ctr" anchorCtr="0">
            <a:noAutofit/>
          </a:bodyPr>
          <a:lstStyle/>
          <a:p>
            <a:pPr marL="0" marR="0" lvl="0" indent="0" algn="ctr" rtl="0">
              <a:lnSpc>
                <a:spcPct val="90000"/>
              </a:lnSpc>
              <a:spcBef>
                <a:spcPts val="0"/>
              </a:spcBef>
              <a:spcAft>
                <a:spcPts val="0"/>
              </a:spcAft>
              <a:buSzPct val="25000"/>
              <a:buNone/>
            </a:pPr>
            <a:r>
              <a:rPr lang="en-US" sz="3600">
                <a:solidFill>
                  <a:schemeClr val="lt1"/>
                </a:solidFill>
                <a:latin typeface="Oswald"/>
                <a:ea typeface="Oswald"/>
                <a:cs typeface="Oswald"/>
                <a:sym typeface="Oswald"/>
              </a:rPr>
              <a:t>Missing Link</a:t>
            </a: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858</Words>
  <Application>Microsoft Office PowerPoint</Application>
  <PresentationFormat>Widescreen</PresentationFormat>
  <Paragraphs>190</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simple-light-2</vt:lpstr>
      <vt:lpstr>If all you have is a hammer, everything looks like a nail</vt:lpstr>
      <vt:lpstr>If you only have a Workflow everything looks like a Task</vt:lpstr>
      <vt:lpstr>Workflow - It’s not that hard!</vt:lpstr>
      <vt:lpstr>And Smack!!!  Every step in workflow becomes a task</vt:lpstr>
      <vt:lpstr>Challenge</vt:lpstr>
      <vt:lpstr>Way To Simplicity</vt:lpstr>
      <vt:lpstr>Way To Reliability</vt:lpstr>
      <vt:lpstr>Way To Uniformity</vt:lpstr>
      <vt:lpstr>Missing Link</vt:lpstr>
      <vt:lpstr>Enter ICE</vt:lpstr>
      <vt:lpstr>ICE - T</vt:lpstr>
      <vt:lpstr>(I)dentify Problem</vt:lpstr>
      <vt:lpstr>(C)reate Lists Dedicated To Each Problem</vt:lpstr>
      <vt:lpstr>(E)xecute JIRA Ticket For All Items in All Lists</vt:lpstr>
      <vt:lpstr>ICE Is Not Just A Concept</vt:lpstr>
      <vt:lpstr>ICE  Architecture</vt:lpstr>
      <vt:lpstr>PowerPoint Presentation</vt:lpstr>
      <vt:lpstr>PowerPoint Presentation</vt:lpstr>
      <vt:lpstr>PowerPoint Presentation</vt:lpstr>
      <vt:lpstr>Kaizen Statement</vt:lpstr>
      <vt:lpstr>Target Improvement of Individual Workstands</vt:lpstr>
      <vt:lpstr>Target Small Problems Daily</vt:lpstr>
      <vt:lpstr>Create a Workflow for Each Problem</vt:lpstr>
      <vt:lpstr>Identify Relations Between Workflows and Create Interconnection</vt:lpstr>
      <vt:lpstr>Identify Root Cause of the Problem</vt:lpstr>
      <vt:lpstr>Develop Solution to Eliminate the Cause</vt:lpstr>
      <vt:lpstr>Small Changes = Big Improvement</vt:lpstr>
      <vt:lpstr>Business Management Methods</vt:lpstr>
      <vt:lpstr>Kaizen Points Of Management</vt:lpstr>
      <vt:lpstr>Business Management Methods</vt:lpstr>
      <vt:lpstr>Six Sigma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 all you have is a hammer, everything looks like a nail</dc:title>
  <dc:creator>Lapchine, Dmitri</dc:creator>
  <cp:lastModifiedBy>Lapchine, Dmitri</cp:lastModifiedBy>
  <cp:revision>11</cp:revision>
  <dcterms:modified xsi:type="dcterms:W3CDTF">2016-10-31T01:41:24Z</dcterms:modified>
</cp:coreProperties>
</file>