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58" r:id="rId5"/>
    <p:sldId id="268" r:id="rId6"/>
    <p:sldId id="260" r:id="rId7"/>
    <p:sldId id="261" r:id="rId8"/>
    <p:sldId id="263" r:id="rId9"/>
    <p:sldId id="262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22B0-B016-4607-A59A-A4BA62AE1D0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FDBBF-7EF3-45EF-A54C-DE91463351F7}">
      <dgm:prSet phldrT="[Text]"/>
      <dgm:spPr/>
      <dgm:t>
        <a:bodyPr/>
        <a:lstStyle/>
        <a:p>
          <a:r>
            <a:rPr lang="EN-US" dirty="0"/>
            <a:t>Account Services</a:t>
          </a:r>
          <a:endParaRPr lang="en-US" dirty="0"/>
        </a:p>
      </dgm:t>
    </dgm:pt>
    <dgm:pt modelId="{AD03FD8B-18E2-4F2E-BE6B-5BB65E061AA2}" type="parTrans" cxnId="{B5D174A0-546F-449C-85AC-630EA160EA98}">
      <dgm:prSet/>
      <dgm:spPr/>
      <dgm:t>
        <a:bodyPr/>
        <a:lstStyle/>
        <a:p>
          <a:endParaRPr lang="en-US"/>
        </a:p>
      </dgm:t>
    </dgm:pt>
    <dgm:pt modelId="{028D2DE6-7306-4EA3-A9B4-14EE96E3297A}" type="sibTrans" cxnId="{B5D174A0-546F-449C-85AC-630EA160EA98}">
      <dgm:prSet/>
      <dgm:spPr/>
      <dgm:t>
        <a:bodyPr/>
        <a:lstStyle/>
        <a:p>
          <a:endParaRPr lang="en-US"/>
        </a:p>
      </dgm:t>
    </dgm:pt>
    <dgm:pt modelId="{5E4E2995-D716-45DD-931D-64CDA1884FC5}">
      <dgm:prSet phldrT="[Text]"/>
      <dgm:spPr/>
      <dgm:t>
        <a:bodyPr/>
        <a:lstStyle/>
        <a:p>
          <a:r>
            <a:rPr lang="EN-US" dirty="0"/>
            <a:t>Custody</a:t>
          </a:r>
          <a:endParaRPr lang="en-US" dirty="0"/>
        </a:p>
      </dgm:t>
    </dgm:pt>
    <dgm:pt modelId="{927159F5-F2D8-467E-BF4B-D72D61DAFD25}" type="parTrans" cxnId="{CE4A04C7-662D-45E9-9093-BA5240F17268}">
      <dgm:prSet/>
      <dgm:spPr/>
      <dgm:t>
        <a:bodyPr/>
        <a:lstStyle/>
        <a:p>
          <a:endParaRPr lang="en-US"/>
        </a:p>
      </dgm:t>
    </dgm:pt>
    <dgm:pt modelId="{FD9A80F7-631D-48B8-A9BB-DBCC9F7A9CBB}" type="sibTrans" cxnId="{CE4A04C7-662D-45E9-9093-BA5240F17268}">
      <dgm:prSet/>
      <dgm:spPr/>
      <dgm:t>
        <a:bodyPr/>
        <a:lstStyle/>
        <a:p>
          <a:endParaRPr lang="en-US"/>
        </a:p>
      </dgm:t>
    </dgm:pt>
    <dgm:pt modelId="{9B148A4F-3D18-44B2-A516-86EC0DCE0265}">
      <dgm:prSet phldrT="[Text]"/>
      <dgm:spPr/>
      <dgm:t>
        <a:bodyPr/>
        <a:lstStyle/>
        <a:p>
          <a:r>
            <a:rPr lang="EN-US" dirty="0"/>
            <a:t>Documentation</a:t>
          </a:r>
          <a:endParaRPr lang="en-US" dirty="0"/>
        </a:p>
      </dgm:t>
    </dgm:pt>
    <dgm:pt modelId="{D9FE38C4-7387-452A-9320-E140AF11A692}" type="parTrans" cxnId="{862F916F-A934-46A6-B057-AB84AC38E446}">
      <dgm:prSet/>
      <dgm:spPr/>
      <dgm:t>
        <a:bodyPr/>
        <a:lstStyle/>
        <a:p>
          <a:endParaRPr lang="en-US"/>
        </a:p>
      </dgm:t>
    </dgm:pt>
    <dgm:pt modelId="{E0A6B8FE-FF5A-489E-A237-0B54138B187A}" type="sibTrans" cxnId="{862F916F-A934-46A6-B057-AB84AC38E446}">
      <dgm:prSet/>
      <dgm:spPr/>
      <dgm:t>
        <a:bodyPr/>
        <a:lstStyle/>
        <a:p>
          <a:endParaRPr lang="en-US"/>
        </a:p>
      </dgm:t>
    </dgm:pt>
    <dgm:pt modelId="{64773B71-39D6-4D30-95B6-8EC7976AADA1}">
      <dgm:prSet phldrT="[Text]"/>
      <dgm:spPr/>
      <dgm:t>
        <a:bodyPr/>
        <a:lstStyle/>
        <a:p>
          <a:r>
            <a:rPr lang="EN-US" dirty="0"/>
            <a:t>Compliance</a:t>
          </a:r>
          <a:endParaRPr lang="en-US" dirty="0"/>
        </a:p>
      </dgm:t>
    </dgm:pt>
    <dgm:pt modelId="{C38A02C2-7932-43F2-AE8F-ACFFBBBDF527}" type="parTrans" cxnId="{F336333A-A42A-4FDC-AFEE-D6D523B12C4B}">
      <dgm:prSet/>
      <dgm:spPr/>
      <dgm:t>
        <a:bodyPr/>
        <a:lstStyle/>
        <a:p>
          <a:endParaRPr lang="en-US"/>
        </a:p>
      </dgm:t>
    </dgm:pt>
    <dgm:pt modelId="{DF8AD275-FF05-40F9-BAE0-05C802BFA7C2}" type="sibTrans" cxnId="{F336333A-A42A-4FDC-AFEE-D6D523B12C4B}">
      <dgm:prSet/>
      <dgm:spPr/>
      <dgm:t>
        <a:bodyPr/>
        <a:lstStyle/>
        <a:p>
          <a:endParaRPr lang="en-US"/>
        </a:p>
      </dgm:t>
    </dgm:pt>
    <dgm:pt modelId="{86D7351C-9496-4F6E-82E5-4880C74815BC}">
      <dgm:prSet phldrT="[Text]"/>
      <dgm:spPr/>
      <dgm:t>
        <a:bodyPr/>
        <a:lstStyle/>
        <a:p>
          <a:r>
            <a:rPr lang="EN-US" dirty="0"/>
            <a:t>Rick Management</a:t>
          </a:r>
          <a:endParaRPr lang="en-US" dirty="0"/>
        </a:p>
      </dgm:t>
    </dgm:pt>
    <dgm:pt modelId="{94485F9A-39BE-42DF-B1A5-23305CBE0C36}" type="parTrans" cxnId="{172628DB-027F-46F4-AC5B-05AC4CAAB165}">
      <dgm:prSet/>
      <dgm:spPr/>
      <dgm:t>
        <a:bodyPr/>
        <a:lstStyle/>
        <a:p>
          <a:endParaRPr lang="en-US"/>
        </a:p>
      </dgm:t>
    </dgm:pt>
    <dgm:pt modelId="{FF60BBA4-0F6C-481A-97D5-89386E3ECB95}" type="sibTrans" cxnId="{172628DB-027F-46F4-AC5B-05AC4CAAB165}">
      <dgm:prSet/>
      <dgm:spPr/>
      <dgm:t>
        <a:bodyPr/>
        <a:lstStyle/>
        <a:p>
          <a:endParaRPr lang="en-US"/>
        </a:p>
      </dgm:t>
    </dgm:pt>
    <dgm:pt modelId="{897F5AC6-48EF-45BD-B9DD-F72E25CD2855}">
      <dgm:prSet phldrT="[Text]"/>
      <dgm:spPr/>
      <dgm:t>
        <a:bodyPr/>
        <a:lstStyle/>
        <a:p>
          <a:r>
            <a:rPr lang="EN-US" dirty="0"/>
            <a:t>Wire Transfer</a:t>
          </a:r>
          <a:endParaRPr lang="en-US" dirty="0"/>
        </a:p>
      </dgm:t>
    </dgm:pt>
    <dgm:pt modelId="{4FA65F06-1BA1-4DD6-82E0-4C2C3B09341A}" type="parTrans" cxnId="{2EA6F3E1-A472-4632-82CA-B2D610CE8E0A}">
      <dgm:prSet/>
      <dgm:spPr/>
    </dgm:pt>
    <dgm:pt modelId="{73911C46-781A-4BB4-8746-1046DC2956B5}" type="sibTrans" cxnId="{2EA6F3E1-A472-4632-82CA-B2D610CE8E0A}">
      <dgm:prSet/>
      <dgm:spPr/>
    </dgm:pt>
    <dgm:pt modelId="{61CB574D-1B12-458D-998A-F6A321547439}" type="pres">
      <dgm:prSet presAssocID="{806A22B0-B016-4607-A59A-A4BA62AE1D0E}" presName="cycle" presStyleCnt="0">
        <dgm:presLayoutVars>
          <dgm:dir/>
          <dgm:resizeHandles val="exact"/>
        </dgm:presLayoutVars>
      </dgm:prSet>
      <dgm:spPr/>
    </dgm:pt>
    <dgm:pt modelId="{C99C910A-D832-44A4-9C26-D1B081214B8A}" type="pres">
      <dgm:prSet presAssocID="{8FCFDBBF-7EF3-45EF-A54C-DE91463351F7}" presName="node" presStyleLbl="node1" presStyleIdx="0" presStyleCnt="6">
        <dgm:presLayoutVars>
          <dgm:bulletEnabled val="1"/>
        </dgm:presLayoutVars>
      </dgm:prSet>
      <dgm:spPr/>
    </dgm:pt>
    <dgm:pt modelId="{A0BB4E07-FBCE-4B3D-BFF8-208665693F71}" type="pres">
      <dgm:prSet presAssocID="{8FCFDBBF-7EF3-45EF-A54C-DE91463351F7}" presName="spNode" presStyleCnt="0"/>
      <dgm:spPr/>
    </dgm:pt>
    <dgm:pt modelId="{BDE04A31-8F7A-445E-BDDE-6BD63B189F87}" type="pres">
      <dgm:prSet presAssocID="{028D2DE6-7306-4EA3-A9B4-14EE96E3297A}" presName="sibTrans" presStyleLbl="sibTrans1D1" presStyleIdx="0" presStyleCnt="6"/>
      <dgm:spPr/>
    </dgm:pt>
    <dgm:pt modelId="{6B81C4CC-9B20-48D3-9F3C-846D1F85CF04}" type="pres">
      <dgm:prSet presAssocID="{5E4E2995-D716-45DD-931D-64CDA1884FC5}" presName="node" presStyleLbl="node1" presStyleIdx="1" presStyleCnt="6">
        <dgm:presLayoutVars>
          <dgm:bulletEnabled val="1"/>
        </dgm:presLayoutVars>
      </dgm:prSet>
      <dgm:spPr/>
    </dgm:pt>
    <dgm:pt modelId="{EDA074C8-67D6-4DA1-86F7-64AA8AE29C22}" type="pres">
      <dgm:prSet presAssocID="{5E4E2995-D716-45DD-931D-64CDA1884FC5}" presName="spNode" presStyleCnt="0"/>
      <dgm:spPr/>
    </dgm:pt>
    <dgm:pt modelId="{CD7E5B57-BFA5-48CC-BC16-8A67D1C1B091}" type="pres">
      <dgm:prSet presAssocID="{FD9A80F7-631D-48B8-A9BB-DBCC9F7A9CBB}" presName="sibTrans" presStyleLbl="sibTrans1D1" presStyleIdx="1" presStyleCnt="6"/>
      <dgm:spPr/>
    </dgm:pt>
    <dgm:pt modelId="{D8ABEE11-3BC3-4D93-9B89-B7D24B5AA1B5}" type="pres">
      <dgm:prSet presAssocID="{9B148A4F-3D18-44B2-A516-86EC0DCE0265}" presName="node" presStyleLbl="node1" presStyleIdx="2" presStyleCnt="6">
        <dgm:presLayoutVars>
          <dgm:bulletEnabled val="1"/>
        </dgm:presLayoutVars>
      </dgm:prSet>
      <dgm:spPr/>
    </dgm:pt>
    <dgm:pt modelId="{3770ECEF-38B3-4DBF-BAB6-CD57E92C07A8}" type="pres">
      <dgm:prSet presAssocID="{9B148A4F-3D18-44B2-A516-86EC0DCE0265}" presName="spNode" presStyleCnt="0"/>
      <dgm:spPr/>
    </dgm:pt>
    <dgm:pt modelId="{54FF2898-1364-4240-8A1A-079119D217EA}" type="pres">
      <dgm:prSet presAssocID="{E0A6B8FE-FF5A-489E-A237-0B54138B187A}" presName="sibTrans" presStyleLbl="sibTrans1D1" presStyleIdx="2" presStyleCnt="6"/>
      <dgm:spPr/>
    </dgm:pt>
    <dgm:pt modelId="{D8E83618-0D77-4F95-94F9-0FE630C1D90F}" type="pres">
      <dgm:prSet presAssocID="{64773B71-39D6-4D30-95B6-8EC7976AADA1}" presName="node" presStyleLbl="node1" presStyleIdx="3" presStyleCnt="6">
        <dgm:presLayoutVars>
          <dgm:bulletEnabled val="1"/>
        </dgm:presLayoutVars>
      </dgm:prSet>
      <dgm:spPr/>
    </dgm:pt>
    <dgm:pt modelId="{724E4E33-A07F-4CEF-BCEA-2718025792DF}" type="pres">
      <dgm:prSet presAssocID="{64773B71-39D6-4D30-95B6-8EC7976AADA1}" presName="spNode" presStyleCnt="0"/>
      <dgm:spPr/>
    </dgm:pt>
    <dgm:pt modelId="{DCA40F3F-47D1-476D-B178-94B51E32ACC5}" type="pres">
      <dgm:prSet presAssocID="{DF8AD275-FF05-40F9-BAE0-05C802BFA7C2}" presName="sibTrans" presStyleLbl="sibTrans1D1" presStyleIdx="3" presStyleCnt="6"/>
      <dgm:spPr/>
    </dgm:pt>
    <dgm:pt modelId="{6448CAD7-4782-4290-890D-B7DEDA849010}" type="pres">
      <dgm:prSet presAssocID="{86D7351C-9496-4F6E-82E5-4880C74815BC}" presName="node" presStyleLbl="node1" presStyleIdx="4" presStyleCnt="6">
        <dgm:presLayoutVars>
          <dgm:bulletEnabled val="1"/>
        </dgm:presLayoutVars>
      </dgm:prSet>
      <dgm:spPr/>
    </dgm:pt>
    <dgm:pt modelId="{B1912273-6D7C-41AA-9654-2D58B1BB6E0D}" type="pres">
      <dgm:prSet presAssocID="{86D7351C-9496-4F6E-82E5-4880C74815BC}" presName="spNode" presStyleCnt="0"/>
      <dgm:spPr/>
    </dgm:pt>
    <dgm:pt modelId="{7D56AD36-A879-4613-AF1A-91F1021A3318}" type="pres">
      <dgm:prSet presAssocID="{FF60BBA4-0F6C-481A-97D5-89386E3ECB95}" presName="sibTrans" presStyleLbl="sibTrans1D1" presStyleIdx="4" presStyleCnt="6"/>
      <dgm:spPr/>
    </dgm:pt>
    <dgm:pt modelId="{F4BBF0FD-6821-45AE-9DFA-46380BAD8519}" type="pres">
      <dgm:prSet presAssocID="{897F5AC6-48EF-45BD-B9DD-F72E25CD2855}" presName="node" presStyleLbl="node1" presStyleIdx="5" presStyleCnt="6">
        <dgm:presLayoutVars>
          <dgm:bulletEnabled val="1"/>
        </dgm:presLayoutVars>
      </dgm:prSet>
      <dgm:spPr/>
    </dgm:pt>
    <dgm:pt modelId="{5E8111FD-CFCC-468B-9894-7747E1A80B32}" type="pres">
      <dgm:prSet presAssocID="{897F5AC6-48EF-45BD-B9DD-F72E25CD2855}" presName="spNode" presStyleCnt="0"/>
      <dgm:spPr/>
    </dgm:pt>
    <dgm:pt modelId="{456687A9-93D3-43B0-9F4E-C5A1FF7C95CE}" type="pres">
      <dgm:prSet presAssocID="{73911C46-781A-4BB4-8746-1046DC2956B5}" presName="sibTrans" presStyleLbl="sibTrans1D1" presStyleIdx="5" presStyleCnt="6"/>
      <dgm:spPr/>
    </dgm:pt>
  </dgm:ptLst>
  <dgm:cxnLst>
    <dgm:cxn modelId="{CE4A04C7-662D-45E9-9093-BA5240F17268}" srcId="{806A22B0-B016-4607-A59A-A4BA62AE1D0E}" destId="{5E4E2995-D716-45DD-931D-64CDA1884FC5}" srcOrd="1" destOrd="0" parTransId="{927159F5-F2D8-467E-BF4B-D72D61DAFD25}" sibTransId="{FD9A80F7-631D-48B8-A9BB-DBCC9F7A9CBB}"/>
    <dgm:cxn modelId="{F5476950-5DB3-4C11-B1CF-7C4FAD186A41}" type="presOf" srcId="{028D2DE6-7306-4EA3-A9B4-14EE96E3297A}" destId="{BDE04A31-8F7A-445E-BDDE-6BD63B189F87}" srcOrd="0" destOrd="0" presId="urn:microsoft.com/office/officeart/2005/8/layout/cycle5"/>
    <dgm:cxn modelId="{0D9B7D79-4320-4E9C-89C8-F34E442B1A5C}" type="presOf" srcId="{FD9A80F7-631D-48B8-A9BB-DBCC9F7A9CBB}" destId="{CD7E5B57-BFA5-48CC-BC16-8A67D1C1B091}" srcOrd="0" destOrd="0" presId="urn:microsoft.com/office/officeart/2005/8/layout/cycle5"/>
    <dgm:cxn modelId="{D8E88A57-57EB-40F2-8E6B-AD1BB900A9A5}" type="presOf" srcId="{86D7351C-9496-4F6E-82E5-4880C74815BC}" destId="{6448CAD7-4782-4290-890D-B7DEDA849010}" srcOrd="0" destOrd="0" presId="urn:microsoft.com/office/officeart/2005/8/layout/cycle5"/>
    <dgm:cxn modelId="{B5BACE82-BA77-4900-B0E7-6558473C12C0}" type="presOf" srcId="{73911C46-781A-4BB4-8746-1046DC2956B5}" destId="{456687A9-93D3-43B0-9F4E-C5A1FF7C95CE}" srcOrd="0" destOrd="0" presId="urn:microsoft.com/office/officeart/2005/8/layout/cycle5"/>
    <dgm:cxn modelId="{C791D9CA-383A-413A-AE99-B33045892308}" type="presOf" srcId="{897F5AC6-48EF-45BD-B9DD-F72E25CD2855}" destId="{F4BBF0FD-6821-45AE-9DFA-46380BAD8519}" srcOrd="0" destOrd="0" presId="urn:microsoft.com/office/officeart/2005/8/layout/cycle5"/>
    <dgm:cxn modelId="{B5D174A0-546F-449C-85AC-630EA160EA98}" srcId="{806A22B0-B016-4607-A59A-A4BA62AE1D0E}" destId="{8FCFDBBF-7EF3-45EF-A54C-DE91463351F7}" srcOrd="0" destOrd="0" parTransId="{AD03FD8B-18E2-4F2E-BE6B-5BB65E061AA2}" sibTransId="{028D2DE6-7306-4EA3-A9B4-14EE96E3297A}"/>
    <dgm:cxn modelId="{71F36BED-5EEE-49DC-ACF7-4AF4E205C23C}" type="presOf" srcId="{DF8AD275-FF05-40F9-BAE0-05C802BFA7C2}" destId="{DCA40F3F-47D1-476D-B178-94B51E32ACC5}" srcOrd="0" destOrd="0" presId="urn:microsoft.com/office/officeart/2005/8/layout/cycle5"/>
    <dgm:cxn modelId="{862F916F-A934-46A6-B057-AB84AC38E446}" srcId="{806A22B0-B016-4607-A59A-A4BA62AE1D0E}" destId="{9B148A4F-3D18-44B2-A516-86EC0DCE0265}" srcOrd="2" destOrd="0" parTransId="{D9FE38C4-7387-452A-9320-E140AF11A692}" sibTransId="{E0A6B8FE-FF5A-489E-A237-0B54138B187A}"/>
    <dgm:cxn modelId="{52F55679-BA27-464B-8962-CF82BEA0D649}" type="presOf" srcId="{5E4E2995-D716-45DD-931D-64CDA1884FC5}" destId="{6B81C4CC-9B20-48D3-9F3C-846D1F85CF04}" srcOrd="0" destOrd="0" presId="urn:microsoft.com/office/officeart/2005/8/layout/cycle5"/>
    <dgm:cxn modelId="{9843530D-0C55-4BD8-9C84-B49198C15C1B}" type="presOf" srcId="{E0A6B8FE-FF5A-489E-A237-0B54138B187A}" destId="{54FF2898-1364-4240-8A1A-079119D217EA}" srcOrd="0" destOrd="0" presId="urn:microsoft.com/office/officeart/2005/8/layout/cycle5"/>
    <dgm:cxn modelId="{172628DB-027F-46F4-AC5B-05AC4CAAB165}" srcId="{806A22B0-B016-4607-A59A-A4BA62AE1D0E}" destId="{86D7351C-9496-4F6E-82E5-4880C74815BC}" srcOrd="4" destOrd="0" parTransId="{94485F9A-39BE-42DF-B1A5-23305CBE0C36}" sibTransId="{FF60BBA4-0F6C-481A-97D5-89386E3ECB95}"/>
    <dgm:cxn modelId="{CF7EADE5-3274-4050-9B1D-18F50EF298E3}" type="presOf" srcId="{FF60BBA4-0F6C-481A-97D5-89386E3ECB95}" destId="{7D56AD36-A879-4613-AF1A-91F1021A3318}" srcOrd="0" destOrd="0" presId="urn:microsoft.com/office/officeart/2005/8/layout/cycle5"/>
    <dgm:cxn modelId="{B9DDD2E6-99AA-453E-BA93-BD40AC667DBF}" type="presOf" srcId="{64773B71-39D6-4D30-95B6-8EC7976AADA1}" destId="{D8E83618-0D77-4F95-94F9-0FE630C1D90F}" srcOrd="0" destOrd="0" presId="urn:microsoft.com/office/officeart/2005/8/layout/cycle5"/>
    <dgm:cxn modelId="{F6CE13B7-A070-464E-8285-4C21322105E7}" type="presOf" srcId="{9B148A4F-3D18-44B2-A516-86EC0DCE0265}" destId="{D8ABEE11-3BC3-4D93-9B89-B7D24B5AA1B5}" srcOrd="0" destOrd="0" presId="urn:microsoft.com/office/officeart/2005/8/layout/cycle5"/>
    <dgm:cxn modelId="{7EE6D621-B854-4CCD-B1F9-B58CB0AA9029}" type="presOf" srcId="{806A22B0-B016-4607-A59A-A4BA62AE1D0E}" destId="{61CB574D-1B12-458D-998A-F6A321547439}" srcOrd="0" destOrd="0" presId="urn:microsoft.com/office/officeart/2005/8/layout/cycle5"/>
    <dgm:cxn modelId="{F336333A-A42A-4FDC-AFEE-D6D523B12C4B}" srcId="{806A22B0-B016-4607-A59A-A4BA62AE1D0E}" destId="{64773B71-39D6-4D30-95B6-8EC7976AADA1}" srcOrd="3" destOrd="0" parTransId="{C38A02C2-7932-43F2-AE8F-ACFFBBBDF527}" sibTransId="{DF8AD275-FF05-40F9-BAE0-05C802BFA7C2}"/>
    <dgm:cxn modelId="{2EA6F3E1-A472-4632-82CA-B2D610CE8E0A}" srcId="{806A22B0-B016-4607-A59A-A4BA62AE1D0E}" destId="{897F5AC6-48EF-45BD-B9DD-F72E25CD2855}" srcOrd="5" destOrd="0" parTransId="{4FA65F06-1BA1-4DD6-82E0-4C2C3B09341A}" sibTransId="{73911C46-781A-4BB4-8746-1046DC2956B5}"/>
    <dgm:cxn modelId="{954B47D4-A339-4AA4-A7A4-337A5E736C5C}" type="presOf" srcId="{8FCFDBBF-7EF3-45EF-A54C-DE91463351F7}" destId="{C99C910A-D832-44A4-9C26-D1B081214B8A}" srcOrd="0" destOrd="0" presId="urn:microsoft.com/office/officeart/2005/8/layout/cycle5"/>
    <dgm:cxn modelId="{85EC24D2-21C8-46D0-81CA-00A10B6915D6}" type="presParOf" srcId="{61CB574D-1B12-458D-998A-F6A321547439}" destId="{C99C910A-D832-44A4-9C26-D1B081214B8A}" srcOrd="0" destOrd="0" presId="urn:microsoft.com/office/officeart/2005/8/layout/cycle5"/>
    <dgm:cxn modelId="{855E8A57-B7BB-4AC5-820C-2E13AD97871F}" type="presParOf" srcId="{61CB574D-1B12-458D-998A-F6A321547439}" destId="{A0BB4E07-FBCE-4B3D-BFF8-208665693F71}" srcOrd="1" destOrd="0" presId="urn:microsoft.com/office/officeart/2005/8/layout/cycle5"/>
    <dgm:cxn modelId="{08196D63-14DD-450A-AD88-A1CEA6CB703E}" type="presParOf" srcId="{61CB574D-1B12-458D-998A-F6A321547439}" destId="{BDE04A31-8F7A-445E-BDDE-6BD63B189F87}" srcOrd="2" destOrd="0" presId="urn:microsoft.com/office/officeart/2005/8/layout/cycle5"/>
    <dgm:cxn modelId="{05E09B4A-1439-47CC-939A-9D1A81C158F1}" type="presParOf" srcId="{61CB574D-1B12-458D-998A-F6A321547439}" destId="{6B81C4CC-9B20-48D3-9F3C-846D1F85CF04}" srcOrd="3" destOrd="0" presId="urn:microsoft.com/office/officeart/2005/8/layout/cycle5"/>
    <dgm:cxn modelId="{913A12F4-D926-4C9B-9664-6262BFC57CFF}" type="presParOf" srcId="{61CB574D-1B12-458D-998A-F6A321547439}" destId="{EDA074C8-67D6-4DA1-86F7-64AA8AE29C22}" srcOrd="4" destOrd="0" presId="urn:microsoft.com/office/officeart/2005/8/layout/cycle5"/>
    <dgm:cxn modelId="{44E59853-6B35-456D-B1A2-C6F0166B66BC}" type="presParOf" srcId="{61CB574D-1B12-458D-998A-F6A321547439}" destId="{CD7E5B57-BFA5-48CC-BC16-8A67D1C1B091}" srcOrd="5" destOrd="0" presId="urn:microsoft.com/office/officeart/2005/8/layout/cycle5"/>
    <dgm:cxn modelId="{0F929687-0065-49B1-90AC-9D6AF26D467C}" type="presParOf" srcId="{61CB574D-1B12-458D-998A-F6A321547439}" destId="{D8ABEE11-3BC3-4D93-9B89-B7D24B5AA1B5}" srcOrd="6" destOrd="0" presId="urn:microsoft.com/office/officeart/2005/8/layout/cycle5"/>
    <dgm:cxn modelId="{D9D4764A-B32B-4600-822B-8A63D2647D83}" type="presParOf" srcId="{61CB574D-1B12-458D-998A-F6A321547439}" destId="{3770ECEF-38B3-4DBF-BAB6-CD57E92C07A8}" srcOrd="7" destOrd="0" presId="urn:microsoft.com/office/officeart/2005/8/layout/cycle5"/>
    <dgm:cxn modelId="{8A0A8E6A-F6AD-4A97-B20B-64B0C0698329}" type="presParOf" srcId="{61CB574D-1B12-458D-998A-F6A321547439}" destId="{54FF2898-1364-4240-8A1A-079119D217EA}" srcOrd="8" destOrd="0" presId="urn:microsoft.com/office/officeart/2005/8/layout/cycle5"/>
    <dgm:cxn modelId="{563FFC48-5E7E-4148-8727-F897CD7CC6F0}" type="presParOf" srcId="{61CB574D-1B12-458D-998A-F6A321547439}" destId="{D8E83618-0D77-4F95-94F9-0FE630C1D90F}" srcOrd="9" destOrd="0" presId="urn:microsoft.com/office/officeart/2005/8/layout/cycle5"/>
    <dgm:cxn modelId="{337DEC02-2E40-41C7-93F8-2F03F4E78746}" type="presParOf" srcId="{61CB574D-1B12-458D-998A-F6A321547439}" destId="{724E4E33-A07F-4CEF-BCEA-2718025792DF}" srcOrd="10" destOrd="0" presId="urn:microsoft.com/office/officeart/2005/8/layout/cycle5"/>
    <dgm:cxn modelId="{5699B48A-728A-4A16-9FFD-A34FF4628FC5}" type="presParOf" srcId="{61CB574D-1B12-458D-998A-F6A321547439}" destId="{DCA40F3F-47D1-476D-B178-94B51E32ACC5}" srcOrd="11" destOrd="0" presId="urn:microsoft.com/office/officeart/2005/8/layout/cycle5"/>
    <dgm:cxn modelId="{F7CD0800-8E85-43BE-8DEE-FCF1B366A9A3}" type="presParOf" srcId="{61CB574D-1B12-458D-998A-F6A321547439}" destId="{6448CAD7-4782-4290-890D-B7DEDA849010}" srcOrd="12" destOrd="0" presId="urn:microsoft.com/office/officeart/2005/8/layout/cycle5"/>
    <dgm:cxn modelId="{EA986040-8E54-498E-8FE7-E4F388BD306A}" type="presParOf" srcId="{61CB574D-1B12-458D-998A-F6A321547439}" destId="{B1912273-6D7C-41AA-9654-2D58B1BB6E0D}" srcOrd="13" destOrd="0" presId="urn:microsoft.com/office/officeart/2005/8/layout/cycle5"/>
    <dgm:cxn modelId="{FCA5A75B-E89D-458C-91E1-0A9EA01E569C}" type="presParOf" srcId="{61CB574D-1B12-458D-998A-F6A321547439}" destId="{7D56AD36-A879-4613-AF1A-91F1021A3318}" srcOrd="14" destOrd="0" presId="urn:microsoft.com/office/officeart/2005/8/layout/cycle5"/>
    <dgm:cxn modelId="{C616DDAD-EDB3-42E4-91A2-E6FAF59E6108}" type="presParOf" srcId="{61CB574D-1B12-458D-998A-F6A321547439}" destId="{F4BBF0FD-6821-45AE-9DFA-46380BAD8519}" srcOrd="15" destOrd="0" presId="urn:microsoft.com/office/officeart/2005/8/layout/cycle5"/>
    <dgm:cxn modelId="{E511FD79-8C05-46BC-ABBD-93B8B243CB78}" type="presParOf" srcId="{61CB574D-1B12-458D-998A-F6A321547439}" destId="{5E8111FD-CFCC-468B-9894-7747E1A80B32}" srcOrd="16" destOrd="0" presId="urn:microsoft.com/office/officeart/2005/8/layout/cycle5"/>
    <dgm:cxn modelId="{4451A267-F87D-4304-BEE0-217A6B62C914}" type="presParOf" srcId="{61CB574D-1B12-458D-998A-F6A321547439}" destId="{456687A9-93D3-43B0-9F4E-C5A1FF7C95C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latin typeface="Arial Black"/>
            </a:rPr>
            <a:t>Update Olympic</a:t>
          </a:r>
          <a:endParaRPr lang="en-US" sz="2600" b="1" dirty="0"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>
              <a:latin typeface="Arial Black"/>
            </a:rPr>
            <a:t>Start</a:t>
          </a:r>
          <a:endParaRPr lang="en-US" dirty="0">
            <a:latin typeface="Arial Black"/>
          </a:endParaRPr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8AEE4EC3-5472-4262-BCBD-BA74CE608692}">
      <dgm:prSet phldrT="[Text]"/>
      <dgm:spPr/>
      <dgm:t>
        <a:bodyPr/>
        <a:lstStyle/>
        <a:p>
          <a:r>
            <a:rPr lang="EN-US" dirty="0">
              <a:latin typeface="Arial Black"/>
            </a:rPr>
            <a:t>Wire remaining</a:t>
          </a:r>
          <a:br>
            <a:rPr lang="en-US" dirty="0"/>
          </a:br>
          <a:r>
            <a:rPr lang="EN-US" dirty="0">
              <a:latin typeface="Arial Black"/>
            </a:rPr>
            <a:t>balance</a:t>
          </a:r>
        </a:p>
      </dgm:t>
    </dgm:pt>
    <dgm:pt modelId="{F19E20B1-B04F-4A41-A08A-15CF5D7436C9}" type="parTrans" cxnId="{3D0D50FD-CB85-4E93-8E7F-14FD44F2B377}">
      <dgm:prSet/>
      <dgm:spPr/>
    </dgm:pt>
    <dgm:pt modelId="{A2F941BE-A356-4617-A50B-48430CEE8337}" type="sibTrans" cxnId="{3D0D50FD-CB85-4E93-8E7F-14FD44F2B377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3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94461944-9CF9-4562-B256-0367B70CE741}" type="pres">
      <dgm:prSet presAssocID="{8AEE4EC3-5472-4262-BCBD-BA74CE608692}" presName="childNode" presStyleLbl="node1" presStyleIdx="1" presStyleCnt="3">
        <dgm:presLayoutVars>
          <dgm:bulletEnabled val="1"/>
        </dgm:presLayoutVars>
      </dgm:prSet>
      <dgm:spPr/>
    </dgm:pt>
    <dgm:pt modelId="{1F39C102-8B91-48E8-B889-80ACCA297110}" type="pres">
      <dgm:prSet presAssocID="{8AEE4EC3-5472-4262-BCBD-BA74CE608692}" presName="aSpace2" presStyleCnt="0"/>
      <dgm:spPr/>
    </dgm:pt>
    <dgm:pt modelId="{F7267502-1F5B-4BF9-AE43-BD98533907E4}" type="pres">
      <dgm:prSet presAssocID="{B8F18B98-BFB4-453E-9D45-669258C6A9D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D0D50FD-CB85-4E93-8E7F-14FD44F2B377}" srcId="{232C7383-C8BF-44A6-A139-A5F108E44D5D}" destId="{8AEE4EC3-5472-4262-BCBD-BA74CE608692}" srcOrd="1" destOrd="0" parTransId="{F19E20B1-B04F-4A41-A08A-15CF5D7436C9}" sibTransId="{A2F941BE-A356-4617-A50B-48430CEE8337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2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DED932B5-A3EB-48B1-81E4-FF8E64AB9DC0}" type="presOf" srcId="{8AEE4EC3-5472-4262-BCBD-BA74CE608692}" destId="{94461944-9CF9-4562-B256-0367B70CE741}" srcOrd="0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F4FE9FCD-58E9-486E-AD46-DC49D451238F}" type="presParOf" srcId="{F18A9395-2637-4D5B-AFD6-3E655CDB6E5A}" destId="{94461944-9CF9-4562-B256-0367B70CE741}" srcOrd="2" destOrd="0" presId="urn:microsoft.com/office/officeart/2005/8/layout/lProcess2"/>
    <dgm:cxn modelId="{E246C28F-82AF-46D2-803D-31FBAA65D7FA}" type="presParOf" srcId="{F18A9395-2637-4D5B-AFD6-3E655CDB6E5A}" destId="{1F39C102-8B91-48E8-B889-80ACCA297110}" srcOrd="3" destOrd="0" presId="urn:microsoft.com/office/officeart/2005/8/layout/lProcess2"/>
    <dgm:cxn modelId="{2EB69F90-0228-4400-9BDF-9DDA5DE7216B}" type="presParOf" srcId="{F18A9395-2637-4D5B-AFD6-3E655CDB6E5A}" destId="{F7267502-1F5B-4BF9-AE43-BD98533907E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0669E-5E21-432B-8DBE-69411A0F4D45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79B06009-3799-438B-811C-17E32C9638A3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D49E82AE-2BEA-4C1E-A41F-0EC5F06E3DD8}" type="parTrans" cxnId="{03B9FABB-B498-4ACB-88DE-6CA772BE88E6}">
      <dgm:prSet/>
      <dgm:spPr/>
    </dgm:pt>
    <dgm:pt modelId="{08E303EA-D987-42EE-8132-5BD8D2B571A5}" type="sibTrans" cxnId="{03B9FABB-B498-4ACB-88DE-6CA772BE88E6}">
      <dgm:prSet/>
      <dgm:spPr/>
      <dgm:t>
        <a:bodyPr/>
        <a:lstStyle/>
        <a:p>
          <a:endParaRPr lang="en-US"/>
        </a:p>
      </dgm:t>
    </dgm:pt>
    <dgm:pt modelId="{E964F815-6221-4EAE-923B-7A0E4E7B914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7794E98A-0C5E-49EE-861F-37E32DF29469}" type="parTrans" cxnId="{92AECB00-67EF-49F8-8934-AC08E9220B4F}">
      <dgm:prSet/>
      <dgm:spPr/>
    </dgm:pt>
    <dgm:pt modelId="{257DA029-0CCD-4300-9075-247FB1C4B982}" type="sibTrans" cxnId="{92AECB00-67EF-49F8-8934-AC08E9220B4F}">
      <dgm:prSet/>
      <dgm:spPr/>
      <dgm:t>
        <a:bodyPr/>
        <a:lstStyle/>
        <a:p>
          <a:endParaRPr lang="en-US"/>
        </a:p>
      </dgm:t>
    </dgm:pt>
    <dgm:pt modelId="{52EC9AC6-91B1-4361-B6B4-38A8D50BF155}" type="pres">
      <dgm:prSet presAssocID="{5560669E-5E21-432B-8DBE-69411A0F4D45}" presName="linearFlow" presStyleCnt="0">
        <dgm:presLayoutVars>
          <dgm:resizeHandles val="exact"/>
        </dgm:presLayoutVars>
      </dgm:prSet>
      <dgm:spPr/>
    </dgm:pt>
    <dgm:pt modelId="{2EB69A55-0FFF-4269-81CA-6D40CF1E330F}" type="pres">
      <dgm:prSet presAssocID="{79B06009-3799-438B-811C-17E32C9638A3}" presName="node" presStyleLbl="node1" presStyleIdx="0" presStyleCnt="2">
        <dgm:presLayoutVars>
          <dgm:bulletEnabled val="1"/>
        </dgm:presLayoutVars>
      </dgm:prSet>
      <dgm:spPr/>
    </dgm:pt>
    <dgm:pt modelId="{F77A5C8C-87B3-427C-93D9-28EE617309B4}" type="pres">
      <dgm:prSet presAssocID="{08E303EA-D987-42EE-8132-5BD8D2B571A5}" presName="sibTrans" presStyleLbl="sibTrans2D1" presStyleIdx="0" presStyleCnt="1"/>
      <dgm:spPr/>
    </dgm:pt>
    <dgm:pt modelId="{F5EA3ABB-3E5D-4E6F-AABD-66CA9B365666}" type="pres">
      <dgm:prSet presAssocID="{08E303EA-D987-42EE-8132-5BD8D2B571A5}" presName="connectorText" presStyleLbl="sibTrans2D1" presStyleIdx="0" presStyleCnt="1"/>
      <dgm:spPr/>
    </dgm:pt>
    <dgm:pt modelId="{0A0085F2-0DA9-4A2A-8EA5-59F9C99D0E81}" type="pres">
      <dgm:prSet presAssocID="{E964F815-6221-4EAE-923B-7A0E4E7B914E}" presName="node" presStyleLbl="node1" presStyleIdx="1" presStyleCnt="2">
        <dgm:presLayoutVars>
          <dgm:bulletEnabled val="1"/>
        </dgm:presLayoutVars>
      </dgm:prSet>
      <dgm:spPr/>
    </dgm:pt>
  </dgm:ptLst>
  <dgm:cxnLst>
    <dgm:cxn modelId="{5C449FA6-C628-4314-8FAF-0590E3095B31}" type="presOf" srcId="{E964F815-6221-4EAE-923B-7A0E4E7B914E}" destId="{0A0085F2-0DA9-4A2A-8EA5-59F9C99D0E81}" srcOrd="0" destOrd="0" presId="urn:microsoft.com/office/officeart/2005/8/layout/process2"/>
    <dgm:cxn modelId="{20ACE043-DE22-40D9-A4C7-FE912B07013F}" type="presOf" srcId="{5560669E-5E21-432B-8DBE-69411A0F4D45}" destId="{52EC9AC6-91B1-4361-B6B4-38A8D50BF155}" srcOrd="0" destOrd="0" presId="urn:microsoft.com/office/officeart/2005/8/layout/process2"/>
    <dgm:cxn modelId="{8969FCA0-7C4D-422E-804F-9920932F2A87}" type="presOf" srcId="{79B06009-3799-438B-811C-17E32C9638A3}" destId="{2EB69A55-0FFF-4269-81CA-6D40CF1E330F}" srcOrd="0" destOrd="0" presId="urn:microsoft.com/office/officeart/2005/8/layout/process2"/>
    <dgm:cxn modelId="{92AECB00-67EF-49F8-8934-AC08E9220B4F}" srcId="{5560669E-5E21-432B-8DBE-69411A0F4D45}" destId="{E964F815-6221-4EAE-923B-7A0E4E7B914E}" srcOrd="1" destOrd="0" parTransId="{7794E98A-0C5E-49EE-861F-37E32DF29469}" sibTransId="{257DA029-0CCD-4300-9075-247FB1C4B982}"/>
    <dgm:cxn modelId="{CDC9D200-FDEE-4796-A850-8D13B2913D3B}" type="presOf" srcId="{08E303EA-D987-42EE-8132-5BD8D2B571A5}" destId="{F5EA3ABB-3E5D-4E6F-AABD-66CA9B365666}" srcOrd="1" destOrd="0" presId="urn:microsoft.com/office/officeart/2005/8/layout/process2"/>
    <dgm:cxn modelId="{B86D45E0-1644-44F5-9CAA-E459E8F5DDBF}" type="presOf" srcId="{08E303EA-D987-42EE-8132-5BD8D2B571A5}" destId="{F77A5C8C-87B3-427C-93D9-28EE617309B4}" srcOrd="0" destOrd="0" presId="urn:microsoft.com/office/officeart/2005/8/layout/process2"/>
    <dgm:cxn modelId="{03B9FABB-B498-4ACB-88DE-6CA772BE88E6}" srcId="{5560669E-5E21-432B-8DBE-69411A0F4D45}" destId="{79B06009-3799-438B-811C-17E32C9638A3}" srcOrd="0" destOrd="0" parTransId="{D49E82AE-2BEA-4C1E-A41F-0EC5F06E3DD8}" sibTransId="{08E303EA-D987-42EE-8132-5BD8D2B571A5}"/>
    <dgm:cxn modelId="{7EC13264-3965-4A16-942F-78FB9140AE82}" type="presParOf" srcId="{52EC9AC6-91B1-4361-B6B4-38A8D50BF155}" destId="{2EB69A55-0FFF-4269-81CA-6D40CF1E330F}" srcOrd="0" destOrd="0" presId="urn:microsoft.com/office/officeart/2005/8/layout/process2"/>
    <dgm:cxn modelId="{63B7B5C2-AF73-4E24-875E-882ED7FB108E}" type="presParOf" srcId="{52EC9AC6-91B1-4361-B6B4-38A8D50BF155}" destId="{F77A5C8C-87B3-427C-93D9-28EE617309B4}" srcOrd="1" destOrd="0" presId="urn:microsoft.com/office/officeart/2005/8/layout/process2"/>
    <dgm:cxn modelId="{AEB6855A-718D-4054-B612-8EB43224FCB9}" type="presParOf" srcId="{F77A5C8C-87B3-427C-93D9-28EE617309B4}" destId="{F5EA3ABB-3E5D-4E6F-AABD-66CA9B365666}" srcOrd="0" destOrd="0" presId="urn:microsoft.com/office/officeart/2005/8/layout/process2"/>
    <dgm:cxn modelId="{7A9C0703-F965-440A-BC2F-C63A30805C6E}" type="presParOf" srcId="{52EC9AC6-91B1-4361-B6B4-38A8D50BF155}" destId="{0A0085F2-0DA9-4A2A-8EA5-59F9C99D0E8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Missing IIS Link</a:t>
          </a:r>
          <a:r>
            <a:rPr lang="EN-US" dirty="0"/>
            <a:t>: </a:t>
          </a:r>
          <a:r>
            <a:rPr lang="EN-US" dirty="0">
              <a:solidFill>
                <a:srgbClr val="7F7F7F"/>
              </a:solidFill>
            </a:rPr>
            <a:t>Issue Type</a:t>
          </a:r>
          <a:endParaRPr lang="en-US" dirty="0">
            <a:solidFill>
              <a:srgbClr val="7F7F7F"/>
            </a:solidFill>
          </a:endParaRPr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CE56F083-372D-4F9B-813E-EC9EB13EF60A}" type="parTrans" cxnId="{BB48F946-09D4-48B0-BCDB-C8DBCCE9DCB2}">
      <dgm:prSet/>
      <dgm:spPr/>
      <dgm:t>
        <a:bodyPr/>
        <a:lstStyle/>
        <a:p>
          <a:endParaRPr lang="en-US"/>
        </a:p>
      </dgm:t>
    </dgm:pt>
    <dgm:pt modelId="{5A3569B6-2414-4EDA-A631-1290E6D841AE}" type="sibTrans" cxnId="{BB48F946-09D4-48B0-BCDB-C8DBCCE9DCB2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Missing </a:t>
          </a:r>
          <a:r>
            <a:rPr lang="EN-US" dirty="0"/>
            <a:t>Cost Account: </a:t>
          </a:r>
          <a:r>
            <a:rPr lang="EN-US" dirty="0">
              <a:solidFill>
                <a:srgbClr val="7F7F7F"/>
              </a:solidFill>
            </a:rPr>
            <a:t>Issue Type</a:t>
          </a:r>
          <a:endParaRPr lang="en-US" dirty="0">
            <a:solidFill>
              <a:srgbClr val="7F7F7F"/>
            </a:solidFill>
          </a:endParaRPr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CE56F083-372D-4F9B-813E-EC9EB13EF60A}" type="parTrans" cxnId="{BB48F946-09D4-48B0-BCDB-C8DBCCE9DCB2}">
      <dgm:prSet/>
      <dgm:spPr/>
      <dgm:t>
        <a:bodyPr/>
        <a:lstStyle/>
        <a:p>
          <a:endParaRPr lang="en-US"/>
        </a:p>
      </dgm:t>
    </dgm:pt>
    <dgm:pt modelId="{5A3569B6-2414-4EDA-A631-1290E6D841AE}" type="sibTrans" cxnId="{BB48F946-09D4-48B0-BCDB-C8DBCCE9DCB2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C20FCB-1055-4D88-8BA7-0032D1E2A9C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F197009-B524-46CF-831D-4BD4268B28C7}">
      <dgm:prSet phldrT="[Text]"/>
      <dgm:spPr/>
      <dgm:t>
        <a:bodyPr/>
        <a:lstStyle/>
        <a:p>
          <a:r>
            <a:rPr lang="EN-US" dirty="0"/>
            <a:t>Week 1</a:t>
          </a:r>
          <a:endParaRPr lang="en-US" dirty="0"/>
        </a:p>
      </dgm:t>
    </dgm:pt>
    <dgm:pt modelId="{B9EF376F-E45B-4DCE-BCAA-D5CF0C871781}" type="parTrans" cxnId="{926AA736-6620-4C53-BBAC-4C3B12FB5EAE}">
      <dgm:prSet/>
      <dgm:spPr/>
    </dgm:pt>
    <dgm:pt modelId="{45E087EC-6B54-4EA9-BACA-5646240CFCF2}" type="sibTrans" cxnId="{926AA736-6620-4C53-BBAC-4C3B12FB5EAE}">
      <dgm:prSet/>
      <dgm:spPr/>
    </dgm:pt>
    <dgm:pt modelId="{3FA3FFD8-CD4D-4430-8833-F767129BCB43}">
      <dgm:prSet phldrT="[Text]"/>
      <dgm:spPr/>
      <dgm:t>
        <a:bodyPr/>
        <a:lstStyle/>
        <a:p>
          <a:r>
            <a:rPr lang="EN-US" dirty="0"/>
            <a:t>Week 2</a:t>
          </a:r>
          <a:endParaRPr lang="en-US" dirty="0"/>
        </a:p>
      </dgm:t>
    </dgm:pt>
    <dgm:pt modelId="{F18B6E53-78CF-4794-8377-3EB3EB355960}" type="parTrans" cxnId="{1238A360-8D99-4D98-B654-170A3D05BC5A}">
      <dgm:prSet/>
      <dgm:spPr/>
    </dgm:pt>
    <dgm:pt modelId="{28C0D5F6-9315-4399-A48A-C2A67B04C909}" type="sibTrans" cxnId="{1238A360-8D99-4D98-B654-170A3D05BC5A}">
      <dgm:prSet/>
      <dgm:spPr/>
    </dgm:pt>
    <dgm:pt modelId="{37E918C7-D707-44D6-847C-7053C1BA106B}">
      <dgm:prSet phldrT="[Text]"/>
      <dgm:spPr/>
      <dgm:t>
        <a:bodyPr/>
        <a:lstStyle/>
        <a:p>
          <a:r>
            <a:rPr lang="EN-US" dirty="0"/>
            <a:t>Week 3</a:t>
          </a:r>
          <a:endParaRPr lang="en-US" dirty="0"/>
        </a:p>
      </dgm:t>
    </dgm:pt>
    <dgm:pt modelId="{5A159602-F82D-4692-B95C-0466577986DC}" type="parTrans" cxnId="{AEA31D9E-CED4-4C59-BB92-5483DBE72C24}">
      <dgm:prSet/>
      <dgm:spPr/>
    </dgm:pt>
    <dgm:pt modelId="{3548905B-F70D-4876-9FF7-D310B3F13EAB}" type="sibTrans" cxnId="{AEA31D9E-CED4-4C59-BB92-5483DBE72C24}">
      <dgm:prSet/>
      <dgm:spPr/>
    </dgm:pt>
    <dgm:pt modelId="{D3184D7F-9083-467E-8FEA-DD6F01806F0C}" type="pres">
      <dgm:prSet presAssocID="{78C20FCB-1055-4D88-8BA7-0032D1E2A9C6}" presName="Name0" presStyleCnt="0">
        <dgm:presLayoutVars>
          <dgm:dir/>
          <dgm:resizeHandles val="exact"/>
        </dgm:presLayoutVars>
      </dgm:prSet>
      <dgm:spPr/>
    </dgm:pt>
    <dgm:pt modelId="{64617A76-65F7-4029-BBA9-49FD9B9D8707}" type="pres">
      <dgm:prSet presAssocID="{78C20FCB-1055-4D88-8BA7-0032D1E2A9C6}" presName="arrow" presStyleLbl="bgShp" presStyleIdx="0" presStyleCnt="1"/>
      <dgm:spPr/>
    </dgm:pt>
    <dgm:pt modelId="{0F3B9467-6D6F-41EA-A142-C462F8E3E848}" type="pres">
      <dgm:prSet presAssocID="{78C20FCB-1055-4D88-8BA7-0032D1E2A9C6}" presName="points" presStyleCnt="0"/>
      <dgm:spPr/>
    </dgm:pt>
    <dgm:pt modelId="{1BE0B7B0-9E6F-4D24-9176-9D18F0D4784F}" type="pres">
      <dgm:prSet presAssocID="{8F197009-B524-46CF-831D-4BD4268B28C7}" presName="compositeA" presStyleCnt="0"/>
      <dgm:spPr/>
    </dgm:pt>
    <dgm:pt modelId="{E471F13D-1A41-48E5-A0A3-ABA54A7E53EF}" type="pres">
      <dgm:prSet presAssocID="{8F197009-B524-46CF-831D-4BD4268B28C7}" presName="textA" presStyleLbl="revTx" presStyleIdx="0" presStyleCnt="3">
        <dgm:presLayoutVars>
          <dgm:bulletEnabled val="1"/>
        </dgm:presLayoutVars>
      </dgm:prSet>
      <dgm:spPr/>
    </dgm:pt>
    <dgm:pt modelId="{1D159583-1332-4723-A0CF-DA551D287D44}" type="pres">
      <dgm:prSet presAssocID="{8F197009-B524-46CF-831D-4BD4268B28C7}" presName="circleA" presStyleLbl="node1" presStyleIdx="0" presStyleCnt="3"/>
      <dgm:spPr/>
    </dgm:pt>
    <dgm:pt modelId="{B39C9F70-520B-41BD-9C9B-B2432CEC3802}" type="pres">
      <dgm:prSet presAssocID="{8F197009-B524-46CF-831D-4BD4268B28C7}" presName="spaceA" presStyleCnt="0"/>
      <dgm:spPr/>
    </dgm:pt>
    <dgm:pt modelId="{2B673801-35A1-4856-8FE7-F4438283A661}" type="pres">
      <dgm:prSet presAssocID="{45E087EC-6B54-4EA9-BACA-5646240CFCF2}" presName="space" presStyleCnt="0"/>
      <dgm:spPr/>
    </dgm:pt>
    <dgm:pt modelId="{AE306510-E1A0-476C-A268-A227DA17689F}" type="pres">
      <dgm:prSet presAssocID="{3FA3FFD8-CD4D-4430-8833-F767129BCB43}" presName="compositeB" presStyleCnt="0"/>
      <dgm:spPr/>
    </dgm:pt>
    <dgm:pt modelId="{920F48B6-F358-4288-935E-4ED6EBA75D0F}" type="pres">
      <dgm:prSet presAssocID="{3FA3FFD8-CD4D-4430-8833-F767129BCB43}" presName="textB" presStyleLbl="revTx" presStyleIdx="1" presStyleCnt="3">
        <dgm:presLayoutVars>
          <dgm:bulletEnabled val="1"/>
        </dgm:presLayoutVars>
      </dgm:prSet>
      <dgm:spPr/>
    </dgm:pt>
    <dgm:pt modelId="{D8476FE2-B22E-4D88-8F18-BB1BB11C8422}" type="pres">
      <dgm:prSet presAssocID="{3FA3FFD8-CD4D-4430-8833-F767129BCB43}" presName="circleB" presStyleLbl="node1" presStyleIdx="1" presStyleCnt="3"/>
      <dgm:spPr/>
    </dgm:pt>
    <dgm:pt modelId="{C52EBF11-EA67-4D5B-99ED-4AAEFB47D041}" type="pres">
      <dgm:prSet presAssocID="{3FA3FFD8-CD4D-4430-8833-F767129BCB43}" presName="spaceB" presStyleCnt="0"/>
      <dgm:spPr/>
    </dgm:pt>
    <dgm:pt modelId="{0805BB4E-A282-46BB-B83D-0FA1FD4F6CCA}" type="pres">
      <dgm:prSet presAssocID="{28C0D5F6-9315-4399-A48A-C2A67B04C909}" presName="space" presStyleCnt="0"/>
      <dgm:spPr/>
    </dgm:pt>
    <dgm:pt modelId="{A174F5FA-0E7B-413E-800C-5416055A1710}" type="pres">
      <dgm:prSet presAssocID="{37E918C7-D707-44D6-847C-7053C1BA106B}" presName="compositeA" presStyleCnt="0"/>
      <dgm:spPr/>
    </dgm:pt>
    <dgm:pt modelId="{1B87952A-C665-47C8-83CB-B9F492956021}" type="pres">
      <dgm:prSet presAssocID="{37E918C7-D707-44D6-847C-7053C1BA106B}" presName="textA" presStyleLbl="revTx" presStyleIdx="2" presStyleCnt="3">
        <dgm:presLayoutVars>
          <dgm:bulletEnabled val="1"/>
        </dgm:presLayoutVars>
      </dgm:prSet>
      <dgm:spPr/>
    </dgm:pt>
    <dgm:pt modelId="{0FC2F625-FDF2-4AE8-BAC4-2C5CAE4E51C4}" type="pres">
      <dgm:prSet presAssocID="{37E918C7-D707-44D6-847C-7053C1BA106B}" presName="circleA" presStyleLbl="node1" presStyleIdx="2" presStyleCnt="3"/>
      <dgm:spPr/>
    </dgm:pt>
    <dgm:pt modelId="{D1F532A8-23FC-419E-A5E4-0294AB3A3B11}" type="pres">
      <dgm:prSet presAssocID="{37E918C7-D707-44D6-847C-7053C1BA106B}" presName="spaceA" presStyleCnt="0"/>
      <dgm:spPr/>
    </dgm:pt>
  </dgm:ptLst>
  <dgm:cxnLst>
    <dgm:cxn modelId="{AEA31D9E-CED4-4C59-BB92-5483DBE72C24}" srcId="{78C20FCB-1055-4D88-8BA7-0032D1E2A9C6}" destId="{37E918C7-D707-44D6-847C-7053C1BA106B}" srcOrd="2" destOrd="0" parTransId="{5A159602-F82D-4692-B95C-0466577986DC}" sibTransId="{3548905B-F70D-4876-9FF7-D310B3F13EAB}"/>
    <dgm:cxn modelId="{66A29C0E-AC08-40EB-92F2-5B4B1C6208EF}" type="presOf" srcId="{3FA3FFD8-CD4D-4430-8833-F767129BCB43}" destId="{920F48B6-F358-4288-935E-4ED6EBA75D0F}" srcOrd="0" destOrd="0" presId="urn:microsoft.com/office/officeart/2005/8/layout/hProcess11"/>
    <dgm:cxn modelId="{926AA736-6620-4C53-BBAC-4C3B12FB5EAE}" srcId="{78C20FCB-1055-4D88-8BA7-0032D1E2A9C6}" destId="{8F197009-B524-46CF-831D-4BD4268B28C7}" srcOrd="0" destOrd="0" parTransId="{B9EF376F-E45B-4DCE-BCAA-D5CF0C871781}" sibTransId="{45E087EC-6B54-4EA9-BACA-5646240CFCF2}"/>
    <dgm:cxn modelId="{17696618-7283-4F92-A280-C68B7F4DFE13}" type="presOf" srcId="{8F197009-B524-46CF-831D-4BD4268B28C7}" destId="{E471F13D-1A41-48E5-A0A3-ABA54A7E53EF}" srcOrd="0" destOrd="0" presId="urn:microsoft.com/office/officeart/2005/8/layout/hProcess11"/>
    <dgm:cxn modelId="{1238A360-8D99-4D98-B654-170A3D05BC5A}" srcId="{78C20FCB-1055-4D88-8BA7-0032D1E2A9C6}" destId="{3FA3FFD8-CD4D-4430-8833-F767129BCB43}" srcOrd="1" destOrd="0" parTransId="{F18B6E53-78CF-4794-8377-3EB3EB355960}" sibTransId="{28C0D5F6-9315-4399-A48A-C2A67B04C909}"/>
    <dgm:cxn modelId="{DCA3CBA3-D846-4D40-A4C7-A898DA786670}" type="presOf" srcId="{37E918C7-D707-44D6-847C-7053C1BA106B}" destId="{1B87952A-C665-47C8-83CB-B9F492956021}" srcOrd="0" destOrd="0" presId="urn:microsoft.com/office/officeart/2005/8/layout/hProcess11"/>
    <dgm:cxn modelId="{53A317DB-DCAF-439E-BC88-9E80148B49E5}" type="presOf" srcId="{78C20FCB-1055-4D88-8BA7-0032D1E2A9C6}" destId="{D3184D7F-9083-467E-8FEA-DD6F01806F0C}" srcOrd="0" destOrd="0" presId="urn:microsoft.com/office/officeart/2005/8/layout/hProcess11"/>
    <dgm:cxn modelId="{18A07792-0F29-4223-BB41-2EEC0945FBBD}" type="presParOf" srcId="{D3184D7F-9083-467E-8FEA-DD6F01806F0C}" destId="{64617A76-65F7-4029-BBA9-49FD9B9D8707}" srcOrd="0" destOrd="0" presId="urn:microsoft.com/office/officeart/2005/8/layout/hProcess11"/>
    <dgm:cxn modelId="{AD436AE2-0E37-4CA4-851D-48DA06E61E89}" type="presParOf" srcId="{D3184D7F-9083-467E-8FEA-DD6F01806F0C}" destId="{0F3B9467-6D6F-41EA-A142-C462F8E3E848}" srcOrd="1" destOrd="0" presId="urn:microsoft.com/office/officeart/2005/8/layout/hProcess11"/>
    <dgm:cxn modelId="{ED1AD2AE-C79C-4BAD-A44A-DF1A9FD4B097}" type="presParOf" srcId="{0F3B9467-6D6F-41EA-A142-C462F8E3E848}" destId="{1BE0B7B0-9E6F-4D24-9176-9D18F0D4784F}" srcOrd="0" destOrd="0" presId="urn:microsoft.com/office/officeart/2005/8/layout/hProcess11"/>
    <dgm:cxn modelId="{2FA9AB6E-84E9-463D-8045-BB79AF614769}" type="presParOf" srcId="{1BE0B7B0-9E6F-4D24-9176-9D18F0D4784F}" destId="{E471F13D-1A41-48E5-A0A3-ABA54A7E53EF}" srcOrd="0" destOrd="0" presId="urn:microsoft.com/office/officeart/2005/8/layout/hProcess11"/>
    <dgm:cxn modelId="{EAF460E4-BB15-4A6D-88E2-3B45C50D91A1}" type="presParOf" srcId="{1BE0B7B0-9E6F-4D24-9176-9D18F0D4784F}" destId="{1D159583-1332-4723-A0CF-DA551D287D44}" srcOrd="1" destOrd="0" presId="urn:microsoft.com/office/officeart/2005/8/layout/hProcess11"/>
    <dgm:cxn modelId="{6E25E1F9-6CEC-4303-8CAC-2FEEF2736E2D}" type="presParOf" srcId="{1BE0B7B0-9E6F-4D24-9176-9D18F0D4784F}" destId="{B39C9F70-520B-41BD-9C9B-B2432CEC3802}" srcOrd="2" destOrd="0" presId="urn:microsoft.com/office/officeart/2005/8/layout/hProcess11"/>
    <dgm:cxn modelId="{EA806D1E-94A6-492F-B0C4-8C1E851F2683}" type="presParOf" srcId="{0F3B9467-6D6F-41EA-A142-C462F8E3E848}" destId="{2B673801-35A1-4856-8FE7-F4438283A661}" srcOrd="1" destOrd="0" presId="urn:microsoft.com/office/officeart/2005/8/layout/hProcess11"/>
    <dgm:cxn modelId="{50E80828-4900-46AE-B9B2-D927C36B8AD1}" type="presParOf" srcId="{0F3B9467-6D6F-41EA-A142-C462F8E3E848}" destId="{AE306510-E1A0-476C-A268-A227DA17689F}" srcOrd="2" destOrd="0" presId="urn:microsoft.com/office/officeart/2005/8/layout/hProcess11"/>
    <dgm:cxn modelId="{354E44D6-B21A-4BBC-AD01-F29CF6E6A702}" type="presParOf" srcId="{AE306510-E1A0-476C-A268-A227DA17689F}" destId="{920F48B6-F358-4288-935E-4ED6EBA75D0F}" srcOrd="0" destOrd="0" presId="urn:microsoft.com/office/officeart/2005/8/layout/hProcess11"/>
    <dgm:cxn modelId="{8666BB4D-554E-4AE3-9C4B-87FE30367EE9}" type="presParOf" srcId="{AE306510-E1A0-476C-A268-A227DA17689F}" destId="{D8476FE2-B22E-4D88-8F18-BB1BB11C8422}" srcOrd="1" destOrd="0" presId="urn:microsoft.com/office/officeart/2005/8/layout/hProcess11"/>
    <dgm:cxn modelId="{8A739614-C9F6-4A39-AA75-2D5E7D933853}" type="presParOf" srcId="{AE306510-E1A0-476C-A268-A227DA17689F}" destId="{C52EBF11-EA67-4D5B-99ED-4AAEFB47D041}" srcOrd="2" destOrd="0" presId="urn:microsoft.com/office/officeart/2005/8/layout/hProcess11"/>
    <dgm:cxn modelId="{8EFA03D6-3E97-41D0-92F1-5882D451C7C1}" type="presParOf" srcId="{0F3B9467-6D6F-41EA-A142-C462F8E3E848}" destId="{0805BB4E-A282-46BB-B83D-0FA1FD4F6CCA}" srcOrd="3" destOrd="0" presId="urn:microsoft.com/office/officeart/2005/8/layout/hProcess11"/>
    <dgm:cxn modelId="{7D324C73-E175-4FF8-A3BD-9EC9E204A82F}" type="presParOf" srcId="{0F3B9467-6D6F-41EA-A142-C462F8E3E848}" destId="{A174F5FA-0E7B-413E-800C-5416055A1710}" srcOrd="4" destOrd="0" presId="urn:microsoft.com/office/officeart/2005/8/layout/hProcess11"/>
    <dgm:cxn modelId="{86017A23-1495-4FB2-945D-0CB57DD8349D}" type="presParOf" srcId="{A174F5FA-0E7B-413E-800C-5416055A1710}" destId="{1B87952A-C665-47C8-83CB-B9F492956021}" srcOrd="0" destOrd="0" presId="urn:microsoft.com/office/officeart/2005/8/layout/hProcess11"/>
    <dgm:cxn modelId="{B3551BE4-E0FD-4C43-BAC5-81F6B120D618}" type="presParOf" srcId="{A174F5FA-0E7B-413E-800C-5416055A1710}" destId="{0FC2F625-FDF2-4AE8-BAC4-2C5CAE4E51C4}" srcOrd="1" destOrd="0" presId="urn:microsoft.com/office/officeart/2005/8/layout/hProcess11"/>
    <dgm:cxn modelId="{C1A1FFEE-D041-4E93-8C77-EE4C0C69C19E}" type="presParOf" srcId="{A174F5FA-0E7B-413E-800C-5416055A1710}" destId="{D1F532A8-23FC-419E-A5E4-0294AB3A3B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b="1" dirty="0"/>
            <a:t>Close Account</a:t>
          </a: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/>
            <a:t>Update Olympic</a:t>
          </a:r>
          <a:endParaRPr lang="en-US" sz="2600" b="1" dirty="0"/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latin typeface="Arial Black"/>
            </a:rPr>
            <a:t>Update Olympic</a:t>
          </a:r>
          <a:endParaRPr lang="en-US" sz="2600" b="1" dirty="0"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Update Olympic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910A-D832-44A4-9C26-D1B081214B8A}">
      <dsp:nvSpPr>
        <dsp:cNvPr id="0" name=""/>
        <dsp:cNvSpPr/>
      </dsp:nvSpPr>
      <dsp:spPr>
        <a:xfrm>
          <a:off x="2603592" y="1380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Services</a:t>
          </a:r>
          <a:endParaRPr lang="en-US" sz="1500" kern="1200" dirty="0"/>
        </a:p>
      </dsp:txBody>
      <dsp:txXfrm>
        <a:off x="2648411" y="46199"/>
        <a:ext cx="1322863" cy="828488"/>
      </dsp:txXfrm>
    </dsp:sp>
    <dsp:sp modelId="{BDE04A31-8F7A-445E-BDDE-6BD63B189F87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045093" y="188857"/>
              </a:moveTo>
              <a:arcTo wR="2161488" hR="2161488" stAng="176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1C4CC-9B20-48D3-9F3C-846D1F85CF04}">
      <dsp:nvSpPr>
        <dsp:cNvPr id="0" name=""/>
        <dsp:cNvSpPr/>
      </dsp:nvSpPr>
      <dsp:spPr>
        <a:xfrm>
          <a:off x="4475496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Custody</a:t>
          </a:r>
          <a:endParaRPr lang="en-US" sz="1500" kern="1200" dirty="0"/>
        </a:p>
      </dsp:txBody>
      <dsp:txXfrm>
        <a:off x="4520315" y="1126944"/>
        <a:ext cx="1322863" cy="828488"/>
      </dsp:txXfrm>
    </dsp:sp>
    <dsp:sp modelId="{CD7E5B57-BFA5-48CC-BC16-8A67D1C1B091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4289324" y="1781557"/>
              </a:moveTo>
              <a:arcTo wR="2161488" hR="2161488" stAng="209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EE11-3BC3-4D93-9B89-B7D24B5AA1B5}">
      <dsp:nvSpPr>
        <dsp:cNvPr id="0" name=""/>
        <dsp:cNvSpPr/>
      </dsp:nvSpPr>
      <dsp:spPr>
        <a:xfrm>
          <a:off x="4475496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Documentation</a:t>
          </a:r>
          <a:endParaRPr lang="en-US" sz="1500" kern="1200" dirty="0"/>
        </a:p>
      </dsp:txBody>
      <dsp:txXfrm>
        <a:off x="4520315" y="3288432"/>
        <a:ext cx="1322863" cy="828488"/>
      </dsp:txXfrm>
    </dsp:sp>
    <dsp:sp modelId="{54FF2898-1364-4240-8A1A-079119D217EA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536741" y="3829036"/>
              </a:moveTo>
              <a:arcTo wR="2161488" hR="2161488" stAng="30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3618-0D77-4F95-94F9-0FE630C1D90F}">
      <dsp:nvSpPr>
        <dsp:cNvPr id="0" name=""/>
        <dsp:cNvSpPr/>
      </dsp:nvSpPr>
      <dsp:spPr>
        <a:xfrm>
          <a:off x="2603592" y="4324358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Compliance</a:t>
          </a:r>
          <a:endParaRPr lang="en-US" sz="1500" kern="1200" dirty="0"/>
        </a:p>
      </dsp:txBody>
      <dsp:txXfrm>
        <a:off x="2648411" y="4369177"/>
        <a:ext cx="1322863" cy="828488"/>
      </dsp:txXfrm>
    </dsp:sp>
    <dsp:sp modelId="{DCA40F3F-47D1-476D-B178-94B51E32ACC5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1277883" y="4134120"/>
              </a:moveTo>
              <a:arcTo wR="2161488" hR="2161488" stAng="68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8CAD7-4782-4290-890D-B7DEDA849010}">
      <dsp:nvSpPr>
        <dsp:cNvPr id="0" name=""/>
        <dsp:cNvSpPr/>
      </dsp:nvSpPr>
      <dsp:spPr>
        <a:xfrm>
          <a:off x="731688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Rick Management</a:t>
          </a:r>
          <a:endParaRPr lang="en-US" sz="1500" kern="1200" dirty="0"/>
        </a:p>
      </dsp:txBody>
      <dsp:txXfrm>
        <a:off x="776507" y="3288432"/>
        <a:ext cx="1322863" cy="828488"/>
      </dsp:txXfrm>
    </dsp:sp>
    <dsp:sp modelId="{7D56AD36-A879-4613-AF1A-91F1021A3318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3652" y="2541420"/>
              </a:moveTo>
              <a:arcTo wR="2161488" hR="2161488" stAng="101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BF0FD-6821-45AE-9DFA-46380BAD8519}">
      <dsp:nvSpPr>
        <dsp:cNvPr id="0" name=""/>
        <dsp:cNvSpPr/>
      </dsp:nvSpPr>
      <dsp:spPr>
        <a:xfrm>
          <a:off x="731688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Wire Transfer</a:t>
          </a:r>
          <a:endParaRPr lang="en-US" sz="1500" kern="1200" dirty="0"/>
        </a:p>
      </dsp:txBody>
      <dsp:txXfrm>
        <a:off x="776507" y="1126944"/>
        <a:ext cx="1322863" cy="828488"/>
      </dsp:txXfrm>
    </dsp:sp>
    <dsp:sp modelId="{456687A9-93D3-43B0-9F4E-C5A1FF7C95CE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786236" y="493941"/>
              </a:moveTo>
              <a:arcTo wR="2161488" hR="2161488" stAng="138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</a:t>
          </a:r>
          <a:endParaRPr lang="en-US" sz="15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If Root is Closed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Else</a:t>
          </a:r>
          <a:endParaRPr lang="en-US" sz="15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Update Olympic</a:t>
          </a:r>
          <a:endParaRPr lang="en-US" sz="1200" b="1" kern="1200" dirty="0"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Done</a:t>
          </a:r>
          <a:endParaRPr lang="en-US" sz="1500" kern="1200" dirty="0"/>
        </a:p>
      </dsp:txBody>
      <dsp:txXfrm>
        <a:off x="289440" y="3256492"/>
        <a:ext cx="2143682" cy="5523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603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Start</a:t>
          </a:r>
          <a:endParaRPr lang="en-US" sz="900" kern="1200" dirty="0">
            <a:latin typeface="Arial Black"/>
          </a:endParaRPr>
        </a:p>
      </dsp:txBody>
      <dsp:txXfrm>
        <a:off x="180520" y="553007"/>
        <a:ext cx="1340120" cy="334423"/>
      </dsp:txXfrm>
    </dsp:sp>
    <dsp:sp modelId="{94461944-9CF9-4562-B256-0367B70CE741}">
      <dsp:nvSpPr>
        <dsp:cNvPr id="0" name=""/>
        <dsp:cNvSpPr/>
      </dsp:nvSpPr>
      <dsp:spPr>
        <a:xfrm>
          <a:off x="170116" y="952486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Wire remaining</a:t>
          </a:r>
          <a:br>
            <a:rPr lang="en-US" sz="900" kern="1200" dirty="0"/>
          </a:br>
          <a:r>
            <a:rPr lang="EN-US" sz="900" kern="1200" dirty="0">
              <a:latin typeface="Arial Black"/>
            </a:rPr>
            <a:t>balance</a:t>
          </a:r>
        </a:p>
      </dsp:txBody>
      <dsp:txXfrm>
        <a:off x="180520" y="962890"/>
        <a:ext cx="1340120" cy="334423"/>
      </dsp:txXfrm>
    </dsp:sp>
    <dsp:sp modelId="{F7267502-1F5B-4BF9-AE43-BD98533907E4}">
      <dsp:nvSpPr>
        <dsp:cNvPr id="0" name=""/>
        <dsp:cNvSpPr/>
      </dsp:nvSpPr>
      <dsp:spPr>
        <a:xfrm>
          <a:off x="170116" y="1362368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Done</a:t>
          </a:r>
          <a:endParaRPr lang="en-US" sz="900" kern="1200" dirty="0"/>
        </a:p>
      </dsp:txBody>
      <dsp:txXfrm>
        <a:off x="180520" y="1372772"/>
        <a:ext cx="1340120" cy="334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9A55-0FFF-4269-81CA-6D40CF1E330F}">
      <dsp:nvSpPr>
        <dsp:cNvPr id="0" name=""/>
        <dsp:cNvSpPr/>
      </dsp:nvSpPr>
      <dsp:spPr>
        <a:xfrm>
          <a:off x="779526" y="344"/>
          <a:ext cx="2028696" cy="1127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Start</a:t>
          </a:r>
          <a:endParaRPr lang="en-US" sz="4900" kern="1200" dirty="0"/>
        </a:p>
      </dsp:txBody>
      <dsp:txXfrm>
        <a:off x="812536" y="33354"/>
        <a:ext cx="1962676" cy="1061033"/>
      </dsp:txXfrm>
    </dsp:sp>
    <dsp:sp modelId="{F77A5C8C-87B3-427C-93D9-28EE617309B4}">
      <dsp:nvSpPr>
        <dsp:cNvPr id="0" name=""/>
        <dsp:cNvSpPr/>
      </dsp:nvSpPr>
      <dsp:spPr>
        <a:xfrm rot="5400000">
          <a:off x="1582552" y="1155573"/>
          <a:ext cx="422645" cy="5071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1641723" y="1197838"/>
        <a:ext cx="304304" cy="295852"/>
      </dsp:txXfrm>
    </dsp:sp>
    <dsp:sp modelId="{0A0085F2-0DA9-4A2A-8EA5-59F9C99D0E81}">
      <dsp:nvSpPr>
        <dsp:cNvPr id="0" name=""/>
        <dsp:cNvSpPr/>
      </dsp:nvSpPr>
      <dsp:spPr>
        <a:xfrm>
          <a:off x="779526" y="1690924"/>
          <a:ext cx="2028696" cy="1127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Done</a:t>
          </a:r>
          <a:endParaRPr lang="en-US" sz="4900" kern="1200" dirty="0"/>
        </a:p>
      </dsp:txBody>
      <dsp:txXfrm>
        <a:off x="812536" y="1723934"/>
        <a:ext cx="1962676" cy="1061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473575" cy="194574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Missing IIS Link</a:t>
          </a:r>
          <a:r>
            <a:rPr lang="EN-US" sz="2700" kern="1200" dirty="0"/>
            <a:t>: </a:t>
          </a:r>
          <a:r>
            <a:rPr lang="EN-US" sz="2700" kern="1200" dirty="0">
              <a:solidFill>
                <a:srgbClr val="7F7F7F"/>
              </a:solidFill>
            </a:rPr>
            <a:t>Issue Type</a:t>
          </a:r>
          <a:endParaRPr lang="en-US" sz="2700" kern="1200" dirty="0">
            <a:solidFill>
              <a:srgbClr val="7F7F7F"/>
            </a:solidFill>
          </a:endParaRPr>
        </a:p>
      </dsp:txBody>
      <dsp:txXfrm>
        <a:off x="0" y="0"/>
        <a:ext cx="4473575" cy="583722"/>
      </dsp:txXfrm>
    </dsp:sp>
    <dsp:sp modelId="{409D837D-AB22-48B4-8DB5-6D27D5F85146}">
      <dsp:nvSpPr>
        <dsp:cNvPr id="0" name=""/>
        <dsp:cNvSpPr/>
      </dsp:nvSpPr>
      <dsp:spPr>
        <a:xfrm>
          <a:off x="447357" y="584292"/>
          <a:ext cx="3578860" cy="586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</a:t>
          </a:r>
          <a:endParaRPr lang="en-US" sz="3100" kern="1200" dirty="0"/>
        </a:p>
      </dsp:txBody>
      <dsp:txXfrm>
        <a:off x="464540" y="601475"/>
        <a:ext cx="3544494" cy="552302"/>
      </dsp:txXfrm>
    </dsp:sp>
    <dsp:sp modelId="{FDCEDDED-35DC-4625-9416-ED8111D15B24}">
      <dsp:nvSpPr>
        <dsp:cNvPr id="0" name=""/>
        <dsp:cNvSpPr/>
      </dsp:nvSpPr>
      <dsp:spPr>
        <a:xfrm>
          <a:off x="447357" y="1261217"/>
          <a:ext cx="3578860" cy="586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Done</a:t>
          </a:r>
        </a:p>
      </dsp:txBody>
      <dsp:txXfrm>
        <a:off x="464540" y="1278400"/>
        <a:ext cx="3544494" cy="552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473575" cy="194574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Missing </a:t>
          </a:r>
          <a:r>
            <a:rPr lang="EN-US" sz="2500" kern="1200" dirty="0"/>
            <a:t>Cost Account: </a:t>
          </a:r>
          <a:r>
            <a:rPr lang="EN-US" sz="2500" kern="1200" dirty="0">
              <a:solidFill>
                <a:srgbClr val="7F7F7F"/>
              </a:solidFill>
            </a:rPr>
            <a:t>Issue Type</a:t>
          </a:r>
          <a:endParaRPr lang="en-US" sz="2500" kern="1200" dirty="0">
            <a:solidFill>
              <a:srgbClr val="7F7F7F"/>
            </a:solidFill>
          </a:endParaRPr>
        </a:p>
      </dsp:txBody>
      <dsp:txXfrm>
        <a:off x="0" y="0"/>
        <a:ext cx="4473575" cy="583722"/>
      </dsp:txXfrm>
    </dsp:sp>
    <dsp:sp modelId="{409D837D-AB22-48B4-8DB5-6D27D5F85146}">
      <dsp:nvSpPr>
        <dsp:cNvPr id="0" name=""/>
        <dsp:cNvSpPr/>
      </dsp:nvSpPr>
      <dsp:spPr>
        <a:xfrm>
          <a:off x="447357" y="584292"/>
          <a:ext cx="3578860" cy="586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</a:t>
          </a:r>
          <a:endParaRPr lang="en-US" sz="3100" kern="1200" dirty="0"/>
        </a:p>
      </dsp:txBody>
      <dsp:txXfrm>
        <a:off x="464540" y="601475"/>
        <a:ext cx="3544494" cy="552302"/>
      </dsp:txXfrm>
    </dsp:sp>
    <dsp:sp modelId="{FDCEDDED-35DC-4625-9416-ED8111D15B24}">
      <dsp:nvSpPr>
        <dsp:cNvPr id="0" name=""/>
        <dsp:cNvSpPr/>
      </dsp:nvSpPr>
      <dsp:spPr>
        <a:xfrm>
          <a:off x="447357" y="1261217"/>
          <a:ext cx="3578860" cy="586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Done</a:t>
          </a:r>
        </a:p>
      </dsp:txBody>
      <dsp:txXfrm>
        <a:off x="464540" y="1278400"/>
        <a:ext cx="3544494" cy="552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17A76-65F7-4029-BBA9-49FD9B9D8707}">
      <dsp:nvSpPr>
        <dsp:cNvPr id="0" name=""/>
        <dsp:cNvSpPr/>
      </dsp:nvSpPr>
      <dsp:spPr>
        <a:xfrm>
          <a:off x="0" y="554268"/>
          <a:ext cx="4572000" cy="7390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1F13D-1A41-48E5-A0A3-ABA54A7E53EF}">
      <dsp:nvSpPr>
        <dsp:cNvPr id="0" name=""/>
        <dsp:cNvSpPr/>
      </dsp:nvSpPr>
      <dsp:spPr>
        <a:xfrm>
          <a:off x="2009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 1</a:t>
          </a:r>
          <a:endParaRPr lang="en-US" sz="2500" kern="1200" dirty="0"/>
        </a:p>
      </dsp:txBody>
      <dsp:txXfrm>
        <a:off x="2009" y="0"/>
        <a:ext cx="1326058" cy="739025"/>
      </dsp:txXfrm>
    </dsp:sp>
    <dsp:sp modelId="{1D159583-1332-4723-A0CF-DA551D287D44}">
      <dsp:nvSpPr>
        <dsp:cNvPr id="0" name=""/>
        <dsp:cNvSpPr/>
      </dsp:nvSpPr>
      <dsp:spPr>
        <a:xfrm>
          <a:off x="572660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48B6-F358-4288-935E-4ED6EBA75D0F}">
      <dsp:nvSpPr>
        <dsp:cNvPr id="0" name=""/>
        <dsp:cNvSpPr/>
      </dsp:nvSpPr>
      <dsp:spPr>
        <a:xfrm>
          <a:off x="1394370" y="1108537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2</a:t>
          </a:r>
          <a:endParaRPr lang="en-US" sz="2500" kern="1200" dirty="0"/>
        </a:p>
      </dsp:txBody>
      <dsp:txXfrm>
        <a:off x="1394370" y="1108537"/>
        <a:ext cx="1326058" cy="739025"/>
      </dsp:txXfrm>
    </dsp:sp>
    <dsp:sp modelId="{D8476FE2-B22E-4D88-8F18-BB1BB11C8422}">
      <dsp:nvSpPr>
        <dsp:cNvPr id="0" name=""/>
        <dsp:cNvSpPr/>
      </dsp:nvSpPr>
      <dsp:spPr>
        <a:xfrm>
          <a:off x="1965021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7952A-C665-47C8-83CB-B9F492956021}">
      <dsp:nvSpPr>
        <dsp:cNvPr id="0" name=""/>
        <dsp:cNvSpPr/>
      </dsp:nvSpPr>
      <dsp:spPr>
        <a:xfrm>
          <a:off x="2786732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3</a:t>
          </a:r>
          <a:endParaRPr lang="en-US" sz="2500" kern="1200" dirty="0"/>
        </a:p>
      </dsp:txBody>
      <dsp:txXfrm>
        <a:off x="2786732" y="0"/>
        <a:ext cx="1326058" cy="739025"/>
      </dsp:txXfrm>
    </dsp:sp>
    <dsp:sp modelId="{0FC2F625-FDF2-4AE8-BAC4-2C5CAE4E51C4}">
      <dsp:nvSpPr>
        <dsp:cNvPr id="0" name=""/>
        <dsp:cNvSpPr/>
      </dsp:nvSpPr>
      <dsp:spPr>
        <a:xfrm>
          <a:off x="3357383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3311524" cy="43984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Missing IIS Link</a:t>
          </a:r>
          <a:endParaRPr lang="en-US" sz="3800" kern="1200"/>
        </a:p>
      </dsp:txBody>
      <dsp:txXfrm>
        <a:off x="0" y="0"/>
        <a:ext cx="3311524" cy="1319521"/>
      </dsp:txXfrm>
    </dsp:sp>
    <dsp:sp modelId="{409D837D-AB22-48B4-8DB5-6D27D5F85146}">
      <dsp:nvSpPr>
        <dsp:cNvPr id="0" name=""/>
        <dsp:cNvSpPr/>
      </dsp:nvSpPr>
      <dsp:spPr>
        <a:xfrm>
          <a:off x="331152" y="1319629"/>
          <a:ext cx="2649219" cy="640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  <a:endParaRPr lang="en-US" sz="1700" kern="1200" dirty="0"/>
        </a:p>
      </dsp:txBody>
      <dsp:txXfrm>
        <a:off x="349919" y="1338396"/>
        <a:ext cx="2611685" cy="603220"/>
      </dsp:txXfrm>
    </dsp:sp>
    <dsp:sp modelId="{FDCEDDED-35DC-4625-9416-ED8111D15B24}">
      <dsp:nvSpPr>
        <dsp:cNvPr id="0" name=""/>
        <dsp:cNvSpPr/>
      </dsp:nvSpPr>
      <dsp:spPr>
        <a:xfrm>
          <a:off x="331152" y="2058960"/>
          <a:ext cx="2649219" cy="640754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If Root is Closed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Close Account</a:t>
          </a:r>
        </a:p>
      </dsp:txBody>
      <dsp:txXfrm>
        <a:off x="349919" y="2077727"/>
        <a:ext cx="2611685" cy="603220"/>
      </dsp:txXfrm>
    </dsp:sp>
    <dsp:sp modelId="{67268F5B-CA85-4F0E-A703-98A6EFA916F5}">
      <dsp:nvSpPr>
        <dsp:cNvPr id="0" name=""/>
        <dsp:cNvSpPr/>
      </dsp:nvSpPr>
      <dsp:spPr>
        <a:xfrm>
          <a:off x="331152" y="2798292"/>
          <a:ext cx="2649219" cy="640754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Else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Update Olympic</a:t>
          </a:r>
          <a:endParaRPr lang="en-US" sz="1300" b="1" kern="1200" dirty="0"/>
        </a:p>
      </dsp:txBody>
      <dsp:txXfrm>
        <a:off x="349919" y="2817059"/>
        <a:ext cx="2611685" cy="603220"/>
      </dsp:txXfrm>
    </dsp:sp>
    <dsp:sp modelId="{F7267502-1F5B-4BF9-AE43-BD98533907E4}">
      <dsp:nvSpPr>
        <dsp:cNvPr id="0" name=""/>
        <dsp:cNvSpPr/>
      </dsp:nvSpPr>
      <dsp:spPr>
        <a:xfrm>
          <a:off x="331152" y="3537624"/>
          <a:ext cx="2649219" cy="64075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Done</a:t>
          </a:r>
          <a:endParaRPr lang="en-US" sz="1700" kern="1200" dirty="0"/>
        </a:p>
      </dsp:txBody>
      <dsp:txXfrm>
        <a:off x="349919" y="3556391"/>
        <a:ext cx="2611685" cy="603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</a:t>
          </a:r>
          <a:endParaRPr lang="en-US" sz="15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If Root is Closed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Else</a:t>
          </a:r>
          <a:endParaRPr lang="en-US" sz="15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Update Olympic</a:t>
          </a:r>
          <a:endParaRPr lang="en-US" sz="1200" b="1" kern="1200" dirty="0"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Done</a:t>
          </a:r>
          <a:endParaRPr lang="en-US" sz="1500" kern="1200" dirty="0"/>
        </a:p>
      </dsp:txBody>
      <dsp:txXfrm>
        <a:off x="289440" y="3256492"/>
        <a:ext cx="2143682" cy="5523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Olympic</a:t>
          </a:r>
          <a:endParaRPr lang="en-US" sz="18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F56-9FED-48A7-8939-2429CE54E52F}" type="datetimeFigureOut">
              <a:rPr lang="en-US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E828-4A3B-46D9-BCB6-B0F3A777A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8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0" y="0"/>
            <a:ext cx="12172634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Six Degrees Of Separation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3666627" cy="544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</a:rPr>
              <a:t>Everything is connected to every other thing, even if it's not visible on the surface.</a:t>
            </a:r>
            <a:r>
              <a:rPr lang="EN-US" b="1" dirty="0">
                <a:solidFill>
                  <a:srgbClr val="000000"/>
                </a:solidFill>
              </a:rPr>
              <a:t> </a:t>
            </a:r>
            <a:endParaRPr lang="EN-US"/>
          </a:p>
          <a:p>
            <a:pPr algn="just"/>
            <a:r>
              <a:rPr lang="EN-US" i="1" dirty="0">
                <a:solidFill>
                  <a:srgbClr val="333333"/>
                </a:solidFill>
              </a:rPr>
              <a:t>Math:</a:t>
            </a:r>
            <a:r>
              <a:rPr lang="EN-US" dirty="0">
                <a:solidFill>
                  <a:srgbClr val="333333"/>
                </a:solidFill>
              </a:rPr>
              <a:t> Assuming everyone knows at least 44 people, and that each of those people knows an entirely new 44 people, and so on, the maths shows that </a:t>
            </a:r>
            <a:r>
              <a:rPr lang="EN-US" b="1" dirty="0">
                <a:solidFill>
                  <a:srgbClr val="333333"/>
                </a:solidFill>
              </a:rPr>
              <a:t>in just six steps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everyone could be connected to 44^6, or 7.26 billion people</a:t>
            </a:r>
            <a:r>
              <a:rPr lang="EN-US" dirty="0">
                <a:solidFill>
                  <a:srgbClr val="333333"/>
                </a:solidFill>
              </a:rPr>
              <a:t> - more than are alive on Earth today.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9742172"/>
              </p:ext>
            </p:extLst>
          </p:nvPr>
        </p:nvGraphicFramePr>
        <p:xfrm>
          <a:off x="4518025" y="1581150"/>
          <a:ext cx="6619687" cy="524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6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Continuing 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900" cy="37581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Gradually define flexible, </a:t>
            </a:r>
            <a:r>
              <a:rPr lang="EN-US" b="1" dirty="0"/>
              <a:t>liquid flows</a:t>
            </a:r>
            <a:r>
              <a:rPr lang="EN-US" dirty="0"/>
              <a:t> of activities in ITAU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Experiment with them 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Model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Implement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Relate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b="1" dirty="0"/>
              <a:t>Develop test ran on a daily/hourly basis that will ensure operational integrity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Freeze</a:t>
            </a:r>
            <a:r>
              <a:rPr lang="EN-US" dirty="0"/>
              <a:t> liquid flows into solid metadata-based infrastructure, infused with business rules. 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Repeat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959" y="1487281"/>
            <a:ext cx="1686083" cy="2680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87508" y="6219825"/>
            <a:ext cx="2070662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Powered by </a:t>
            </a:r>
            <a:endParaRPr lang="en-US"/>
          </a:p>
        </p:txBody>
      </p:sp>
      <p:pic>
        <p:nvPicPr>
          <p:cNvPr id="9" name="Picture 8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72" y="5572125"/>
            <a:ext cx="1117058" cy="9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Kaizen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642" y="1895475"/>
            <a:ext cx="9321132" cy="3757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3200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Two permanent</a:t>
            </a:r>
            <a:r>
              <a:rPr lang="EN-US" dirty="0"/>
              <a:t> members under direct jurisdiction of COO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Operations, </a:t>
            </a:r>
            <a:r>
              <a:rPr lang="EN-US" dirty="0">
                <a:solidFill>
                  <a:srgbClr val="C55A11"/>
                </a:solidFill>
              </a:rPr>
              <a:t>Kaizen</a:t>
            </a:r>
            <a:r>
              <a:rPr lang="EN-US" dirty="0"/>
              <a:t> expert: </a:t>
            </a:r>
            <a:r>
              <a:rPr lang="EN-US" b="1" dirty="0"/>
              <a:t>1</a:t>
            </a:r>
            <a:endParaRPr lang="en-US" b="1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Technology, </a:t>
            </a:r>
            <a:r>
              <a:rPr lang="EN-US" dirty="0">
                <a:solidFill>
                  <a:srgbClr val="C55A11"/>
                </a:solidFill>
              </a:rPr>
              <a:t>ICE</a:t>
            </a:r>
            <a:r>
              <a:rPr lang="EN-US" dirty="0"/>
              <a:t> expert: </a:t>
            </a:r>
            <a:r>
              <a:rPr lang="EN-US" b="1" dirty="0"/>
              <a:t>1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Provisional members: </a:t>
            </a:r>
            <a:r>
              <a:rPr lang="EN-US" b="1" dirty="0"/>
              <a:t>2-5 people</a:t>
            </a:r>
            <a:endParaRPr lang="en-US" b="1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Operational knowledge of </a:t>
            </a:r>
            <a:r>
              <a:rPr lang="EN-US" dirty="0">
                <a:solidFill>
                  <a:srgbClr val="C55A11"/>
                </a:solidFill>
              </a:rPr>
              <a:t>current activity</a:t>
            </a:r>
            <a:r>
              <a:rPr lang="EN-US" dirty="0"/>
              <a:t>: </a:t>
            </a:r>
            <a:r>
              <a:rPr lang="EN-US" b="1" dirty="0"/>
              <a:t>1-2</a:t>
            </a:r>
            <a:r>
              <a:rPr lang="EN-US" dirty="0"/>
              <a:t> 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Operational knowledge of </a:t>
            </a:r>
            <a:r>
              <a:rPr lang="EN-US" dirty="0">
                <a:solidFill>
                  <a:srgbClr val="C55A11"/>
                </a:solidFill>
              </a:rPr>
              <a:t>related activity</a:t>
            </a:r>
            <a:r>
              <a:rPr lang="EN-US" dirty="0"/>
              <a:t>: </a:t>
            </a:r>
            <a:r>
              <a:rPr lang="EN-US" b="1" dirty="0"/>
              <a:t>0-1</a:t>
            </a:r>
            <a:r>
              <a:rPr lang="EN-US" dirty="0"/>
              <a:t> </a:t>
            </a:r>
            <a:endParaRPr lang="EN-US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Knowledge of </a:t>
            </a:r>
            <a:r>
              <a:rPr lang="EN-US" dirty="0">
                <a:solidFill>
                  <a:srgbClr val="C55A11"/>
                </a:solidFill>
              </a:rPr>
              <a:t>existing technology</a:t>
            </a:r>
            <a:r>
              <a:rPr lang="EN-US" dirty="0"/>
              <a:t> involved in current/related activity: </a:t>
            </a:r>
            <a:r>
              <a:rPr lang="EN-US" b="1" dirty="0"/>
              <a:t>1-2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Tentative members</a:t>
            </a:r>
            <a:br>
              <a:rPr lang="en-US" dirty="0"/>
            </a:br>
            <a:r>
              <a:rPr lang="EN-US" dirty="0"/>
              <a:t>Manager(s) of related department(s)</a:t>
            </a:r>
            <a:endParaRPr lang="en-US" dirty="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ITAU: </a:t>
            </a:r>
            <a:r>
              <a:rPr lang="EN-US" dirty="0">
                <a:solidFill>
                  <a:srgbClr val="C55A11"/>
                </a:solidFill>
              </a:rPr>
              <a:t>WAY TO GO</a:t>
            </a:r>
            <a:endParaRPr lang="en-US" dirty="0">
              <a:solidFill>
                <a:srgbClr val="C55A1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" y="1378636"/>
            <a:ext cx="12166600" cy="5469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rial"/>
              </a:rPr>
              <a:t>While taking care of big problems is vital, </a:t>
            </a:r>
            <a:endParaRPr lang="en-US" sz="2800">
              <a:latin typeface="Arial"/>
            </a:endParaRPr>
          </a:p>
          <a:p>
            <a:r>
              <a:rPr lang="EN-US" sz="2800" dirty="0">
                <a:latin typeface="Arial"/>
              </a:rPr>
              <a:t>those solutions must to be based on solid infrastructure </a:t>
            </a:r>
            <a:endParaRPr lang="en-US" sz="2800" dirty="0">
              <a:latin typeface="Arial"/>
            </a:endParaRPr>
          </a:p>
          <a:p>
            <a:pPr algn="l"/>
            <a:endParaRPr lang="EN-US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4" y="3028950"/>
            <a:ext cx="3741588" cy="3637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138" y="2985875"/>
            <a:ext cx="4770725" cy="357685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36596" y="4530879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3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830" y="342900"/>
            <a:ext cx="8512505" cy="1325563"/>
          </a:xfrm>
        </p:spPr>
        <p:txBody>
          <a:bodyPr/>
          <a:lstStyle/>
          <a:p>
            <a:r>
              <a:rPr lang="EN-US" dirty="0"/>
              <a:t>If you liked this presentation, please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25" y="2905125"/>
            <a:ext cx="2099388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3" y="0"/>
            <a:ext cx="12210523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ICE 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9589" y="2905125"/>
            <a:ext cx="8456612" cy="3450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Every </a:t>
            </a:r>
            <a:r>
              <a:rPr lang="EN-US" sz="3600" b="1" dirty="0">
                <a:solidFill>
                  <a:srgbClr val="C55A11"/>
                </a:solidFill>
              </a:rPr>
              <a:t>Task</a:t>
            </a:r>
            <a:r>
              <a:rPr lang="EN-US" sz="3600" dirty="0"/>
              <a:t> is accounted for</a:t>
            </a:r>
            <a:endParaRPr lang="en-US" sz="3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Assigned to a queue</a:t>
            </a: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Execution is measured</a:t>
            </a:r>
            <a:endParaRPr lang="en-US" sz="3200"/>
          </a:p>
          <a:p>
            <a:pPr marL="457200" indent="-457200" algn="l">
              <a:buFont typeface="+mj-lt"/>
              <a:buAutoNum type="arabicPeriod"/>
            </a:pPr>
            <a:r>
              <a:rPr lang="EN-US" sz="3600" b="1" dirty="0">
                <a:solidFill>
                  <a:srgbClr val="C55A11"/>
                </a:solidFill>
              </a:rPr>
              <a:t>Tasks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/>
              <a:t>are combined in </a:t>
            </a:r>
            <a:r>
              <a:rPr lang="EN-US" sz="3600" b="1" dirty="0">
                <a:solidFill>
                  <a:srgbClr val="C55A11"/>
                </a:solidFill>
              </a:rPr>
              <a:t>workflows</a:t>
            </a:r>
            <a:endParaRPr lang="en-US" sz="3600" b="1" dirty="0">
              <a:solidFill>
                <a:srgbClr val="C55A1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600" b="1" dirty="0">
                <a:solidFill>
                  <a:srgbClr val="C55A11"/>
                </a:solidFill>
              </a:rPr>
              <a:t>Workflows</a:t>
            </a:r>
            <a:r>
              <a:rPr lang="EN-US" sz="3600" dirty="0"/>
              <a:t> interact with each other</a:t>
            </a:r>
            <a:endParaRPr lang="en-US" sz="3600" dirty="0"/>
          </a:p>
          <a:p>
            <a:pPr marL="914400" lvl="1" indent="-457200" algn="l">
              <a:buFont typeface="+mj-lt"/>
              <a:buAutoNum type="arabicPeriod"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9129" y="1905000"/>
            <a:ext cx="6963196" cy="769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</a:rPr>
              <a:t>Streamlined</a:t>
            </a:r>
            <a:r>
              <a:rPr lang="EN-US" sz="4400" dirty="0"/>
              <a:t>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201105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Evolutionary 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395663"/>
            <a:ext cx="10990263" cy="2863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 the </a:t>
            </a:r>
            <a:r>
              <a:rPr lang="EN-US" b="1" dirty="0"/>
              <a:t>simplest activity</a:t>
            </a:r>
            <a:r>
              <a:rPr lang="EN-US" dirty="0"/>
              <a:t> preferably not handled by current process </a:t>
            </a:r>
            <a:r>
              <a:rPr lang="EN-US" dirty="0">
                <a:solidFill>
                  <a:srgbClr val="C55A11"/>
                </a:solidFill>
              </a:rPr>
              <a:t>(Kaizen)</a:t>
            </a:r>
            <a:endParaRPr lang="en-US" dirty="0">
              <a:solidFill>
                <a:srgbClr val="00000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Activity should have </a:t>
            </a:r>
            <a:r>
              <a:rPr lang="EN-US" b="1" dirty="0"/>
              <a:t>zero or few dependencies</a:t>
            </a:r>
            <a:r>
              <a:rPr lang="EN-US" dirty="0"/>
              <a:t> on other activities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Communication between </a:t>
            </a:r>
            <a:r>
              <a:rPr lang="EN-US" b="1" dirty="0"/>
              <a:t>involved parties</a:t>
            </a:r>
            <a:r>
              <a:rPr lang="EN-US" dirty="0"/>
              <a:t> on all levels is the key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Generate a </a:t>
            </a:r>
            <a:r>
              <a:rPr lang="EN-US" b="1" dirty="0">
                <a:solidFill>
                  <a:srgbClr val="000000"/>
                </a:solidFill>
              </a:rPr>
              <a:t>list</a:t>
            </a:r>
            <a:r>
              <a:rPr lang="EN-US" dirty="0">
                <a:solidFill>
                  <a:srgbClr val="000000"/>
                </a:solidFill>
              </a:rPr>
              <a:t> containing subjects of </a:t>
            </a:r>
            <a:r>
              <a:rPr lang="EN-US" b="1" dirty="0">
                <a:solidFill>
                  <a:srgbClr val="000000"/>
                </a:solidFill>
              </a:rPr>
              <a:t>selected activity</a:t>
            </a:r>
            <a:r>
              <a:rPr lang="EN-US" dirty="0">
                <a:solidFill>
                  <a:srgbClr val="000000"/>
                </a:solidFill>
              </a:rPr>
              <a:t> in: </a:t>
            </a:r>
            <a:r>
              <a:rPr lang="EN-US" dirty="0">
                <a:solidFill>
                  <a:srgbClr val="C55A11"/>
                </a:solidFill>
              </a:rPr>
              <a:t>SQL Server, Access, Excel</a:t>
            </a:r>
            <a:endParaRPr lang="en-US" dirty="0">
              <a:solidFill>
                <a:srgbClr val="C55A11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solidFill>
                  <a:srgbClr val="C55A11"/>
                </a:solidFill>
              </a:rPr>
              <a:t>Expired KYC</a:t>
            </a:r>
            <a:endParaRPr lang="en-US" dirty="0">
              <a:solidFill>
                <a:srgbClr val="C55A11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solidFill>
                  <a:srgbClr val="C55A11"/>
                </a:solidFill>
              </a:rPr>
              <a:t>Missing Suitability Profile</a:t>
            </a:r>
            <a:endParaRPr lang="en-US" dirty="0">
              <a:solidFill>
                <a:srgbClr val="C55A1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Associate new </a:t>
            </a:r>
            <a:r>
              <a:rPr lang="EN-US" b="1" dirty="0"/>
              <a:t>list</a:t>
            </a:r>
            <a:r>
              <a:rPr lang="EN-US" dirty="0"/>
              <a:t> with designated </a:t>
            </a:r>
            <a:r>
              <a:rPr lang="EN-US" i="1" dirty="0"/>
              <a:t>JIRA - Issue Type</a:t>
            </a:r>
            <a:r>
              <a:rPr lang="EN-US" dirty="0"/>
              <a:t> as a </a:t>
            </a:r>
            <a:r>
              <a:rPr lang="EN-US" b="1" dirty="0"/>
              <a:t>Unit Of Work </a:t>
            </a:r>
            <a:r>
              <a:rPr lang="EN-US" dirty="0">
                <a:solidFill>
                  <a:srgbClr val="C55A11"/>
                </a:solidFill>
              </a:rPr>
              <a:t>(ICE)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2466" y="2076450"/>
            <a:ext cx="71175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3600" dirty="0"/>
              <a:t>Minimum Impact on Current Process</a:t>
            </a:r>
          </a:p>
        </p:txBody>
      </p:sp>
    </p:spTree>
    <p:extLst>
      <p:ext uri="{BB962C8B-B14F-4D97-AF65-F5344CB8AC3E}">
        <p14:creationId xmlns:p14="http://schemas.microsoft.com/office/powerpoint/2010/main" val="7305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Unit Of Work </a:t>
            </a:r>
            <a:r>
              <a:rPr lang="EN-US" dirty="0">
                <a:solidFill>
                  <a:srgbClr val="C55A11"/>
                </a:solidFill>
              </a:rPr>
              <a:t>(UoW)</a:t>
            </a:r>
            <a:endParaRPr lang="en-US" dirty="0">
              <a:solidFill>
                <a:srgbClr val="C55A1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88" y="5705475"/>
            <a:ext cx="11930224" cy="7445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2800" dirty="0">
              <a:latin typeface="Arial"/>
            </a:endParaRPr>
          </a:p>
          <a:p>
            <a:r>
              <a:rPr lang="EN-US" sz="2800" dirty="0">
                <a:latin typeface="Arial"/>
              </a:rPr>
              <a:t>Serves as </a:t>
            </a:r>
            <a:r>
              <a:rPr lang="EN-US" sz="2800" b="1" dirty="0">
                <a:latin typeface="Arial"/>
              </a:rPr>
              <a:t>initial placeholder</a:t>
            </a:r>
            <a:r>
              <a:rPr lang="EN-US" sz="2800" dirty="0">
                <a:latin typeface="Arial"/>
              </a:rPr>
              <a:t> for any new activity introduced into ICE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1303489"/>
              </p:ext>
            </p:extLst>
          </p:nvPr>
        </p:nvGraphicFramePr>
        <p:xfrm>
          <a:off x="3430750" y="2524125"/>
          <a:ext cx="3587750" cy="281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884" y="1666875"/>
            <a:ext cx="5635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>
                <a:latin typeface="Arial"/>
              </a:rPr>
              <a:t>Implemented as JIRA workflow with </a:t>
            </a:r>
            <a:r>
              <a:rPr lang="EN-US" b="1" dirty="0">
                <a:latin typeface="Arial"/>
              </a:rPr>
              <a:t>only</a:t>
            </a: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two steps</a:t>
            </a:r>
            <a:r>
              <a:rPr lang="EN-US" dirty="0">
                <a:latin typeface="Arial"/>
              </a:rPr>
              <a:t>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Examples of </a:t>
            </a:r>
            <a:r>
              <a:rPr lang="EN-US" dirty="0">
                <a:solidFill>
                  <a:srgbClr val="C55A11"/>
                </a:solidFill>
              </a:rPr>
              <a:t>(UoW)</a:t>
            </a:r>
            <a:endParaRPr lang="en-US" dirty="0">
              <a:solidFill>
                <a:srgbClr val="C55A1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6152174"/>
              </p:ext>
            </p:extLst>
          </p:nvPr>
        </p:nvGraphicFramePr>
        <p:xfrm>
          <a:off x="1333841" y="3886200"/>
          <a:ext cx="4473575" cy="194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/>
          <p:cNvSpPr/>
          <p:nvPr/>
        </p:nvSpPr>
        <p:spPr>
          <a:xfrm>
            <a:off x="3773869" y="2333625"/>
            <a:ext cx="4617310" cy="7406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JIRA: Data Integrity </a:t>
            </a:r>
            <a:r>
              <a:rPr lang="EN-US" sz="2800" dirty="0">
                <a:solidFill>
                  <a:srgbClr val="D8D8D8"/>
                </a:solidFill>
              </a:rPr>
              <a:t>Project</a:t>
            </a:r>
            <a:endParaRPr lang="en-US" sz="2800" dirty="0">
              <a:solidFill>
                <a:srgbClr val="D8D8D8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78719455"/>
              </p:ext>
            </p:extLst>
          </p:nvPr>
        </p:nvGraphicFramePr>
        <p:xfrm>
          <a:off x="6621971" y="3886200"/>
          <a:ext cx="4473575" cy="194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33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88" y="0"/>
            <a:ext cx="1221063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Gain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38" y="2177414"/>
            <a:ext cx="11239500" cy="4715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Leave newly created </a:t>
            </a:r>
            <a:r>
              <a:rPr lang="EN-US" b="1" dirty="0" err="1">
                <a:solidFill>
                  <a:srgbClr val="C55A11"/>
                </a:solidFill>
              </a:rPr>
              <a:t>UoWs</a:t>
            </a:r>
            <a:r>
              <a:rPr lang="EN-US" dirty="0"/>
              <a:t> to </a:t>
            </a:r>
            <a:r>
              <a:rPr lang="EN-US" b="1" dirty="0"/>
              <a:t>run for a while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Let involved people </a:t>
            </a:r>
            <a:r>
              <a:rPr lang="EN-US" b="1" dirty="0"/>
              <a:t>adjust to new process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Encourage people's input</a:t>
            </a:r>
            <a:r>
              <a:rPr lang="EN-US" dirty="0"/>
              <a:t> about experience and suggestion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Meanwhile: Identify, research, define </a:t>
            </a:r>
            <a:r>
              <a:rPr lang="EN-US" b="1" dirty="0"/>
              <a:t>next activity</a:t>
            </a:r>
            <a:r>
              <a:rPr lang="EN-US" dirty="0"/>
              <a:t> and put it on </a:t>
            </a:r>
            <a:r>
              <a:rPr lang="EN-US" dirty="0">
                <a:solidFill>
                  <a:srgbClr val="C55A11"/>
                </a:solidFill>
              </a:rPr>
              <a:t>ICE</a:t>
            </a:r>
            <a:endParaRPr lang="en-US" dirty="0"/>
          </a:p>
          <a:p>
            <a:pPr algn="l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0720691"/>
              </p:ext>
            </p:extLst>
          </p:nvPr>
        </p:nvGraphicFramePr>
        <p:xfrm>
          <a:off x="3125795" y="4171950"/>
          <a:ext cx="4572000" cy="184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24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Expand Unit Of 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Use gained experience to adjust </a:t>
            </a:r>
            <a:r>
              <a:rPr lang="EN-US" sz="3200" dirty="0">
                <a:solidFill>
                  <a:srgbClr val="C55A11"/>
                </a:solidFill>
              </a:rPr>
              <a:t>UoW</a:t>
            </a:r>
            <a:r>
              <a:rPr lang="EN-US" sz="3200" dirty="0">
                <a:solidFill>
                  <a:srgbClr val="000000"/>
                </a:solidFill>
              </a:rPr>
              <a:t> into</a:t>
            </a:r>
            <a:r>
              <a:rPr lang="EN-US" sz="3200" dirty="0"/>
              <a:t> more precise </a:t>
            </a:r>
            <a:r>
              <a:rPr lang="EN-US" sz="3200" dirty="0">
                <a:solidFill>
                  <a:srgbClr val="C55A11"/>
                </a:solidFill>
              </a:rPr>
              <a:t>workflow</a:t>
            </a:r>
            <a:endParaRPr lang="en-US" sz="3200" dirty="0">
              <a:solidFill>
                <a:srgbClr val="C55A1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8082453"/>
              </p:ext>
            </p:extLst>
          </p:nvPr>
        </p:nvGraphicFramePr>
        <p:xfrm>
          <a:off x="4310063" y="2189719"/>
          <a:ext cx="3311525" cy="439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7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Handle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6321425" cy="1413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/>
              <a:t>relation</a:t>
            </a:r>
            <a:r>
              <a:rPr lang="EN-US" dirty="0"/>
              <a:t> to another activity/workflow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Model </a:t>
            </a:r>
            <a:r>
              <a:rPr lang="EN-US" b="1" dirty="0"/>
              <a:t>relation</a:t>
            </a:r>
            <a:r>
              <a:rPr lang="EN-US" dirty="0"/>
              <a:t> using </a:t>
            </a:r>
            <a:r>
              <a:rPr lang="EN-US" b="1" dirty="0">
                <a:solidFill>
                  <a:srgbClr val="C55A11"/>
                </a:solidFill>
              </a:rPr>
              <a:t>UoW</a:t>
            </a:r>
            <a:r>
              <a:rPr lang="EN-US" dirty="0"/>
              <a:t> approach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Iterate </a:t>
            </a:r>
            <a:r>
              <a:rPr lang="EN-US" b="1" dirty="0"/>
              <a:t>Gain Experience</a:t>
            </a:r>
            <a:r>
              <a:rPr lang="EN-US" dirty="0"/>
              <a:t> step for new </a:t>
            </a:r>
            <a:r>
              <a:rPr lang="EN-US" b="1" dirty="0" err="1">
                <a:solidFill>
                  <a:srgbClr val="C55A11"/>
                </a:solidFill>
              </a:rPr>
              <a:t>UoWs</a:t>
            </a:r>
            <a:endParaRPr lang="en-US" b="1" dirty="0" err="1">
              <a:solidFill>
                <a:srgbClr val="C55A1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0907749"/>
              </p:ext>
            </p:extLst>
          </p:nvPr>
        </p:nvGraphicFramePr>
        <p:xfrm>
          <a:off x="6080052" y="2505075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00775601"/>
              </p:ext>
            </p:extLst>
          </p:nvPr>
        </p:nvGraphicFramePr>
        <p:xfrm>
          <a:off x="10015885" y="220980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438308"/>
              </p:ext>
            </p:extLst>
          </p:nvPr>
        </p:nvGraphicFramePr>
        <p:xfrm>
          <a:off x="10120714" y="4467225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Arrow: Right 6"/>
          <p:cNvSpPr/>
          <p:nvPr/>
        </p:nvSpPr>
        <p:spPr>
          <a:xfrm rot="19020000">
            <a:off x="8462518" y="3657600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 rot="20460000">
            <a:off x="8576876" y="4924425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Expand 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 related UoW is already represented by an existing process  (Notes SR, JIRA, BPM), </a:t>
            </a:r>
            <a:endParaRPr lang="en-US" dirty="0"/>
          </a:p>
          <a:p>
            <a:r>
              <a:rPr lang="EN-US" dirty="0"/>
              <a:t>re-route Relation accordingly.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1262079"/>
              </p:ext>
            </p:extLst>
          </p:nvPr>
        </p:nvGraphicFramePr>
        <p:xfrm>
          <a:off x="590601" y="2505075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8483652"/>
              </p:ext>
            </p:extLst>
          </p:nvPr>
        </p:nvGraphicFramePr>
        <p:xfrm>
          <a:off x="4367391" y="253365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Arrow: Right 6"/>
          <p:cNvSpPr/>
          <p:nvPr/>
        </p:nvSpPr>
        <p:spPr>
          <a:xfrm rot="-2880000">
            <a:off x="2899459" y="3757676"/>
            <a:ext cx="169729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7211047" y="2519440"/>
            <a:ext cx="2212887" cy="9144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BPM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Wire Transfer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Arrow: Right 9"/>
          <p:cNvSpPr/>
          <p:nvPr/>
        </p:nvSpPr>
        <p:spPr>
          <a:xfrm rot="-1620000">
            <a:off x="6063239" y="316230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9180000">
            <a:off x="6163207" y="3667125"/>
            <a:ext cx="1097853" cy="2603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4367391" y="4760269"/>
            <a:ext cx="2212887" cy="914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Notes SR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Update Linked IIS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-900000">
            <a:off x="3133995" y="504825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9180000">
            <a:off x="3115047" y="5673482"/>
            <a:ext cx="1097853" cy="2603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Six Degrees Of Separation</vt:lpstr>
      <vt:lpstr>ICE Mission</vt:lpstr>
      <vt:lpstr>Evolutionary Approach</vt:lpstr>
      <vt:lpstr>Unit Of Work (UoW)</vt:lpstr>
      <vt:lpstr>Examples of (UoW)</vt:lpstr>
      <vt:lpstr>Gain Experience</vt:lpstr>
      <vt:lpstr>Expand Unit Of Work</vt:lpstr>
      <vt:lpstr>Handle Relations</vt:lpstr>
      <vt:lpstr>Expand Relations</vt:lpstr>
      <vt:lpstr>The Continuing Mission</vt:lpstr>
      <vt:lpstr>Kaizen Team</vt:lpstr>
      <vt:lpstr>ITAU: WAY TO GO</vt:lpstr>
      <vt:lpstr>If you liked this presentation, please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 Degrees Of Separation</dc:title>
  <dc:creator/>
  <cp:lastModifiedBy/>
  <cp:revision>9</cp:revision>
  <dcterms:created xsi:type="dcterms:W3CDTF">2012-07-27T01:16:44Z</dcterms:created>
  <dcterms:modified xsi:type="dcterms:W3CDTF">2016-11-14T02:42:37Z</dcterms:modified>
</cp:coreProperties>
</file>