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A22B0-B016-4607-A59A-A4BA62AE1D0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CFDBBF-7EF3-45EF-A54C-DE91463351F7}">
      <dgm:prSet phldrT="[Text]"/>
      <dgm:spPr/>
      <dgm:t>
        <a:bodyPr/>
        <a:lstStyle/>
        <a:p>
          <a:r>
            <a:rPr lang="EN-US" dirty="0"/>
            <a:t>Account Services</a:t>
          </a:r>
          <a:endParaRPr lang="en-US" dirty="0"/>
        </a:p>
      </dgm:t>
    </dgm:pt>
    <dgm:pt modelId="{AD03FD8B-18E2-4F2E-BE6B-5BB65E061AA2}" type="parTrans" cxnId="{B5D174A0-546F-449C-85AC-630EA160EA98}">
      <dgm:prSet/>
      <dgm:spPr/>
      <dgm:t>
        <a:bodyPr/>
        <a:lstStyle/>
        <a:p>
          <a:endParaRPr lang="en-US"/>
        </a:p>
      </dgm:t>
    </dgm:pt>
    <dgm:pt modelId="{028D2DE6-7306-4EA3-A9B4-14EE96E3297A}" type="sibTrans" cxnId="{B5D174A0-546F-449C-85AC-630EA160EA98}">
      <dgm:prSet/>
      <dgm:spPr/>
      <dgm:t>
        <a:bodyPr/>
        <a:lstStyle/>
        <a:p>
          <a:endParaRPr lang="en-US"/>
        </a:p>
      </dgm:t>
    </dgm:pt>
    <dgm:pt modelId="{5E4E2995-D716-45DD-931D-64CDA1884FC5}">
      <dgm:prSet phldrT="[Text]"/>
      <dgm:spPr/>
      <dgm:t>
        <a:bodyPr/>
        <a:lstStyle/>
        <a:p>
          <a:r>
            <a:rPr lang="EN-US" dirty="0"/>
            <a:t>Custody</a:t>
          </a:r>
          <a:endParaRPr lang="en-US" dirty="0"/>
        </a:p>
      </dgm:t>
    </dgm:pt>
    <dgm:pt modelId="{927159F5-F2D8-467E-BF4B-D72D61DAFD25}" type="parTrans" cxnId="{CE4A04C7-662D-45E9-9093-BA5240F17268}">
      <dgm:prSet/>
      <dgm:spPr/>
      <dgm:t>
        <a:bodyPr/>
        <a:lstStyle/>
        <a:p>
          <a:endParaRPr lang="en-US"/>
        </a:p>
      </dgm:t>
    </dgm:pt>
    <dgm:pt modelId="{FD9A80F7-631D-48B8-A9BB-DBCC9F7A9CBB}" type="sibTrans" cxnId="{CE4A04C7-662D-45E9-9093-BA5240F17268}">
      <dgm:prSet/>
      <dgm:spPr/>
      <dgm:t>
        <a:bodyPr/>
        <a:lstStyle/>
        <a:p>
          <a:endParaRPr lang="en-US"/>
        </a:p>
      </dgm:t>
    </dgm:pt>
    <dgm:pt modelId="{9B148A4F-3D18-44B2-A516-86EC0DCE0265}">
      <dgm:prSet phldrT="[Text]"/>
      <dgm:spPr/>
      <dgm:t>
        <a:bodyPr/>
        <a:lstStyle/>
        <a:p>
          <a:r>
            <a:rPr lang="EN-US" dirty="0"/>
            <a:t>Documentation</a:t>
          </a:r>
          <a:endParaRPr lang="en-US" dirty="0"/>
        </a:p>
      </dgm:t>
    </dgm:pt>
    <dgm:pt modelId="{D9FE38C4-7387-452A-9320-E140AF11A692}" type="parTrans" cxnId="{862F916F-A934-46A6-B057-AB84AC38E446}">
      <dgm:prSet/>
      <dgm:spPr/>
      <dgm:t>
        <a:bodyPr/>
        <a:lstStyle/>
        <a:p>
          <a:endParaRPr lang="en-US"/>
        </a:p>
      </dgm:t>
    </dgm:pt>
    <dgm:pt modelId="{E0A6B8FE-FF5A-489E-A237-0B54138B187A}" type="sibTrans" cxnId="{862F916F-A934-46A6-B057-AB84AC38E446}">
      <dgm:prSet/>
      <dgm:spPr/>
      <dgm:t>
        <a:bodyPr/>
        <a:lstStyle/>
        <a:p>
          <a:endParaRPr lang="en-US"/>
        </a:p>
      </dgm:t>
    </dgm:pt>
    <dgm:pt modelId="{64773B71-39D6-4D30-95B6-8EC7976AADA1}">
      <dgm:prSet phldrT="[Text]"/>
      <dgm:spPr/>
      <dgm:t>
        <a:bodyPr/>
        <a:lstStyle/>
        <a:p>
          <a:r>
            <a:rPr lang="EN-US" dirty="0"/>
            <a:t>Compliance</a:t>
          </a:r>
          <a:endParaRPr lang="en-US" dirty="0"/>
        </a:p>
      </dgm:t>
    </dgm:pt>
    <dgm:pt modelId="{C38A02C2-7932-43F2-AE8F-ACFFBBBDF527}" type="parTrans" cxnId="{F336333A-A42A-4FDC-AFEE-D6D523B12C4B}">
      <dgm:prSet/>
      <dgm:spPr/>
      <dgm:t>
        <a:bodyPr/>
        <a:lstStyle/>
        <a:p>
          <a:endParaRPr lang="en-US"/>
        </a:p>
      </dgm:t>
    </dgm:pt>
    <dgm:pt modelId="{DF8AD275-FF05-40F9-BAE0-05C802BFA7C2}" type="sibTrans" cxnId="{F336333A-A42A-4FDC-AFEE-D6D523B12C4B}">
      <dgm:prSet/>
      <dgm:spPr/>
      <dgm:t>
        <a:bodyPr/>
        <a:lstStyle/>
        <a:p>
          <a:endParaRPr lang="en-US"/>
        </a:p>
      </dgm:t>
    </dgm:pt>
    <dgm:pt modelId="{86D7351C-9496-4F6E-82E5-4880C74815BC}">
      <dgm:prSet phldrT="[Text]"/>
      <dgm:spPr/>
      <dgm:t>
        <a:bodyPr/>
        <a:lstStyle/>
        <a:p>
          <a:r>
            <a:rPr lang="EN-US" dirty="0"/>
            <a:t>Rick Management</a:t>
          </a:r>
          <a:endParaRPr lang="en-US" dirty="0"/>
        </a:p>
      </dgm:t>
    </dgm:pt>
    <dgm:pt modelId="{94485F9A-39BE-42DF-B1A5-23305CBE0C36}" type="parTrans" cxnId="{172628DB-027F-46F4-AC5B-05AC4CAAB165}">
      <dgm:prSet/>
      <dgm:spPr/>
      <dgm:t>
        <a:bodyPr/>
        <a:lstStyle/>
        <a:p>
          <a:endParaRPr lang="en-US"/>
        </a:p>
      </dgm:t>
    </dgm:pt>
    <dgm:pt modelId="{FF60BBA4-0F6C-481A-97D5-89386E3ECB95}" type="sibTrans" cxnId="{172628DB-027F-46F4-AC5B-05AC4CAAB165}">
      <dgm:prSet/>
      <dgm:spPr/>
      <dgm:t>
        <a:bodyPr/>
        <a:lstStyle/>
        <a:p>
          <a:endParaRPr lang="en-US"/>
        </a:p>
      </dgm:t>
    </dgm:pt>
    <dgm:pt modelId="{897F5AC6-48EF-45BD-B9DD-F72E25CD2855}">
      <dgm:prSet phldrT="[Text]"/>
      <dgm:spPr/>
      <dgm:t>
        <a:bodyPr/>
        <a:lstStyle/>
        <a:p>
          <a:r>
            <a:rPr lang="EN-US" dirty="0"/>
            <a:t>Wire Transfer</a:t>
          </a:r>
          <a:endParaRPr lang="en-US" dirty="0"/>
        </a:p>
      </dgm:t>
    </dgm:pt>
    <dgm:pt modelId="{4FA65F06-1BA1-4DD6-82E0-4C2C3B09341A}" type="parTrans" cxnId="{2EA6F3E1-A472-4632-82CA-B2D610CE8E0A}">
      <dgm:prSet/>
      <dgm:spPr/>
    </dgm:pt>
    <dgm:pt modelId="{73911C46-781A-4BB4-8746-1046DC2956B5}" type="sibTrans" cxnId="{2EA6F3E1-A472-4632-82CA-B2D610CE8E0A}">
      <dgm:prSet/>
      <dgm:spPr/>
    </dgm:pt>
    <dgm:pt modelId="{61CB574D-1B12-458D-998A-F6A321547439}" type="pres">
      <dgm:prSet presAssocID="{806A22B0-B016-4607-A59A-A4BA62AE1D0E}" presName="cycle" presStyleCnt="0">
        <dgm:presLayoutVars>
          <dgm:dir/>
          <dgm:resizeHandles val="exact"/>
        </dgm:presLayoutVars>
      </dgm:prSet>
      <dgm:spPr/>
    </dgm:pt>
    <dgm:pt modelId="{C99C910A-D832-44A4-9C26-D1B081214B8A}" type="pres">
      <dgm:prSet presAssocID="{8FCFDBBF-7EF3-45EF-A54C-DE91463351F7}" presName="node" presStyleLbl="node1" presStyleIdx="0" presStyleCnt="6">
        <dgm:presLayoutVars>
          <dgm:bulletEnabled val="1"/>
        </dgm:presLayoutVars>
      </dgm:prSet>
      <dgm:spPr/>
    </dgm:pt>
    <dgm:pt modelId="{A0BB4E07-FBCE-4B3D-BFF8-208665693F71}" type="pres">
      <dgm:prSet presAssocID="{8FCFDBBF-7EF3-45EF-A54C-DE91463351F7}" presName="spNode" presStyleCnt="0"/>
      <dgm:spPr/>
    </dgm:pt>
    <dgm:pt modelId="{BDE04A31-8F7A-445E-BDDE-6BD63B189F87}" type="pres">
      <dgm:prSet presAssocID="{028D2DE6-7306-4EA3-A9B4-14EE96E3297A}" presName="sibTrans" presStyleLbl="sibTrans1D1" presStyleIdx="0" presStyleCnt="6"/>
      <dgm:spPr/>
    </dgm:pt>
    <dgm:pt modelId="{6B81C4CC-9B20-48D3-9F3C-846D1F85CF04}" type="pres">
      <dgm:prSet presAssocID="{5E4E2995-D716-45DD-931D-64CDA1884FC5}" presName="node" presStyleLbl="node1" presStyleIdx="1" presStyleCnt="6">
        <dgm:presLayoutVars>
          <dgm:bulletEnabled val="1"/>
        </dgm:presLayoutVars>
      </dgm:prSet>
      <dgm:spPr/>
    </dgm:pt>
    <dgm:pt modelId="{EDA074C8-67D6-4DA1-86F7-64AA8AE29C22}" type="pres">
      <dgm:prSet presAssocID="{5E4E2995-D716-45DD-931D-64CDA1884FC5}" presName="spNode" presStyleCnt="0"/>
      <dgm:spPr/>
    </dgm:pt>
    <dgm:pt modelId="{CD7E5B57-BFA5-48CC-BC16-8A67D1C1B091}" type="pres">
      <dgm:prSet presAssocID="{FD9A80F7-631D-48B8-A9BB-DBCC9F7A9CBB}" presName="sibTrans" presStyleLbl="sibTrans1D1" presStyleIdx="1" presStyleCnt="6"/>
      <dgm:spPr/>
    </dgm:pt>
    <dgm:pt modelId="{D8ABEE11-3BC3-4D93-9B89-B7D24B5AA1B5}" type="pres">
      <dgm:prSet presAssocID="{9B148A4F-3D18-44B2-A516-86EC0DCE0265}" presName="node" presStyleLbl="node1" presStyleIdx="2" presStyleCnt="6">
        <dgm:presLayoutVars>
          <dgm:bulletEnabled val="1"/>
        </dgm:presLayoutVars>
      </dgm:prSet>
      <dgm:spPr/>
    </dgm:pt>
    <dgm:pt modelId="{3770ECEF-38B3-4DBF-BAB6-CD57E92C07A8}" type="pres">
      <dgm:prSet presAssocID="{9B148A4F-3D18-44B2-A516-86EC0DCE0265}" presName="spNode" presStyleCnt="0"/>
      <dgm:spPr/>
    </dgm:pt>
    <dgm:pt modelId="{54FF2898-1364-4240-8A1A-079119D217EA}" type="pres">
      <dgm:prSet presAssocID="{E0A6B8FE-FF5A-489E-A237-0B54138B187A}" presName="sibTrans" presStyleLbl="sibTrans1D1" presStyleIdx="2" presStyleCnt="6"/>
      <dgm:spPr/>
    </dgm:pt>
    <dgm:pt modelId="{D8E83618-0D77-4F95-94F9-0FE630C1D90F}" type="pres">
      <dgm:prSet presAssocID="{64773B71-39D6-4D30-95B6-8EC7976AADA1}" presName="node" presStyleLbl="node1" presStyleIdx="3" presStyleCnt="6">
        <dgm:presLayoutVars>
          <dgm:bulletEnabled val="1"/>
        </dgm:presLayoutVars>
      </dgm:prSet>
      <dgm:spPr/>
    </dgm:pt>
    <dgm:pt modelId="{724E4E33-A07F-4CEF-BCEA-2718025792DF}" type="pres">
      <dgm:prSet presAssocID="{64773B71-39D6-4D30-95B6-8EC7976AADA1}" presName="spNode" presStyleCnt="0"/>
      <dgm:spPr/>
    </dgm:pt>
    <dgm:pt modelId="{DCA40F3F-47D1-476D-B178-94B51E32ACC5}" type="pres">
      <dgm:prSet presAssocID="{DF8AD275-FF05-40F9-BAE0-05C802BFA7C2}" presName="sibTrans" presStyleLbl="sibTrans1D1" presStyleIdx="3" presStyleCnt="6"/>
      <dgm:spPr/>
    </dgm:pt>
    <dgm:pt modelId="{6448CAD7-4782-4290-890D-B7DEDA849010}" type="pres">
      <dgm:prSet presAssocID="{86D7351C-9496-4F6E-82E5-4880C74815BC}" presName="node" presStyleLbl="node1" presStyleIdx="4" presStyleCnt="6">
        <dgm:presLayoutVars>
          <dgm:bulletEnabled val="1"/>
        </dgm:presLayoutVars>
      </dgm:prSet>
      <dgm:spPr/>
    </dgm:pt>
    <dgm:pt modelId="{B1912273-6D7C-41AA-9654-2D58B1BB6E0D}" type="pres">
      <dgm:prSet presAssocID="{86D7351C-9496-4F6E-82E5-4880C74815BC}" presName="spNode" presStyleCnt="0"/>
      <dgm:spPr/>
    </dgm:pt>
    <dgm:pt modelId="{7D56AD36-A879-4613-AF1A-91F1021A3318}" type="pres">
      <dgm:prSet presAssocID="{FF60BBA4-0F6C-481A-97D5-89386E3ECB95}" presName="sibTrans" presStyleLbl="sibTrans1D1" presStyleIdx="4" presStyleCnt="6"/>
      <dgm:spPr/>
    </dgm:pt>
    <dgm:pt modelId="{F4BBF0FD-6821-45AE-9DFA-46380BAD8519}" type="pres">
      <dgm:prSet presAssocID="{897F5AC6-48EF-45BD-B9DD-F72E25CD2855}" presName="node" presStyleLbl="node1" presStyleIdx="5" presStyleCnt="6">
        <dgm:presLayoutVars>
          <dgm:bulletEnabled val="1"/>
        </dgm:presLayoutVars>
      </dgm:prSet>
      <dgm:spPr/>
    </dgm:pt>
    <dgm:pt modelId="{5E8111FD-CFCC-468B-9894-7747E1A80B32}" type="pres">
      <dgm:prSet presAssocID="{897F5AC6-48EF-45BD-B9DD-F72E25CD2855}" presName="spNode" presStyleCnt="0"/>
      <dgm:spPr/>
    </dgm:pt>
    <dgm:pt modelId="{456687A9-93D3-43B0-9F4E-C5A1FF7C95CE}" type="pres">
      <dgm:prSet presAssocID="{73911C46-781A-4BB4-8746-1046DC2956B5}" presName="sibTrans" presStyleLbl="sibTrans1D1" presStyleIdx="5" presStyleCnt="6"/>
      <dgm:spPr/>
    </dgm:pt>
  </dgm:ptLst>
  <dgm:cxnLst>
    <dgm:cxn modelId="{D8E88A57-57EB-40F2-8E6B-AD1BB900A9A5}" type="presOf" srcId="{86D7351C-9496-4F6E-82E5-4880C74815BC}" destId="{6448CAD7-4782-4290-890D-B7DEDA849010}" srcOrd="0" destOrd="0" presId="urn:microsoft.com/office/officeart/2005/8/layout/cycle5"/>
    <dgm:cxn modelId="{F5476950-5DB3-4C11-B1CF-7C4FAD186A41}" type="presOf" srcId="{028D2DE6-7306-4EA3-A9B4-14EE96E3297A}" destId="{BDE04A31-8F7A-445E-BDDE-6BD63B189F87}" srcOrd="0" destOrd="0" presId="urn:microsoft.com/office/officeart/2005/8/layout/cycle5"/>
    <dgm:cxn modelId="{CE4A04C7-662D-45E9-9093-BA5240F17268}" srcId="{806A22B0-B016-4607-A59A-A4BA62AE1D0E}" destId="{5E4E2995-D716-45DD-931D-64CDA1884FC5}" srcOrd="1" destOrd="0" parTransId="{927159F5-F2D8-467E-BF4B-D72D61DAFD25}" sibTransId="{FD9A80F7-631D-48B8-A9BB-DBCC9F7A9CBB}"/>
    <dgm:cxn modelId="{0D9B7D79-4320-4E9C-89C8-F34E442B1A5C}" type="presOf" srcId="{FD9A80F7-631D-48B8-A9BB-DBCC9F7A9CBB}" destId="{CD7E5B57-BFA5-48CC-BC16-8A67D1C1B091}" srcOrd="0" destOrd="0" presId="urn:microsoft.com/office/officeart/2005/8/layout/cycle5"/>
    <dgm:cxn modelId="{B5BACE82-BA77-4900-B0E7-6558473C12C0}" type="presOf" srcId="{73911C46-781A-4BB4-8746-1046DC2956B5}" destId="{456687A9-93D3-43B0-9F4E-C5A1FF7C95CE}" srcOrd="0" destOrd="0" presId="urn:microsoft.com/office/officeart/2005/8/layout/cycle5"/>
    <dgm:cxn modelId="{C791D9CA-383A-413A-AE99-B33045892308}" type="presOf" srcId="{897F5AC6-48EF-45BD-B9DD-F72E25CD2855}" destId="{F4BBF0FD-6821-45AE-9DFA-46380BAD8519}" srcOrd="0" destOrd="0" presId="urn:microsoft.com/office/officeart/2005/8/layout/cycle5"/>
    <dgm:cxn modelId="{B5D174A0-546F-449C-85AC-630EA160EA98}" srcId="{806A22B0-B016-4607-A59A-A4BA62AE1D0E}" destId="{8FCFDBBF-7EF3-45EF-A54C-DE91463351F7}" srcOrd="0" destOrd="0" parTransId="{AD03FD8B-18E2-4F2E-BE6B-5BB65E061AA2}" sibTransId="{028D2DE6-7306-4EA3-A9B4-14EE96E3297A}"/>
    <dgm:cxn modelId="{71F36BED-5EEE-49DC-ACF7-4AF4E205C23C}" type="presOf" srcId="{DF8AD275-FF05-40F9-BAE0-05C802BFA7C2}" destId="{DCA40F3F-47D1-476D-B178-94B51E32ACC5}" srcOrd="0" destOrd="0" presId="urn:microsoft.com/office/officeart/2005/8/layout/cycle5"/>
    <dgm:cxn modelId="{862F916F-A934-46A6-B057-AB84AC38E446}" srcId="{806A22B0-B016-4607-A59A-A4BA62AE1D0E}" destId="{9B148A4F-3D18-44B2-A516-86EC0DCE0265}" srcOrd="2" destOrd="0" parTransId="{D9FE38C4-7387-452A-9320-E140AF11A692}" sibTransId="{E0A6B8FE-FF5A-489E-A237-0B54138B187A}"/>
    <dgm:cxn modelId="{52F55679-BA27-464B-8962-CF82BEA0D649}" type="presOf" srcId="{5E4E2995-D716-45DD-931D-64CDA1884FC5}" destId="{6B81C4CC-9B20-48D3-9F3C-846D1F85CF04}" srcOrd="0" destOrd="0" presId="urn:microsoft.com/office/officeart/2005/8/layout/cycle5"/>
    <dgm:cxn modelId="{9843530D-0C55-4BD8-9C84-B49198C15C1B}" type="presOf" srcId="{E0A6B8FE-FF5A-489E-A237-0B54138B187A}" destId="{54FF2898-1364-4240-8A1A-079119D217EA}" srcOrd="0" destOrd="0" presId="urn:microsoft.com/office/officeart/2005/8/layout/cycle5"/>
    <dgm:cxn modelId="{CF7EADE5-3274-4050-9B1D-18F50EF298E3}" type="presOf" srcId="{FF60BBA4-0F6C-481A-97D5-89386E3ECB95}" destId="{7D56AD36-A879-4613-AF1A-91F1021A3318}" srcOrd="0" destOrd="0" presId="urn:microsoft.com/office/officeart/2005/8/layout/cycle5"/>
    <dgm:cxn modelId="{172628DB-027F-46F4-AC5B-05AC4CAAB165}" srcId="{806A22B0-B016-4607-A59A-A4BA62AE1D0E}" destId="{86D7351C-9496-4F6E-82E5-4880C74815BC}" srcOrd="4" destOrd="0" parTransId="{94485F9A-39BE-42DF-B1A5-23305CBE0C36}" sibTransId="{FF60BBA4-0F6C-481A-97D5-89386E3ECB95}"/>
    <dgm:cxn modelId="{B9DDD2E6-99AA-453E-BA93-BD40AC667DBF}" type="presOf" srcId="{64773B71-39D6-4D30-95B6-8EC7976AADA1}" destId="{D8E83618-0D77-4F95-94F9-0FE630C1D90F}" srcOrd="0" destOrd="0" presId="urn:microsoft.com/office/officeart/2005/8/layout/cycle5"/>
    <dgm:cxn modelId="{7EE6D621-B854-4CCD-B1F9-B58CB0AA9029}" type="presOf" srcId="{806A22B0-B016-4607-A59A-A4BA62AE1D0E}" destId="{61CB574D-1B12-458D-998A-F6A321547439}" srcOrd="0" destOrd="0" presId="urn:microsoft.com/office/officeart/2005/8/layout/cycle5"/>
    <dgm:cxn modelId="{F6CE13B7-A070-464E-8285-4C21322105E7}" type="presOf" srcId="{9B148A4F-3D18-44B2-A516-86EC0DCE0265}" destId="{D8ABEE11-3BC3-4D93-9B89-B7D24B5AA1B5}" srcOrd="0" destOrd="0" presId="urn:microsoft.com/office/officeart/2005/8/layout/cycle5"/>
    <dgm:cxn modelId="{F336333A-A42A-4FDC-AFEE-D6D523B12C4B}" srcId="{806A22B0-B016-4607-A59A-A4BA62AE1D0E}" destId="{64773B71-39D6-4D30-95B6-8EC7976AADA1}" srcOrd="3" destOrd="0" parTransId="{C38A02C2-7932-43F2-AE8F-ACFFBBBDF527}" sibTransId="{DF8AD275-FF05-40F9-BAE0-05C802BFA7C2}"/>
    <dgm:cxn modelId="{2EA6F3E1-A472-4632-82CA-B2D610CE8E0A}" srcId="{806A22B0-B016-4607-A59A-A4BA62AE1D0E}" destId="{897F5AC6-48EF-45BD-B9DD-F72E25CD2855}" srcOrd="5" destOrd="0" parTransId="{4FA65F06-1BA1-4DD6-82E0-4C2C3B09341A}" sibTransId="{73911C46-781A-4BB4-8746-1046DC2956B5}"/>
    <dgm:cxn modelId="{954B47D4-A339-4AA4-A7A4-337A5E736C5C}" type="presOf" srcId="{8FCFDBBF-7EF3-45EF-A54C-DE91463351F7}" destId="{C99C910A-D832-44A4-9C26-D1B081214B8A}" srcOrd="0" destOrd="0" presId="urn:microsoft.com/office/officeart/2005/8/layout/cycle5"/>
    <dgm:cxn modelId="{85EC24D2-21C8-46D0-81CA-00A10B6915D6}" type="presParOf" srcId="{61CB574D-1B12-458D-998A-F6A321547439}" destId="{C99C910A-D832-44A4-9C26-D1B081214B8A}" srcOrd="0" destOrd="0" presId="urn:microsoft.com/office/officeart/2005/8/layout/cycle5"/>
    <dgm:cxn modelId="{855E8A57-B7BB-4AC5-820C-2E13AD97871F}" type="presParOf" srcId="{61CB574D-1B12-458D-998A-F6A321547439}" destId="{A0BB4E07-FBCE-4B3D-BFF8-208665693F71}" srcOrd="1" destOrd="0" presId="urn:microsoft.com/office/officeart/2005/8/layout/cycle5"/>
    <dgm:cxn modelId="{08196D63-14DD-450A-AD88-A1CEA6CB703E}" type="presParOf" srcId="{61CB574D-1B12-458D-998A-F6A321547439}" destId="{BDE04A31-8F7A-445E-BDDE-6BD63B189F87}" srcOrd="2" destOrd="0" presId="urn:microsoft.com/office/officeart/2005/8/layout/cycle5"/>
    <dgm:cxn modelId="{05E09B4A-1439-47CC-939A-9D1A81C158F1}" type="presParOf" srcId="{61CB574D-1B12-458D-998A-F6A321547439}" destId="{6B81C4CC-9B20-48D3-9F3C-846D1F85CF04}" srcOrd="3" destOrd="0" presId="urn:microsoft.com/office/officeart/2005/8/layout/cycle5"/>
    <dgm:cxn modelId="{913A12F4-D926-4C9B-9664-6262BFC57CFF}" type="presParOf" srcId="{61CB574D-1B12-458D-998A-F6A321547439}" destId="{EDA074C8-67D6-4DA1-86F7-64AA8AE29C22}" srcOrd="4" destOrd="0" presId="urn:microsoft.com/office/officeart/2005/8/layout/cycle5"/>
    <dgm:cxn modelId="{44E59853-6B35-456D-B1A2-C6F0166B66BC}" type="presParOf" srcId="{61CB574D-1B12-458D-998A-F6A321547439}" destId="{CD7E5B57-BFA5-48CC-BC16-8A67D1C1B091}" srcOrd="5" destOrd="0" presId="urn:microsoft.com/office/officeart/2005/8/layout/cycle5"/>
    <dgm:cxn modelId="{0F929687-0065-49B1-90AC-9D6AF26D467C}" type="presParOf" srcId="{61CB574D-1B12-458D-998A-F6A321547439}" destId="{D8ABEE11-3BC3-4D93-9B89-B7D24B5AA1B5}" srcOrd="6" destOrd="0" presId="urn:microsoft.com/office/officeart/2005/8/layout/cycle5"/>
    <dgm:cxn modelId="{D9D4764A-B32B-4600-822B-8A63D2647D83}" type="presParOf" srcId="{61CB574D-1B12-458D-998A-F6A321547439}" destId="{3770ECEF-38B3-4DBF-BAB6-CD57E92C07A8}" srcOrd="7" destOrd="0" presId="urn:microsoft.com/office/officeart/2005/8/layout/cycle5"/>
    <dgm:cxn modelId="{8A0A8E6A-F6AD-4A97-B20B-64B0C0698329}" type="presParOf" srcId="{61CB574D-1B12-458D-998A-F6A321547439}" destId="{54FF2898-1364-4240-8A1A-079119D217EA}" srcOrd="8" destOrd="0" presId="urn:microsoft.com/office/officeart/2005/8/layout/cycle5"/>
    <dgm:cxn modelId="{563FFC48-5E7E-4148-8727-F897CD7CC6F0}" type="presParOf" srcId="{61CB574D-1B12-458D-998A-F6A321547439}" destId="{D8E83618-0D77-4F95-94F9-0FE630C1D90F}" srcOrd="9" destOrd="0" presId="urn:microsoft.com/office/officeart/2005/8/layout/cycle5"/>
    <dgm:cxn modelId="{337DEC02-2E40-41C7-93F8-2F03F4E78746}" type="presParOf" srcId="{61CB574D-1B12-458D-998A-F6A321547439}" destId="{724E4E33-A07F-4CEF-BCEA-2718025792DF}" srcOrd="10" destOrd="0" presId="urn:microsoft.com/office/officeart/2005/8/layout/cycle5"/>
    <dgm:cxn modelId="{5699B48A-728A-4A16-9FFD-A34FF4628FC5}" type="presParOf" srcId="{61CB574D-1B12-458D-998A-F6A321547439}" destId="{DCA40F3F-47D1-476D-B178-94B51E32ACC5}" srcOrd="11" destOrd="0" presId="urn:microsoft.com/office/officeart/2005/8/layout/cycle5"/>
    <dgm:cxn modelId="{F7CD0800-8E85-43BE-8DEE-FCF1B366A9A3}" type="presParOf" srcId="{61CB574D-1B12-458D-998A-F6A321547439}" destId="{6448CAD7-4782-4290-890D-B7DEDA849010}" srcOrd="12" destOrd="0" presId="urn:microsoft.com/office/officeart/2005/8/layout/cycle5"/>
    <dgm:cxn modelId="{EA986040-8E54-498E-8FE7-E4F388BD306A}" type="presParOf" srcId="{61CB574D-1B12-458D-998A-F6A321547439}" destId="{B1912273-6D7C-41AA-9654-2D58B1BB6E0D}" srcOrd="13" destOrd="0" presId="urn:microsoft.com/office/officeart/2005/8/layout/cycle5"/>
    <dgm:cxn modelId="{FCA5A75B-E89D-458C-91E1-0A9EA01E569C}" type="presParOf" srcId="{61CB574D-1B12-458D-998A-F6A321547439}" destId="{7D56AD36-A879-4613-AF1A-91F1021A3318}" srcOrd="14" destOrd="0" presId="urn:microsoft.com/office/officeart/2005/8/layout/cycle5"/>
    <dgm:cxn modelId="{C616DDAD-EDB3-42E4-91A2-E6FAF59E6108}" type="presParOf" srcId="{61CB574D-1B12-458D-998A-F6A321547439}" destId="{F4BBF0FD-6821-45AE-9DFA-46380BAD8519}" srcOrd="15" destOrd="0" presId="urn:microsoft.com/office/officeart/2005/8/layout/cycle5"/>
    <dgm:cxn modelId="{E511FD79-8C05-46BC-ABBD-93B8B243CB78}" type="presParOf" srcId="{61CB574D-1B12-458D-998A-F6A321547439}" destId="{5E8111FD-CFCC-468B-9894-7747E1A80B32}" srcOrd="16" destOrd="0" presId="urn:microsoft.com/office/officeart/2005/8/layout/cycle5"/>
    <dgm:cxn modelId="{4451A267-F87D-4304-BEE0-217A6B62C914}" type="presParOf" srcId="{61CB574D-1B12-458D-998A-F6A321547439}" destId="{456687A9-93D3-43B0-9F4E-C5A1FF7C95CE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sz="1400" dirty="0"/>
            <a:t>Missing IIS Link</a:t>
          </a:r>
          <a:endParaRPr lang="en-US" sz="1400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BFE859A5-647C-4F91-A605-8AC8507E90AA}">
      <dgm:prSet phldrT="[Text]"/>
      <dgm:spPr/>
      <dgm:t>
        <a:bodyPr/>
        <a:lstStyle/>
        <a:p>
          <a:r>
            <a:rPr lang="EN-US" b="1" dirty="0"/>
            <a:t>If Root is Closed</a:t>
          </a:r>
          <a:endParaRPr lang="EN-US" b="1" dirty="0">
            <a:solidFill>
              <a:srgbClr val="010000"/>
            </a:solidFill>
          </a:endParaRPr>
        </a:p>
      </dgm:t>
    </dgm:pt>
    <dgm:pt modelId="{CE56F083-372D-4F9B-813E-EC9EB13EF60A}" type="parTrans" cxnId="{BB48F946-09D4-48B0-BCDB-C8DBCCE9DCB2}">
      <dgm:prSet/>
      <dgm:spPr/>
    </dgm:pt>
    <dgm:pt modelId="{5A3569B6-2414-4EDA-A631-1290E6D841AE}" type="sibTrans" cxnId="{BB48F946-09D4-48B0-BCDB-C8DBCCE9DCB2}">
      <dgm:prSet/>
      <dgm:spPr/>
    </dgm:pt>
    <dgm:pt modelId="{9E6B51F9-018B-45EF-B4A7-34160B6959B1}">
      <dgm:prSet phldrT="[Text]"/>
      <dgm:spPr/>
      <dgm:t>
        <a:bodyPr/>
        <a:lstStyle/>
        <a:p>
          <a:r>
            <a:rPr lang="EN-US" sz="3200" b="1" dirty="0">
              <a:latin typeface="Arial Black"/>
            </a:rPr>
            <a:t>Close Account</a:t>
          </a:r>
          <a:endParaRPr lang="EN-US" sz="3200" b="1" dirty="0">
            <a:solidFill>
              <a:srgbClr val="010000"/>
            </a:solidFill>
            <a:latin typeface="Arial Black"/>
          </a:endParaRPr>
        </a:p>
      </dgm:t>
    </dgm:pt>
    <dgm:pt modelId="{6116A5B8-3BAA-4AA8-920D-D4271B1826D3}" type="parTrans" cxnId="{969AAB4D-4F5C-4556-BC7E-0F4745ACD1D4}">
      <dgm:prSet/>
      <dgm:spPr/>
    </dgm:pt>
    <dgm:pt modelId="{8A3CB726-C8F9-4D3F-8360-C3BD31214491}" type="sibTrans" cxnId="{969AAB4D-4F5C-4556-BC7E-0F4745ACD1D4}">
      <dgm:prSet/>
      <dgm:spPr/>
    </dgm:pt>
    <dgm:pt modelId="{F62D09AF-EACD-4A98-9F9D-4272DDF92E05}">
      <dgm:prSet phldrT="[Text]"/>
      <dgm:spPr/>
      <dgm:t>
        <a:bodyPr/>
        <a:lstStyle/>
        <a:p>
          <a:r>
            <a:rPr lang="EN-US" sz="3400" b="1" dirty="0">
              <a:solidFill>
                <a:srgbClr val="FFFFFF"/>
              </a:solidFill>
            </a:rPr>
            <a:t>Else</a:t>
          </a:r>
          <a:endParaRPr lang="en-US" sz="3400" b="1" dirty="0">
            <a:solidFill>
              <a:srgbClr val="FFFFFF"/>
            </a:solidFill>
          </a:endParaRPr>
        </a:p>
      </dgm:t>
    </dgm:pt>
    <dgm:pt modelId="{A45181DE-B342-4347-9845-11F223D38D25}" type="parTrans" cxnId="{919DE7F0-AFA0-4BE5-8011-601F4C79ABFB}">
      <dgm:prSet/>
      <dgm:spPr/>
    </dgm:pt>
    <dgm:pt modelId="{7EF6A067-04B0-42C9-819A-07955C7488B8}" type="sibTrans" cxnId="{919DE7F0-AFA0-4BE5-8011-601F4C79ABFB}">
      <dgm:prSet/>
      <dgm:spPr/>
    </dgm:pt>
    <dgm:pt modelId="{BF0A1F48-0718-4EFB-8203-480DC38FF067}">
      <dgm:prSet phldrT="[Text]"/>
      <dgm:spPr/>
      <dgm:t>
        <a:bodyPr/>
        <a:lstStyle/>
        <a:p>
          <a:r>
            <a:rPr lang="EN-US" sz="2600" b="1" dirty="0">
              <a:solidFill>
                <a:srgbClr val="FFFFFF"/>
              </a:solidFill>
              <a:latin typeface="Arial Black"/>
            </a:rPr>
            <a:t>Update Olympic</a:t>
          </a:r>
          <a:endParaRPr lang="en-US" sz="2600" b="1" dirty="0">
            <a:solidFill>
              <a:srgbClr val="FFFFFF"/>
            </a:solidFill>
            <a:latin typeface="Arial Black"/>
          </a:endParaRPr>
        </a:p>
      </dgm:t>
    </dgm:pt>
    <dgm:pt modelId="{A12A1B4C-2D42-4141-A355-237F32A728E0}" type="parTrans" cxnId="{55169C58-DC0C-41D1-A74D-8D7EF590FE22}">
      <dgm:prSet/>
      <dgm:spPr/>
    </dgm:pt>
    <dgm:pt modelId="{8A18C2E8-B1D3-442D-8E48-904029D3D2B1}" type="sibTrans" cxnId="{55169C58-DC0C-41D1-A74D-8D7EF590FE22}">
      <dgm:prSet/>
      <dgm:spPr/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4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FDCEDDED-35DC-4625-9416-ED8111D15B24}" type="pres">
      <dgm:prSet presAssocID="{BFE859A5-647C-4F91-A605-8AC8507E90AA}" presName="childNode" presStyleLbl="node1" presStyleIdx="1" presStyleCnt="4">
        <dgm:presLayoutVars>
          <dgm:bulletEnabled val="1"/>
        </dgm:presLayoutVars>
      </dgm:prSet>
      <dgm:spPr/>
    </dgm:pt>
    <dgm:pt modelId="{10C12377-40C7-4A1F-A428-A3A2282757C8}" type="pres">
      <dgm:prSet presAssocID="{BFE859A5-647C-4F91-A605-8AC8507E90AA}" presName="aSpace2" presStyleCnt="0"/>
      <dgm:spPr/>
    </dgm:pt>
    <dgm:pt modelId="{67268F5B-CA85-4F0E-A703-98A6EFA916F5}" type="pres">
      <dgm:prSet presAssocID="{F62D09AF-EACD-4A98-9F9D-4272DDF92E05}" presName="childNode" presStyleLbl="node1" presStyleIdx="2" presStyleCnt="4">
        <dgm:presLayoutVars>
          <dgm:bulletEnabled val="1"/>
        </dgm:presLayoutVars>
      </dgm:prSet>
      <dgm:spPr/>
    </dgm:pt>
    <dgm:pt modelId="{B287D41C-9042-4965-A930-05E9F3F48154}" type="pres">
      <dgm:prSet presAssocID="{F62D09AF-EACD-4A98-9F9D-4272DDF92E05}" presName="aSpace2" presStyleCnt="0"/>
      <dgm:spPr/>
    </dgm:pt>
    <dgm:pt modelId="{F7267502-1F5B-4BF9-AE43-BD98533907E4}" type="pres">
      <dgm:prSet presAssocID="{B8F18B98-BFB4-453E-9D45-669258C6A9DE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3D05738C-43A9-4109-BC87-0C44888BF729}" type="presOf" srcId="{BF0A1F48-0718-4EFB-8203-480DC38FF067}" destId="{67268F5B-CA85-4F0E-A703-98A6EFA916F5}" srcOrd="0" destOrd="1" presId="urn:microsoft.com/office/officeart/2005/8/layout/lProcess2"/>
    <dgm:cxn modelId="{55169C58-DC0C-41D1-A74D-8D7EF590FE22}" srcId="{F62D09AF-EACD-4A98-9F9D-4272DDF92E05}" destId="{BF0A1F48-0718-4EFB-8203-480DC38FF067}" srcOrd="0" destOrd="0" parTransId="{A12A1B4C-2D42-4141-A355-237F32A728E0}" sibTransId="{8A18C2E8-B1D3-442D-8E48-904029D3D2B1}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969AAB4D-4F5C-4556-BC7E-0F4745ACD1D4}" srcId="{BFE859A5-647C-4F91-A605-8AC8507E90AA}" destId="{9E6B51F9-018B-45EF-B4A7-34160B6959B1}" srcOrd="0" destOrd="0" parTransId="{6116A5B8-3BAA-4AA8-920D-D4271B1826D3}" sibTransId="{8A3CB726-C8F9-4D3F-8360-C3BD31214491}"/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2D8FCDFF-9E69-4029-A35A-9B72629982DF}" type="presOf" srcId="{BFE859A5-647C-4F91-A605-8AC8507E90AA}" destId="{FDCEDDED-35DC-4625-9416-ED8111D15B24}" srcOrd="0" destOrd="0" presId="urn:microsoft.com/office/officeart/2005/8/layout/lProcess2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919DE7F0-AFA0-4BE5-8011-601F4C79ABFB}" srcId="{232C7383-C8BF-44A6-A139-A5F108E44D5D}" destId="{F62D09AF-EACD-4A98-9F9D-4272DDF92E05}" srcOrd="2" destOrd="0" parTransId="{A45181DE-B342-4347-9845-11F223D38D25}" sibTransId="{7EF6A067-04B0-42C9-819A-07955C7488B8}"/>
    <dgm:cxn modelId="{2B3EF633-D66B-4F74-B9CC-35999FAED0A3}" srcId="{232C7383-C8BF-44A6-A139-A5F108E44D5D}" destId="{B8F18B98-BFB4-453E-9D45-669258C6A9DE}" srcOrd="3" destOrd="0" parTransId="{DEA64AE3-3534-4B87-9250-311511928301}" sibTransId="{B2250397-0911-4B8D-811F-B78B5E988754}"/>
    <dgm:cxn modelId="{042650CA-2997-43A6-A74E-EAA9203EB804}" type="presOf" srcId="{9E6B51F9-018B-45EF-B4A7-34160B6959B1}" destId="{FDCEDDED-35DC-4625-9416-ED8111D15B24}" srcOrd="0" destOrd="1" presId="urn:microsoft.com/office/officeart/2005/8/layout/lProcess2"/>
    <dgm:cxn modelId="{C553C4A5-5052-46B4-B9C1-FC6888782A8A}" type="presOf" srcId="{F62D09AF-EACD-4A98-9F9D-4272DDF92E05}" destId="{67268F5B-CA85-4F0E-A703-98A6EFA916F5}" srcOrd="0" destOrd="0" presId="urn:microsoft.com/office/officeart/2005/8/layout/lProcess2"/>
    <dgm:cxn modelId="{BB48F946-09D4-48B0-BCDB-C8DBCCE9DCB2}" srcId="{232C7383-C8BF-44A6-A139-A5F108E44D5D}" destId="{BFE859A5-647C-4F91-A605-8AC8507E90AA}" srcOrd="1" destOrd="0" parTransId="{CE56F083-372D-4F9B-813E-EC9EB13EF60A}" sibTransId="{5A3569B6-2414-4EDA-A631-1290E6D841AE}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95B199F6-80E4-4918-B652-3E4344BC8865}" type="presParOf" srcId="{F18A9395-2637-4D5B-AFD6-3E655CDB6E5A}" destId="{FDCEDDED-35DC-4625-9416-ED8111D15B24}" srcOrd="2" destOrd="0" presId="urn:microsoft.com/office/officeart/2005/8/layout/lProcess2"/>
    <dgm:cxn modelId="{B2CE57E1-C5FE-4AB2-9ABD-F921230FF264}" type="presParOf" srcId="{F18A9395-2637-4D5B-AFD6-3E655CDB6E5A}" destId="{10C12377-40C7-4A1F-A428-A3A2282757C8}" srcOrd="3" destOrd="0" presId="urn:microsoft.com/office/officeart/2005/8/layout/lProcess2"/>
    <dgm:cxn modelId="{86E5B714-1AF8-4CF5-A936-95203630B0F4}" type="presParOf" srcId="{F18A9395-2637-4D5B-AFD6-3E655CDB6E5A}" destId="{67268F5B-CA85-4F0E-A703-98A6EFA916F5}" srcOrd="4" destOrd="0" presId="urn:microsoft.com/office/officeart/2005/8/layout/lProcess2"/>
    <dgm:cxn modelId="{6DCD47DD-E243-4F9E-A61D-8255A7F9C448}" type="presParOf" srcId="{F18A9395-2637-4D5B-AFD6-3E655CDB6E5A}" destId="{B287D41C-9042-4965-A930-05E9F3F48154}" srcOrd="5" destOrd="0" presId="urn:microsoft.com/office/officeart/2005/8/layout/lProcess2"/>
    <dgm:cxn modelId="{2EB69F90-0228-4400-9BDF-9DDA5DE7216B}" type="presParOf" srcId="{F18A9395-2637-4D5B-AFD6-3E655CDB6E5A}" destId="{F7267502-1F5B-4BF9-AE43-BD98533907E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dirty="0"/>
            <a:t>Close Account</a:t>
          </a:r>
          <a:endParaRPr lang="en-US" dirty="0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8AEE4EC3-5472-4262-BCBD-BA74CE608692}">
      <dgm:prSet phldrT="[Text]"/>
      <dgm:spPr/>
      <dgm:t>
        <a:bodyPr/>
        <a:lstStyle/>
        <a:p>
          <a:r>
            <a:rPr lang="EN-US" dirty="0">
              <a:latin typeface="Arial Black"/>
            </a:rPr>
            <a:t>Wire remaining</a:t>
          </a:r>
          <a:br>
            <a:rPr lang="en-US" dirty="0"/>
          </a:br>
          <a:r>
            <a:rPr lang="EN-US" dirty="0">
              <a:solidFill>
                <a:srgbClr val="FFFFFF"/>
              </a:solidFill>
              <a:latin typeface="Arial Black"/>
            </a:rPr>
            <a:t>balance</a:t>
          </a:r>
          <a:endParaRPr lang="EN-US" dirty="0">
            <a:solidFill>
              <a:srgbClr val="FFFFFF"/>
            </a:solidFill>
            <a:latin typeface="Arial Black"/>
          </a:endParaRPr>
        </a:p>
      </dgm:t>
    </dgm:pt>
    <dgm:pt modelId="{F19E20B1-B04F-4A41-A08A-15CF5D7436C9}" type="parTrans" cxnId="{3D0D50FD-CB85-4E93-8E7F-14FD44F2B377}">
      <dgm:prSet/>
      <dgm:spPr/>
    </dgm:pt>
    <dgm:pt modelId="{A2F941BE-A356-4617-A50B-48430CEE8337}" type="sibTrans" cxnId="{3D0D50FD-CB85-4E93-8E7F-14FD44F2B377}">
      <dgm:prSet/>
      <dgm:spPr/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3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94461944-9CF9-4562-B256-0367B70CE741}" type="pres">
      <dgm:prSet presAssocID="{8AEE4EC3-5472-4262-BCBD-BA74CE608692}" presName="childNode" presStyleLbl="node1" presStyleIdx="1" presStyleCnt="3">
        <dgm:presLayoutVars>
          <dgm:bulletEnabled val="1"/>
        </dgm:presLayoutVars>
      </dgm:prSet>
      <dgm:spPr/>
    </dgm:pt>
    <dgm:pt modelId="{1F39C102-8B91-48E8-B889-80ACCA297110}" type="pres">
      <dgm:prSet presAssocID="{8AEE4EC3-5472-4262-BCBD-BA74CE608692}" presName="aSpace2" presStyleCnt="0"/>
      <dgm:spPr/>
    </dgm:pt>
    <dgm:pt modelId="{F7267502-1F5B-4BF9-AE43-BD98533907E4}" type="pres">
      <dgm:prSet presAssocID="{B8F18B98-BFB4-453E-9D45-669258C6A9DE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3D0D50FD-CB85-4E93-8E7F-14FD44F2B377}" srcId="{232C7383-C8BF-44A6-A139-A5F108E44D5D}" destId="{8AEE4EC3-5472-4262-BCBD-BA74CE608692}" srcOrd="1" destOrd="0" parTransId="{F19E20B1-B04F-4A41-A08A-15CF5D7436C9}" sibTransId="{A2F941BE-A356-4617-A50B-48430CEE8337}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2B3EF633-D66B-4F74-B9CC-35999FAED0A3}" srcId="{232C7383-C8BF-44A6-A139-A5F108E44D5D}" destId="{B8F18B98-BFB4-453E-9D45-669258C6A9DE}" srcOrd="2" destOrd="0" parTransId="{DEA64AE3-3534-4B87-9250-311511928301}" sibTransId="{B2250397-0911-4B8D-811F-B78B5E988754}"/>
    <dgm:cxn modelId="{DED932B5-A3EB-48B1-81E4-FF8E64AB9DC0}" type="presOf" srcId="{8AEE4EC3-5472-4262-BCBD-BA74CE608692}" destId="{94461944-9CF9-4562-B256-0367B70CE741}" srcOrd="0" destOrd="0" presId="urn:microsoft.com/office/officeart/2005/8/layout/lProcess2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F4FE9FCD-58E9-486E-AD46-DC49D451238F}" type="presParOf" srcId="{F18A9395-2637-4D5B-AFD6-3E655CDB6E5A}" destId="{94461944-9CF9-4562-B256-0367B70CE741}" srcOrd="2" destOrd="0" presId="urn:microsoft.com/office/officeart/2005/8/layout/lProcess2"/>
    <dgm:cxn modelId="{E246C28F-82AF-46D2-803D-31FBAA65D7FA}" type="presParOf" srcId="{F18A9395-2637-4D5B-AFD6-3E655CDB6E5A}" destId="{1F39C102-8B91-48E8-B889-80ACCA297110}" srcOrd="3" destOrd="0" presId="urn:microsoft.com/office/officeart/2005/8/layout/lProcess2"/>
    <dgm:cxn modelId="{2EB69F90-0228-4400-9BDF-9DDA5DE7216B}" type="presParOf" srcId="{F18A9395-2637-4D5B-AFD6-3E655CDB6E5A}" destId="{F7267502-1F5B-4BF9-AE43-BD98533907E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60669E-5E21-432B-8DBE-69411A0F4D4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9B06009-3799-438B-811C-17E32C9638A3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D49E82AE-2BEA-4C1E-A41F-0EC5F06E3DD8}" type="parTrans" cxnId="{03B9FABB-B498-4ACB-88DE-6CA772BE88E6}">
      <dgm:prSet/>
      <dgm:spPr/>
    </dgm:pt>
    <dgm:pt modelId="{08E303EA-D987-42EE-8132-5BD8D2B571A5}" type="sibTrans" cxnId="{03B9FABB-B498-4ACB-88DE-6CA772BE88E6}">
      <dgm:prSet/>
      <dgm:spPr/>
      <dgm:t>
        <a:bodyPr/>
        <a:lstStyle/>
        <a:p>
          <a:endParaRPr lang="en-US"/>
        </a:p>
      </dgm:t>
    </dgm:pt>
    <dgm:pt modelId="{E964F815-6221-4EAE-923B-7A0E4E7B914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7794E98A-0C5E-49EE-861F-37E32DF29469}" type="parTrans" cxnId="{92AECB00-67EF-49F8-8934-AC08E9220B4F}">
      <dgm:prSet/>
      <dgm:spPr/>
    </dgm:pt>
    <dgm:pt modelId="{257DA029-0CCD-4300-9075-247FB1C4B982}" type="sibTrans" cxnId="{92AECB00-67EF-49F8-8934-AC08E9220B4F}">
      <dgm:prSet/>
      <dgm:spPr/>
      <dgm:t>
        <a:bodyPr/>
        <a:lstStyle/>
        <a:p>
          <a:endParaRPr lang="en-US"/>
        </a:p>
      </dgm:t>
    </dgm:pt>
    <dgm:pt modelId="{52EC9AC6-91B1-4361-B6B4-38A8D50BF155}" type="pres">
      <dgm:prSet presAssocID="{5560669E-5E21-432B-8DBE-69411A0F4D45}" presName="linearFlow" presStyleCnt="0">
        <dgm:presLayoutVars>
          <dgm:resizeHandles val="exact"/>
        </dgm:presLayoutVars>
      </dgm:prSet>
      <dgm:spPr/>
    </dgm:pt>
    <dgm:pt modelId="{2EB69A55-0FFF-4269-81CA-6D40CF1E330F}" type="pres">
      <dgm:prSet presAssocID="{79B06009-3799-438B-811C-17E32C9638A3}" presName="node" presStyleLbl="node1" presStyleIdx="0" presStyleCnt="2">
        <dgm:presLayoutVars>
          <dgm:bulletEnabled val="1"/>
        </dgm:presLayoutVars>
      </dgm:prSet>
      <dgm:spPr/>
    </dgm:pt>
    <dgm:pt modelId="{F77A5C8C-87B3-427C-93D9-28EE617309B4}" type="pres">
      <dgm:prSet presAssocID="{08E303EA-D987-42EE-8132-5BD8D2B571A5}" presName="sibTrans" presStyleLbl="sibTrans2D1" presStyleIdx="0" presStyleCnt="1"/>
      <dgm:spPr/>
    </dgm:pt>
    <dgm:pt modelId="{F5EA3ABB-3E5D-4E6F-AABD-66CA9B365666}" type="pres">
      <dgm:prSet presAssocID="{08E303EA-D987-42EE-8132-5BD8D2B571A5}" presName="connectorText" presStyleLbl="sibTrans2D1" presStyleIdx="0" presStyleCnt="1"/>
      <dgm:spPr/>
    </dgm:pt>
    <dgm:pt modelId="{0A0085F2-0DA9-4A2A-8EA5-59F9C99D0E81}" type="pres">
      <dgm:prSet presAssocID="{E964F815-6221-4EAE-923B-7A0E4E7B914E}" presName="node" presStyleLbl="node1" presStyleIdx="1" presStyleCnt="2">
        <dgm:presLayoutVars>
          <dgm:bulletEnabled val="1"/>
        </dgm:presLayoutVars>
      </dgm:prSet>
      <dgm:spPr/>
    </dgm:pt>
  </dgm:ptLst>
  <dgm:cxnLst>
    <dgm:cxn modelId="{5C449FA6-C628-4314-8FAF-0590E3095B31}" type="presOf" srcId="{E964F815-6221-4EAE-923B-7A0E4E7B914E}" destId="{0A0085F2-0DA9-4A2A-8EA5-59F9C99D0E81}" srcOrd="0" destOrd="0" presId="urn:microsoft.com/office/officeart/2005/8/layout/process2"/>
    <dgm:cxn modelId="{20ACE043-DE22-40D9-A4C7-FE912B07013F}" type="presOf" srcId="{5560669E-5E21-432B-8DBE-69411A0F4D45}" destId="{52EC9AC6-91B1-4361-B6B4-38A8D50BF155}" srcOrd="0" destOrd="0" presId="urn:microsoft.com/office/officeart/2005/8/layout/process2"/>
    <dgm:cxn modelId="{8969FCA0-7C4D-422E-804F-9920932F2A87}" type="presOf" srcId="{79B06009-3799-438B-811C-17E32C9638A3}" destId="{2EB69A55-0FFF-4269-81CA-6D40CF1E330F}" srcOrd="0" destOrd="0" presId="urn:microsoft.com/office/officeart/2005/8/layout/process2"/>
    <dgm:cxn modelId="{92AECB00-67EF-49F8-8934-AC08E9220B4F}" srcId="{5560669E-5E21-432B-8DBE-69411A0F4D45}" destId="{E964F815-6221-4EAE-923B-7A0E4E7B914E}" srcOrd="1" destOrd="0" parTransId="{7794E98A-0C5E-49EE-861F-37E32DF29469}" sibTransId="{257DA029-0CCD-4300-9075-247FB1C4B982}"/>
    <dgm:cxn modelId="{CDC9D200-FDEE-4796-A850-8D13B2913D3B}" type="presOf" srcId="{08E303EA-D987-42EE-8132-5BD8D2B571A5}" destId="{F5EA3ABB-3E5D-4E6F-AABD-66CA9B365666}" srcOrd="1" destOrd="0" presId="urn:microsoft.com/office/officeart/2005/8/layout/process2"/>
    <dgm:cxn modelId="{B86D45E0-1644-44F5-9CAA-E459E8F5DDBF}" type="presOf" srcId="{08E303EA-D987-42EE-8132-5BD8D2B571A5}" destId="{F77A5C8C-87B3-427C-93D9-28EE617309B4}" srcOrd="0" destOrd="0" presId="urn:microsoft.com/office/officeart/2005/8/layout/process2"/>
    <dgm:cxn modelId="{03B9FABB-B498-4ACB-88DE-6CA772BE88E6}" srcId="{5560669E-5E21-432B-8DBE-69411A0F4D45}" destId="{79B06009-3799-438B-811C-17E32C9638A3}" srcOrd="0" destOrd="0" parTransId="{D49E82AE-2BEA-4C1E-A41F-0EC5F06E3DD8}" sibTransId="{08E303EA-D987-42EE-8132-5BD8D2B571A5}"/>
    <dgm:cxn modelId="{7EC13264-3965-4A16-942F-78FB9140AE82}" type="presParOf" srcId="{52EC9AC6-91B1-4361-B6B4-38A8D50BF155}" destId="{2EB69A55-0FFF-4269-81CA-6D40CF1E330F}" srcOrd="0" destOrd="0" presId="urn:microsoft.com/office/officeart/2005/8/layout/process2"/>
    <dgm:cxn modelId="{63B7B5C2-AF73-4E24-875E-882ED7FB108E}" type="presParOf" srcId="{52EC9AC6-91B1-4361-B6B4-38A8D50BF155}" destId="{F77A5C8C-87B3-427C-93D9-28EE617309B4}" srcOrd="1" destOrd="0" presId="urn:microsoft.com/office/officeart/2005/8/layout/process2"/>
    <dgm:cxn modelId="{AEB6855A-718D-4054-B612-8EB43224FCB9}" type="presParOf" srcId="{F77A5C8C-87B3-427C-93D9-28EE617309B4}" destId="{F5EA3ABB-3E5D-4E6F-AABD-66CA9B365666}" srcOrd="0" destOrd="0" presId="urn:microsoft.com/office/officeart/2005/8/layout/process2"/>
    <dgm:cxn modelId="{7A9C0703-F965-440A-BC2F-C63A30805C6E}" type="presParOf" srcId="{52EC9AC6-91B1-4361-B6B4-38A8D50BF155}" destId="{0A0085F2-0DA9-4A2A-8EA5-59F9C99D0E81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b="1" dirty="0"/>
            <a:t>Missing Cost Account</a:t>
          </a:r>
          <a:endParaRPr lang="en-US" b="1" dirty="0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2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F7267502-1F5B-4BF9-AE43-BD98533907E4}" type="pres">
      <dgm:prSet presAssocID="{B8F18B98-BFB4-453E-9D45-669258C6A9DE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2B3EF633-D66B-4F74-B9CC-35999FAED0A3}" srcId="{232C7383-C8BF-44A6-A139-A5F108E44D5D}" destId="{B8F18B98-BFB4-453E-9D45-669258C6A9DE}" srcOrd="1" destOrd="0" parTransId="{DEA64AE3-3534-4B87-9250-311511928301}" sibTransId="{B2250397-0911-4B8D-811F-B78B5E988754}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2EB69F90-0228-4400-9BDF-9DDA5DE7216B}" type="presParOf" srcId="{F18A9395-2637-4D5B-AFD6-3E655CDB6E5A}" destId="{F7267502-1F5B-4BF9-AE43-BD98533907E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b="1" dirty="0"/>
            <a:t>Missing IIS Link</a:t>
          </a:r>
          <a:endParaRPr lang="en-US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2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F7267502-1F5B-4BF9-AE43-BD98533907E4}" type="pres">
      <dgm:prSet presAssocID="{B8F18B98-BFB4-453E-9D45-669258C6A9DE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2B3EF633-D66B-4F74-B9CC-35999FAED0A3}" srcId="{232C7383-C8BF-44A6-A139-A5F108E44D5D}" destId="{B8F18B98-BFB4-453E-9D45-669258C6A9DE}" srcOrd="1" destOrd="0" parTransId="{DEA64AE3-3534-4B87-9250-311511928301}" sibTransId="{B2250397-0911-4B8D-811F-B78B5E988754}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2EB69F90-0228-4400-9BDF-9DDA5DE7216B}" type="presParOf" srcId="{F18A9395-2637-4D5B-AFD6-3E655CDB6E5A}" destId="{F7267502-1F5B-4BF9-AE43-BD98533907E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C20FCB-1055-4D88-8BA7-0032D1E2A9C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F197009-B524-46CF-831D-4BD4268B28C7}">
      <dgm:prSet phldrT="[Text]"/>
      <dgm:spPr/>
      <dgm:t>
        <a:bodyPr/>
        <a:lstStyle/>
        <a:p>
          <a:r>
            <a:rPr lang="EN-US" dirty="0"/>
            <a:t>Week 1</a:t>
          </a:r>
          <a:endParaRPr lang="en-US" dirty="0"/>
        </a:p>
      </dgm:t>
    </dgm:pt>
    <dgm:pt modelId="{B9EF376F-E45B-4DCE-BCAA-D5CF0C871781}" type="parTrans" cxnId="{926AA736-6620-4C53-BBAC-4C3B12FB5EAE}">
      <dgm:prSet/>
      <dgm:spPr/>
    </dgm:pt>
    <dgm:pt modelId="{45E087EC-6B54-4EA9-BACA-5646240CFCF2}" type="sibTrans" cxnId="{926AA736-6620-4C53-BBAC-4C3B12FB5EAE}">
      <dgm:prSet/>
      <dgm:spPr/>
    </dgm:pt>
    <dgm:pt modelId="{3FA3FFD8-CD4D-4430-8833-F767129BCB43}">
      <dgm:prSet phldrT="[Text]"/>
      <dgm:spPr/>
      <dgm:t>
        <a:bodyPr/>
        <a:lstStyle/>
        <a:p>
          <a:r>
            <a:rPr lang="EN-US" dirty="0"/>
            <a:t>Week 2</a:t>
          </a:r>
          <a:endParaRPr lang="en-US" dirty="0"/>
        </a:p>
      </dgm:t>
    </dgm:pt>
    <dgm:pt modelId="{F18B6E53-78CF-4794-8377-3EB3EB355960}" type="parTrans" cxnId="{1238A360-8D99-4D98-B654-170A3D05BC5A}">
      <dgm:prSet/>
      <dgm:spPr/>
    </dgm:pt>
    <dgm:pt modelId="{28C0D5F6-9315-4399-A48A-C2A67B04C909}" type="sibTrans" cxnId="{1238A360-8D99-4D98-B654-170A3D05BC5A}">
      <dgm:prSet/>
      <dgm:spPr/>
    </dgm:pt>
    <dgm:pt modelId="{37E918C7-D707-44D6-847C-7053C1BA106B}">
      <dgm:prSet phldrT="[Text]"/>
      <dgm:spPr/>
      <dgm:t>
        <a:bodyPr/>
        <a:lstStyle/>
        <a:p>
          <a:r>
            <a:rPr lang="EN-US" dirty="0"/>
            <a:t>Week 3</a:t>
          </a:r>
          <a:endParaRPr lang="en-US" dirty="0"/>
        </a:p>
      </dgm:t>
    </dgm:pt>
    <dgm:pt modelId="{5A159602-F82D-4692-B95C-0466577986DC}" type="parTrans" cxnId="{AEA31D9E-CED4-4C59-BB92-5483DBE72C24}">
      <dgm:prSet/>
      <dgm:spPr/>
    </dgm:pt>
    <dgm:pt modelId="{3548905B-F70D-4876-9FF7-D310B3F13EAB}" type="sibTrans" cxnId="{AEA31D9E-CED4-4C59-BB92-5483DBE72C24}">
      <dgm:prSet/>
      <dgm:spPr/>
    </dgm:pt>
    <dgm:pt modelId="{D3184D7F-9083-467E-8FEA-DD6F01806F0C}" type="pres">
      <dgm:prSet presAssocID="{78C20FCB-1055-4D88-8BA7-0032D1E2A9C6}" presName="Name0" presStyleCnt="0">
        <dgm:presLayoutVars>
          <dgm:dir/>
          <dgm:resizeHandles val="exact"/>
        </dgm:presLayoutVars>
      </dgm:prSet>
      <dgm:spPr/>
    </dgm:pt>
    <dgm:pt modelId="{64617A76-65F7-4029-BBA9-49FD9B9D8707}" type="pres">
      <dgm:prSet presAssocID="{78C20FCB-1055-4D88-8BA7-0032D1E2A9C6}" presName="arrow" presStyleLbl="bgShp" presStyleIdx="0" presStyleCnt="1"/>
      <dgm:spPr/>
    </dgm:pt>
    <dgm:pt modelId="{0F3B9467-6D6F-41EA-A142-C462F8E3E848}" type="pres">
      <dgm:prSet presAssocID="{78C20FCB-1055-4D88-8BA7-0032D1E2A9C6}" presName="points" presStyleCnt="0"/>
      <dgm:spPr/>
    </dgm:pt>
    <dgm:pt modelId="{1BE0B7B0-9E6F-4D24-9176-9D18F0D4784F}" type="pres">
      <dgm:prSet presAssocID="{8F197009-B524-46CF-831D-4BD4268B28C7}" presName="compositeA" presStyleCnt="0"/>
      <dgm:spPr/>
    </dgm:pt>
    <dgm:pt modelId="{E471F13D-1A41-48E5-A0A3-ABA54A7E53EF}" type="pres">
      <dgm:prSet presAssocID="{8F197009-B524-46CF-831D-4BD4268B28C7}" presName="textA" presStyleLbl="revTx" presStyleIdx="0" presStyleCnt="3">
        <dgm:presLayoutVars>
          <dgm:bulletEnabled val="1"/>
        </dgm:presLayoutVars>
      </dgm:prSet>
      <dgm:spPr/>
    </dgm:pt>
    <dgm:pt modelId="{1D159583-1332-4723-A0CF-DA551D287D44}" type="pres">
      <dgm:prSet presAssocID="{8F197009-B524-46CF-831D-4BD4268B28C7}" presName="circleA" presStyleLbl="node1" presStyleIdx="0" presStyleCnt="3"/>
      <dgm:spPr/>
    </dgm:pt>
    <dgm:pt modelId="{B39C9F70-520B-41BD-9C9B-B2432CEC3802}" type="pres">
      <dgm:prSet presAssocID="{8F197009-B524-46CF-831D-4BD4268B28C7}" presName="spaceA" presStyleCnt="0"/>
      <dgm:spPr/>
    </dgm:pt>
    <dgm:pt modelId="{2B673801-35A1-4856-8FE7-F4438283A661}" type="pres">
      <dgm:prSet presAssocID="{45E087EC-6B54-4EA9-BACA-5646240CFCF2}" presName="space" presStyleCnt="0"/>
      <dgm:spPr/>
    </dgm:pt>
    <dgm:pt modelId="{AE306510-E1A0-476C-A268-A227DA17689F}" type="pres">
      <dgm:prSet presAssocID="{3FA3FFD8-CD4D-4430-8833-F767129BCB43}" presName="compositeB" presStyleCnt="0"/>
      <dgm:spPr/>
    </dgm:pt>
    <dgm:pt modelId="{920F48B6-F358-4288-935E-4ED6EBA75D0F}" type="pres">
      <dgm:prSet presAssocID="{3FA3FFD8-CD4D-4430-8833-F767129BCB43}" presName="textB" presStyleLbl="revTx" presStyleIdx="1" presStyleCnt="3">
        <dgm:presLayoutVars>
          <dgm:bulletEnabled val="1"/>
        </dgm:presLayoutVars>
      </dgm:prSet>
      <dgm:spPr/>
    </dgm:pt>
    <dgm:pt modelId="{D8476FE2-B22E-4D88-8F18-BB1BB11C8422}" type="pres">
      <dgm:prSet presAssocID="{3FA3FFD8-CD4D-4430-8833-F767129BCB43}" presName="circleB" presStyleLbl="node1" presStyleIdx="1" presStyleCnt="3"/>
      <dgm:spPr/>
    </dgm:pt>
    <dgm:pt modelId="{C52EBF11-EA67-4D5B-99ED-4AAEFB47D041}" type="pres">
      <dgm:prSet presAssocID="{3FA3FFD8-CD4D-4430-8833-F767129BCB43}" presName="spaceB" presStyleCnt="0"/>
      <dgm:spPr/>
    </dgm:pt>
    <dgm:pt modelId="{0805BB4E-A282-46BB-B83D-0FA1FD4F6CCA}" type="pres">
      <dgm:prSet presAssocID="{28C0D5F6-9315-4399-A48A-C2A67B04C909}" presName="space" presStyleCnt="0"/>
      <dgm:spPr/>
    </dgm:pt>
    <dgm:pt modelId="{A174F5FA-0E7B-413E-800C-5416055A1710}" type="pres">
      <dgm:prSet presAssocID="{37E918C7-D707-44D6-847C-7053C1BA106B}" presName="compositeA" presStyleCnt="0"/>
      <dgm:spPr/>
    </dgm:pt>
    <dgm:pt modelId="{1B87952A-C665-47C8-83CB-B9F492956021}" type="pres">
      <dgm:prSet presAssocID="{37E918C7-D707-44D6-847C-7053C1BA106B}" presName="textA" presStyleLbl="revTx" presStyleIdx="2" presStyleCnt="3">
        <dgm:presLayoutVars>
          <dgm:bulletEnabled val="1"/>
        </dgm:presLayoutVars>
      </dgm:prSet>
      <dgm:spPr/>
    </dgm:pt>
    <dgm:pt modelId="{0FC2F625-FDF2-4AE8-BAC4-2C5CAE4E51C4}" type="pres">
      <dgm:prSet presAssocID="{37E918C7-D707-44D6-847C-7053C1BA106B}" presName="circleA" presStyleLbl="node1" presStyleIdx="2" presStyleCnt="3"/>
      <dgm:spPr/>
    </dgm:pt>
    <dgm:pt modelId="{D1F532A8-23FC-419E-A5E4-0294AB3A3B11}" type="pres">
      <dgm:prSet presAssocID="{37E918C7-D707-44D6-847C-7053C1BA106B}" presName="spaceA" presStyleCnt="0"/>
      <dgm:spPr/>
    </dgm:pt>
  </dgm:ptLst>
  <dgm:cxnLst>
    <dgm:cxn modelId="{AEA31D9E-CED4-4C59-BB92-5483DBE72C24}" srcId="{78C20FCB-1055-4D88-8BA7-0032D1E2A9C6}" destId="{37E918C7-D707-44D6-847C-7053C1BA106B}" srcOrd="2" destOrd="0" parTransId="{5A159602-F82D-4692-B95C-0466577986DC}" sibTransId="{3548905B-F70D-4876-9FF7-D310B3F13EAB}"/>
    <dgm:cxn modelId="{66A29C0E-AC08-40EB-92F2-5B4B1C6208EF}" type="presOf" srcId="{3FA3FFD8-CD4D-4430-8833-F767129BCB43}" destId="{920F48B6-F358-4288-935E-4ED6EBA75D0F}" srcOrd="0" destOrd="0" presId="urn:microsoft.com/office/officeart/2005/8/layout/hProcess11"/>
    <dgm:cxn modelId="{926AA736-6620-4C53-BBAC-4C3B12FB5EAE}" srcId="{78C20FCB-1055-4D88-8BA7-0032D1E2A9C6}" destId="{8F197009-B524-46CF-831D-4BD4268B28C7}" srcOrd="0" destOrd="0" parTransId="{B9EF376F-E45B-4DCE-BCAA-D5CF0C871781}" sibTransId="{45E087EC-6B54-4EA9-BACA-5646240CFCF2}"/>
    <dgm:cxn modelId="{17696618-7283-4F92-A280-C68B7F4DFE13}" type="presOf" srcId="{8F197009-B524-46CF-831D-4BD4268B28C7}" destId="{E471F13D-1A41-48E5-A0A3-ABA54A7E53EF}" srcOrd="0" destOrd="0" presId="urn:microsoft.com/office/officeart/2005/8/layout/hProcess11"/>
    <dgm:cxn modelId="{1238A360-8D99-4D98-B654-170A3D05BC5A}" srcId="{78C20FCB-1055-4D88-8BA7-0032D1E2A9C6}" destId="{3FA3FFD8-CD4D-4430-8833-F767129BCB43}" srcOrd="1" destOrd="0" parTransId="{F18B6E53-78CF-4794-8377-3EB3EB355960}" sibTransId="{28C0D5F6-9315-4399-A48A-C2A67B04C909}"/>
    <dgm:cxn modelId="{DCA3CBA3-D846-4D40-A4C7-A898DA786670}" type="presOf" srcId="{37E918C7-D707-44D6-847C-7053C1BA106B}" destId="{1B87952A-C665-47C8-83CB-B9F492956021}" srcOrd="0" destOrd="0" presId="urn:microsoft.com/office/officeart/2005/8/layout/hProcess11"/>
    <dgm:cxn modelId="{53A317DB-DCAF-439E-BC88-9E80148B49E5}" type="presOf" srcId="{78C20FCB-1055-4D88-8BA7-0032D1E2A9C6}" destId="{D3184D7F-9083-467E-8FEA-DD6F01806F0C}" srcOrd="0" destOrd="0" presId="urn:microsoft.com/office/officeart/2005/8/layout/hProcess11"/>
    <dgm:cxn modelId="{18A07792-0F29-4223-BB41-2EEC0945FBBD}" type="presParOf" srcId="{D3184D7F-9083-467E-8FEA-DD6F01806F0C}" destId="{64617A76-65F7-4029-BBA9-49FD9B9D8707}" srcOrd="0" destOrd="0" presId="urn:microsoft.com/office/officeart/2005/8/layout/hProcess11"/>
    <dgm:cxn modelId="{AD436AE2-0E37-4CA4-851D-48DA06E61E89}" type="presParOf" srcId="{D3184D7F-9083-467E-8FEA-DD6F01806F0C}" destId="{0F3B9467-6D6F-41EA-A142-C462F8E3E848}" srcOrd="1" destOrd="0" presId="urn:microsoft.com/office/officeart/2005/8/layout/hProcess11"/>
    <dgm:cxn modelId="{ED1AD2AE-C79C-4BAD-A44A-DF1A9FD4B097}" type="presParOf" srcId="{0F3B9467-6D6F-41EA-A142-C462F8E3E848}" destId="{1BE0B7B0-9E6F-4D24-9176-9D18F0D4784F}" srcOrd="0" destOrd="0" presId="urn:microsoft.com/office/officeart/2005/8/layout/hProcess11"/>
    <dgm:cxn modelId="{2FA9AB6E-84E9-463D-8045-BB79AF614769}" type="presParOf" srcId="{1BE0B7B0-9E6F-4D24-9176-9D18F0D4784F}" destId="{E471F13D-1A41-48E5-A0A3-ABA54A7E53EF}" srcOrd="0" destOrd="0" presId="urn:microsoft.com/office/officeart/2005/8/layout/hProcess11"/>
    <dgm:cxn modelId="{EAF460E4-BB15-4A6D-88E2-3B45C50D91A1}" type="presParOf" srcId="{1BE0B7B0-9E6F-4D24-9176-9D18F0D4784F}" destId="{1D159583-1332-4723-A0CF-DA551D287D44}" srcOrd="1" destOrd="0" presId="urn:microsoft.com/office/officeart/2005/8/layout/hProcess11"/>
    <dgm:cxn modelId="{6E25E1F9-6CEC-4303-8CAC-2FEEF2736E2D}" type="presParOf" srcId="{1BE0B7B0-9E6F-4D24-9176-9D18F0D4784F}" destId="{B39C9F70-520B-41BD-9C9B-B2432CEC3802}" srcOrd="2" destOrd="0" presId="urn:microsoft.com/office/officeart/2005/8/layout/hProcess11"/>
    <dgm:cxn modelId="{EA806D1E-94A6-492F-B0C4-8C1E851F2683}" type="presParOf" srcId="{0F3B9467-6D6F-41EA-A142-C462F8E3E848}" destId="{2B673801-35A1-4856-8FE7-F4438283A661}" srcOrd="1" destOrd="0" presId="urn:microsoft.com/office/officeart/2005/8/layout/hProcess11"/>
    <dgm:cxn modelId="{50E80828-4900-46AE-B9B2-D927C36B8AD1}" type="presParOf" srcId="{0F3B9467-6D6F-41EA-A142-C462F8E3E848}" destId="{AE306510-E1A0-476C-A268-A227DA17689F}" srcOrd="2" destOrd="0" presId="urn:microsoft.com/office/officeart/2005/8/layout/hProcess11"/>
    <dgm:cxn modelId="{354E44D6-B21A-4BBC-AD01-F29CF6E6A702}" type="presParOf" srcId="{AE306510-E1A0-476C-A268-A227DA17689F}" destId="{920F48B6-F358-4288-935E-4ED6EBA75D0F}" srcOrd="0" destOrd="0" presId="urn:microsoft.com/office/officeart/2005/8/layout/hProcess11"/>
    <dgm:cxn modelId="{8666BB4D-554E-4AE3-9C4B-87FE30367EE9}" type="presParOf" srcId="{AE306510-E1A0-476C-A268-A227DA17689F}" destId="{D8476FE2-B22E-4D88-8F18-BB1BB11C8422}" srcOrd="1" destOrd="0" presId="urn:microsoft.com/office/officeart/2005/8/layout/hProcess11"/>
    <dgm:cxn modelId="{8A739614-C9F6-4A39-AA75-2D5E7D933853}" type="presParOf" srcId="{AE306510-E1A0-476C-A268-A227DA17689F}" destId="{C52EBF11-EA67-4D5B-99ED-4AAEFB47D041}" srcOrd="2" destOrd="0" presId="urn:microsoft.com/office/officeart/2005/8/layout/hProcess11"/>
    <dgm:cxn modelId="{8EFA03D6-3E97-41D0-92F1-5882D451C7C1}" type="presParOf" srcId="{0F3B9467-6D6F-41EA-A142-C462F8E3E848}" destId="{0805BB4E-A282-46BB-B83D-0FA1FD4F6CCA}" srcOrd="3" destOrd="0" presId="urn:microsoft.com/office/officeart/2005/8/layout/hProcess11"/>
    <dgm:cxn modelId="{7D324C73-E175-4FF8-A3BD-9EC9E204A82F}" type="presParOf" srcId="{0F3B9467-6D6F-41EA-A142-C462F8E3E848}" destId="{A174F5FA-0E7B-413E-800C-5416055A1710}" srcOrd="4" destOrd="0" presId="urn:microsoft.com/office/officeart/2005/8/layout/hProcess11"/>
    <dgm:cxn modelId="{86017A23-1495-4FB2-945D-0CB57DD8349D}" type="presParOf" srcId="{A174F5FA-0E7B-413E-800C-5416055A1710}" destId="{1B87952A-C665-47C8-83CB-B9F492956021}" srcOrd="0" destOrd="0" presId="urn:microsoft.com/office/officeart/2005/8/layout/hProcess11"/>
    <dgm:cxn modelId="{B3551BE4-E0FD-4C43-BAC5-81F6B120D618}" type="presParOf" srcId="{A174F5FA-0E7B-413E-800C-5416055A1710}" destId="{0FC2F625-FDF2-4AE8-BAC4-2C5CAE4E51C4}" srcOrd="1" destOrd="0" presId="urn:microsoft.com/office/officeart/2005/8/layout/hProcess11"/>
    <dgm:cxn modelId="{C1A1FFEE-D041-4E93-8C77-EE4C0C69C19E}" type="presParOf" srcId="{A174F5FA-0E7B-413E-800C-5416055A1710}" destId="{D1F532A8-23FC-419E-A5E4-0294AB3A3B1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sz="1400" dirty="0"/>
            <a:t>Missing IIS Link</a:t>
          </a:r>
          <a:endParaRPr lang="en-US" sz="1400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Open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BFE859A5-647C-4F91-A605-8AC8507E90AA}">
      <dgm:prSet phldrT="[Text]"/>
      <dgm:spPr/>
      <dgm:t>
        <a:bodyPr/>
        <a:lstStyle/>
        <a:p>
          <a:r>
            <a:rPr lang="EN-US" b="1" dirty="0"/>
            <a:t>If Root is Closed</a:t>
          </a:r>
          <a:endParaRPr lang="EN-US" b="1" dirty="0">
            <a:solidFill>
              <a:srgbClr val="010000"/>
            </a:solidFill>
          </a:endParaRPr>
        </a:p>
      </dgm:t>
    </dgm:pt>
    <dgm:pt modelId="{CE56F083-372D-4F9B-813E-EC9EB13EF60A}" type="parTrans" cxnId="{BB48F946-09D4-48B0-BCDB-C8DBCCE9DCB2}">
      <dgm:prSet/>
      <dgm:spPr/>
    </dgm:pt>
    <dgm:pt modelId="{5A3569B6-2414-4EDA-A631-1290E6D841AE}" type="sibTrans" cxnId="{BB48F946-09D4-48B0-BCDB-C8DBCCE9DCB2}">
      <dgm:prSet/>
      <dgm:spPr/>
    </dgm:pt>
    <dgm:pt modelId="{9E6B51F9-018B-45EF-B4A7-34160B6959B1}">
      <dgm:prSet phldrT="[Text]"/>
      <dgm:spPr/>
      <dgm:t>
        <a:bodyPr/>
        <a:lstStyle/>
        <a:p>
          <a:r>
            <a:rPr lang="EN-US" b="1" dirty="0"/>
            <a:t>Close Account</a:t>
          </a:r>
          <a:endParaRPr lang="EN-US" b="1" dirty="0">
            <a:solidFill>
              <a:srgbClr val="010000"/>
            </a:solidFill>
          </a:endParaRPr>
        </a:p>
      </dgm:t>
    </dgm:pt>
    <dgm:pt modelId="{6116A5B8-3BAA-4AA8-920D-D4271B1826D3}" type="parTrans" cxnId="{969AAB4D-4F5C-4556-BC7E-0F4745ACD1D4}">
      <dgm:prSet/>
      <dgm:spPr/>
    </dgm:pt>
    <dgm:pt modelId="{8A3CB726-C8F9-4D3F-8360-C3BD31214491}" type="sibTrans" cxnId="{969AAB4D-4F5C-4556-BC7E-0F4745ACD1D4}">
      <dgm:prSet/>
      <dgm:spPr/>
    </dgm:pt>
    <dgm:pt modelId="{F62D09AF-EACD-4A98-9F9D-4272DDF92E05}">
      <dgm:prSet phldrT="[Text]"/>
      <dgm:spPr/>
      <dgm:t>
        <a:bodyPr/>
        <a:lstStyle/>
        <a:p>
          <a:r>
            <a:rPr lang="EN-US" sz="3400" b="1" dirty="0">
              <a:solidFill>
                <a:srgbClr val="FFFFFF"/>
              </a:solidFill>
            </a:rPr>
            <a:t>Else</a:t>
          </a:r>
          <a:endParaRPr lang="en-US" sz="3400" b="1" dirty="0">
            <a:solidFill>
              <a:srgbClr val="FFFFFF"/>
            </a:solidFill>
          </a:endParaRPr>
        </a:p>
      </dgm:t>
    </dgm:pt>
    <dgm:pt modelId="{A45181DE-B342-4347-9845-11F223D38D25}" type="parTrans" cxnId="{919DE7F0-AFA0-4BE5-8011-601F4C79ABFB}">
      <dgm:prSet/>
      <dgm:spPr/>
    </dgm:pt>
    <dgm:pt modelId="{7EF6A067-04B0-42C9-819A-07955C7488B8}" type="sibTrans" cxnId="{919DE7F0-AFA0-4BE5-8011-601F4C79ABFB}">
      <dgm:prSet/>
      <dgm:spPr/>
    </dgm:pt>
    <dgm:pt modelId="{BF0A1F48-0718-4EFB-8203-480DC38FF067}">
      <dgm:prSet phldrT="[Text]"/>
      <dgm:spPr/>
      <dgm:t>
        <a:bodyPr/>
        <a:lstStyle/>
        <a:p>
          <a:r>
            <a:rPr lang="EN-US" sz="2600" b="1" dirty="0">
              <a:solidFill>
                <a:srgbClr val="FFFFFF"/>
              </a:solidFill>
            </a:rPr>
            <a:t>Update Olympic</a:t>
          </a:r>
          <a:endParaRPr lang="en-US" sz="2600" b="1" dirty="0">
            <a:solidFill>
              <a:srgbClr val="FFFFFF"/>
            </a:solidFill>
          </a:endParaRPr>
        </a:p>
      </dgm:t>
    </dgm:pt>
    <dgm:pt modelId="{A12A1B4C-2D42-4141-A355-237F32A728E0}" type="parTrans" cxnId="{55169C58-DC0C-41D1-A74D-8D7EF590FE22}">
      <dgm:prSet/>
      <dgm:spPr/>
    </dgm:pt>
    <dgm:pt modelId="{8A18C2E8-B1D3-442D-8E48-904029D3D2B1}" type="sibTrans" cxnId="{55169C58-DC0C-41D1-A74D-8D7EF590FE22}">
      <dgm:prSet/>
      <dgm:spPr/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4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FDCEDDED-35DC-4625-9416-ED8111D15B24}" type="pres">
      <dgm:prSet presAssocID="{BFE859A5-647C-4F91-A605-8AC8507E90AA}" presName="childNode" presStyleLbl="node1" presStyleIdx="1" presStyleCnt="4">
        <dgm:presLayoutVars>
          <dgm:bulletEnabled val="1"/>
        </dgm:presLayoutVars>
      </dgm:prSet>
      <dgm:spPr/>
    </dgm:pt>
    <dgm:pt modelId="{10C12377-40C7-4A1F-A428-A3A2282757C8}" type="pres">
      <dgm:prSet presAssocID="{BFE859A5-647C-4F91-A605-8AC8507E90AA}" presName="aSpace2" presStyleCnt="0"/>
      <dgm:spPr/>
    </dgm:pt>
    <dgm:pt modelId="{67268F5B-CA85-4F0E-A703-98A6EFA916F5}" type="pres">
      <dgm:prSet presAssocID="{F62D09AF-EACD-4A98-9F9D-4272DDF92E05}" presName="childNode" presStyleLbl="node1" presStyleIdx="2" presStyleCnt="4">
        <dgm:presLayoutVars>
          <dgm:bulletEnabled val="1"/>
        </dgm:presLayoutVars>
      </dgm:prSet>
      <dgm:spPr/>
    </dgm:pt>
    <dgm:pt modelId="{B287D41C-9042-4965-A930-05E9F3F48154}" type="pres">
      <dgm:prSet presAssocID="{F62D09AF-EACD-4A98-9F9D-4272DDF92E05}" presName="aSpace2" presStyleCnt="0"/>
      <dgm:spPr/>
    </dgm:pt>
    <dgm:pt modelId="{F7267502-1F5B-4BF9-AE43-BD98533907E4}" type="pres">
      <dgm:prSet presAssocID="{B8F18B98-BFB4-453E-9D45-669258C6A9DE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55169C58-DC0C-41D1-A74D-8D7EF590FE22}" srcId="{F62D09AF-EACD-4A98-9F9D-4272DDF92E05}" destId="{BF0A1F48-0718-4EFB-8203-480DC38FF067}" srcOrd="0" destOrd="0" parTransId="{A12A1B4C-2D42-4141-A355-237F32A728E0}" sibTransId="{8A18C2E8-B1D3-442D-8E48-904029D3D2B1}"/>
    <dgm:cxn modelId="{3D05738C-43A9-4109-BC87-0C44888BF729}" type="presOf" srcId="{BF0A1F48-0718-4EFB-8203-480DC38FF067}" destId="{67268F5B-CA85-4F0E-A703-98A6EFA916F5}" srcOrd="0" destOrd="1" presId="urn:microsoft.com/office/officeart/2005/8/layout/lProcess2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969AAB4D-4F5C-4556-BC7E-0F4745ACD1D4}" srcId="{BFE859A5-647C-4F91-A605-8AC8507E90AA}" destId="{9E6B51F9-018B-45EF-B4A7-34160B6959B1}" srcOrd="0" destOrd="0" parTransId="{6116A5B8-3BAA-4AA8-920D-D4271B1826D3}" sibTransId="{8A3CB726-C8F9-4D3F-8360-C3BD31214491}"/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2D8FCDFF-9E69-4029-A35A-9B72629982DF}" type="presOf" srcId="{BFE859A5-647C-4F91-A605-8AC8507E90AA}" destId="{FDCEDDED-35DC-4625-9416-ED8111D15B24}" srcOrd="0" destOrd="0" presId="urn:microsoft.com/office/officeart/2005/8/layout/lProcess2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919DE7F0-AFA0-4BE5-8011-601F4C79ABFB}" srcId="{232C7383-C8BF-44A6-A139-A5F108E44D5D}" destId="{F62D09AF-EACD-4A98-9F9D-4272DDF92E05}" srcOrd="2" destOrd="0" parTransId="{A45181DE-B342-4347-9845-11F223D38D25}" sibTransId="{7EF6A067-04B0-42C9-819A-07955C7488B8}"/>
    <dgm:cxn modelId="{2B3EF633-D66B-4F74-B9CC-35999FAED0A3}" srcId="{232C7383-C8BF-44A6-A139-A5F108E44D5D}" destId="{B8F18B98-BFB4-453E-9D45-669258C6A9DE}" srcOrd="3" destOrd="0" parTransId="{DEA64AE3-3534-4B87-9250-311511928301}" sibTransId="{B2250397-0911-4B8D-811F-B78B5E988754}"/>
    <dgm:cxn modelId="{042650CA-2997-43A6-A74E-EAA9203EB804}" type="presOf" srcId="{9E6B51F9-018B-45EF-B4A7-34160B6959B1}" destId="{FDCEDDED-35DC-4625-9416-ED8111D15B24}" srcOrd="0" destOrd="1" presId="urn:microsoft.com/office/officeart/2005/8/layout/lProcess2"/>
    <dgm:cxn modelId="{C553C4A5-5052-46B4-B9C1-FC6888782A8A}" type="presOf" srcId="{F62D09AF-EACD-4A98-9F9D-4272DDF92E05}" destId="{67268F5B-CA85-4F0E-A703-98A6EFA916F5}" srcOrd="0" destOrd="0" presId="urn:microsoft.com/office/officeart/2005/8/layout/lProcess2"/>
    <dgm:cxn modelId="{BB48F946-09D4-48B0-BCDB-C8DBCCE9DCB2}" srcId="{232C7383-C8BF-44A6-A139-A5F108E44D5D}" destId="{BFE859A5-647C-4F91-A605-8AC8507E90AA}" srcOrd="1" destOrd="0" parTransId="{CE56F083-372D-4F9B-813E-EC9EB13EF60A}" sibTransId="{5A3569B6-2414-4EDA-A631-1290E6D841AE}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95B199F6-80E4-4918-B652-3E4344BC8865}" type="presParOf" srcId="{F18A9395-2637-4D5B-AFD6-3E655CDB6E5A}" destId="{FDCEDDED-35DC-4625-9416-ED8111D15B24}" srcOrd="2" destOrd="0" presId="urn:microsoft.com/office/officeart/2005/8/layout/lProcess2"/>
    <dgm:cxn modelId="{B2CE57E1-C5FE-4AB2-9ABD-F921230FF264}" type="presParOf" srcId="{F18A9395-2637-4D5B-AFD6-3E655CDB6E5A}" destId="{10C12377-40C7-4A1F-A428-A3A2282757C8}" srcOrd="3" destOrd="0" presId="urn:microsoft.com/office/officeart/2005/8/layout/lProcess2"/>
    <dgm:cxn modelId="{86E5B714-1AF8-4CF5-A936-95203630B0F4}" type="presParOf" srcId="{F18A9395-2637-4D5B-AFD6-3E655CDB6E5A}" destId="{67268F5B-CA85-4F0E-A703-98A6EFA916F5}" srcOrd="4" destOrd="0" presId="urn:microsoft.com/office/officeart/2005/8/layout/lProcess2"/>
    <dgm:cxn modelId="{6DCD47DD-E243-4F9E-A61D-8255A7F9C448}" type="presParOf" srcId="{F18A9395-2637-4D5B-AFD6-3E655CDB6E5A}" destId="{B287D41C-9042-4965-A930-05E9F3F48154}" srcOrd="5" destOrd="0" presId="urn:microsoft.com/office/officeart/2005/8/layout/lProcess2"/>
    <dgm:cxn modelId="{2EB69F90-0228-4400-9BDF-9DDA5DE7216B}" type="presParOf" srcId="{F18A9395-2637-4D5B-AFD6-3E655CDB6E5A}" destId="{F7267502-1F5B-4BF9-AE43-BD98533907E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sz="1400" dirty="0"/>
            <a:t>Missing IIS Link</a:t>
          </a:r>
          <a:endParaRPr lang="en-US" sz="1400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BFE859A5-647C-4F91-A605-8AC8507E90AA}">
      <dgm:prSet phldrT="[Text]"/>
      <dgm:spPr/>
      <dgm:t>
        <a:bodyPr/>
        <a:lstStyle/>
        <a:p>
          <a:r>
            <a:rPr lang="EN-US" b="1" dirty="0"/>
            <a:t>If Root is Closed</a:t>
          </a:r>
          <a:endParaRPr lang="EN-US" b="1" dirty="0">
            <a:solidFill>
              <a:srgbClr val="010000"/>
            </a:solidFill>
          </a:endParaRPr>
        </a:p>
      </dgm:t>
    </dgm:pt>
    <dgm:pt modelId="{CE56F083-372D-4F9B-813E-EC9EB13EF60A}" type="parTrans" cxnId="{BB48F946-09D4-48B0-BCDB-C8DBCCE9DCB2}">
      <dgm:prSet/>
      <dgm:spPr/>
    </dgm:pt>
    <dgm:pt modelId="{5A3569B6-2414-4EDA-A631-1290E6D841AE}" type="sibTrans" cxnId="{BB48F946-09D4-48B0-BCDB-C8DBCCE9DCB2}">
      <dgm:prSet/>
      <dgm:spPr/>
    </dgm:pt>
    <dgm:pt modelId="{9E6B51F9-018B-45EF-B4A7-34160B6959B1}">
      <dgm:prSet phldrT="[Text]"/>
      <dgm:spPr/>
      <dgm:t>
        <a:bodyPr/>
        <a:lstStyle/>
        <a:p>
          <a:r>
            <a:rPr lang="EN-US" sz="3200" b="1" dirty="0">
              <a:latin typeface="Arial Black"/>
            </a:rPr>
            <a:t>Close Account</a:t>
          </a:r>
          <a:endParaRPr lang="EN-US" sz="3200" b="1" dirty="0">
            <a:solidFill>
              <a:srgbClr val="010000"/>
            </a:solidFill>
            <a:latin typeface="Arial Black"/>
          </a:endParaRPr>
        </a:p>
      </dgm:t>
    </dgm:pt>
    <dgm:pt modelId="{6116A5B8-3BAA-4AA8-920D-D4271B1826D3}" type="parTrans" cxnId="{969AAB4D-4F5C-4556-BC7E-0F4745ACD1D4}">
      <dgm:prSet/>
      <dgm:spPr/>
    </dgm:pt>
    <dgm:pt modelId="{8A3CB726-C8F9-4D3F-8360-C3BD31214491}" type="sibTrans" cxnId="{969AAB4D-4F5C-4556-BC7E-0F4745ACD1D4}">
      <dgm:prSet/>
      <dgm:spPr/>
    </dgm:pt>
    <dgm:pt modelId="{F62D09AF-EACD-4A98-9F9D-4272DDF92E05}">
      <dgm:prSet phldrT="[Text]"/>
      <dgm:spPr/>
      <dgm:t>
        <a:bodyPr/>
        <a:lstStyle/>
        <a:p>
          <a:r>
            <a:rPr lang="EN-US" sz="3400" b="1" dirty="0">
              <a:solidFill>
                <a:srgbClr val="FFFFFF"/>
              </a:solidFill>
            </a:rPr>
            <a:t>Else</a:t>
          </a:r>
          <a:endParaRPr lang="en-US" sz="3400" b="1" dirty="0">
            <a:solidFill>
              <a:srgbClr val="FFFFFF"/>
            </a:solidFill>
          </a:endParaRPr>
        </a:p>
      </dgm:t>
    </dgm:pt>
    <dgm:pt modelId="{A45181DE-B342-4347-9845-11F223D38D25}" type="parTrans" cxnId="{919DE7F0-AFA0-4BE5-8011-601F4C79ABFB}">
      <dgm:prSet/>
      <dgm:spPr/>
    </dgm:pt>
    <dgm:pt modelId="{7EF6A067-04B0-42C9-819A-07955C7488B8}" type="sibTrans" cxnId="{919DE7F0-AFA0-4BE5-8011-601F4C79ABFB}">
      <dgm:prSet/>
      <dgm:spPr/>
    </dgm:pt>
    <dgm:pt modelId="{BF0A1F48-0718-4EFB-8203-480DC38FF067}">
      <dgm:prSet phldrT="[Text]"/>
      <dgm:spPr/>
      <dgm:t>
        <a:bodyPr/>
        <a:lstStyle/>
        <a:p>
          <a:r>
            <a:rPr lang="EN-US" sz="2600" b="1" dirty="0">
              <a:solidFill>
                <a:srgbClr val="FFFFFF"/>
              </a:solidFill>
              <a:latin typeface="Arial Black"/>
            </a:rPr>
            <a:t>Update Olympic</a:t>
          </a:r>
          <a:endParaRPr lang="en-US" sz="2600" b="1" dirty="0">
            <a:solidFill>
              <a:srgbClr val="FFFFFF"/>
            </a:solidFill>
            <a:latin typeface="Arial Black"/>
          </a:endParaRPr>
        </a:p>
      </dgm:t>
    </dgm:pt>
    <dgm:pt modelId="{A12A1B4C-2D42-4141-A355-237F32A728E0}" type="parTrans" cxnId="{55169C58-DC0C-41D1-A74D-8D7EF590FE22}">
      <dgm:prSet/>
      <dgm:spPr/>
    </dgm:pt>
    <dgm:pt modelId="{8A18C2E8-B1D3-442D-8E48-904029D3D2B1}" type="sibTrans" cxnId="{55169C58-DC0C-41D1-A74D-8D7EF590FE22}">
      <dgm:prSet/>
      <dgm:spPr/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4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FDCEDDED-35DC-4625-9416-ED8111D15B24}" type="pres">
      <dgm:prSet presAssocID="{BFE859A5-647C-4F91-A605-8AC8507E90AA}" presName="childNode" presStyleLbl="node1" presStyleIdx="1" presStyleCnt="4">
        <dgm:presLayoutVars>
          <dgm:bulletEnabled val="1"/>
        </dgm:presLayoutVars>
      </dgm:prSet>
      <dgm:spPr/>
    </dgm:pt>
    <dgm:pt modelId="{10C12377-40C7-4A1F-A428-A3A2282757C8}" type="pres">
      <dgm:prSet presAssocID="{BFE859A5-647C-4F91-A605-8AC8507E90AA}" presName="aSpace2" presStyleCnt="0"/>
      <dgm:spPr/>
    </dgm:pt>
    <dgm:pt modelId="{67268F5B-CA85-4F0E-A703-98A6EFA916F5}" type="pres">
      <dgm:prSet presAssocID="{F62D09AF-EACD-4A98-9F9D-4272DDF92E05}" presName="childNode" presStyleLbl="node1" presStyleIdx="2" presStyleCnt="4">
        <dgm:presLayoutVars>
          <dgm:bulletEnabled val="1"/>
        </dgm:presLayoutVars>
      </dgm:prSet>
      <dgm:spPr/>
    </dgm:pt>
    <dgm:pt modelId="{B287D41C-9042-4965-A930-05E9F3F48154}" type="pres">
      <dgm:prSet presAssocID="{F62D09AF-EACD-4A98-9F9D-4272DDF92E05}" presName="aSpace2" presStyleCnt="0"/>
      <dgm:spPr/>
    </dgm:pt>
    <dgm:pt modelId="{F7267502-1F5B-4BF9-AE43-BD98533907E4}" type="pres">
      <dgm:prSet presAssocID="{B8F18B98-BFB4-453E-9D45-669258C6A9DE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3D05738C-43A9-4109-BC87-0C44888BF729}" type="presOf" srcId="{BF0A1F48-0718-4EFB-8203-480DC38FF067}" destId="{67268F5B-CA85-4F0E-A703-98A6EFA916F5}" srcOrd="0" destOrd="1" presId="urn:microsoft.com/office/officeart/2005/8/layout/lProcess2"/>
    <dgm:cxn modelId="{55169C58-DC0C-41D1-A74D-8D7EF590FE22}" srcId="{F62D09AF-EACD-4A98-9F9D-4272DDF92E05}" destId="{BF0A1F48-0718-4EFB-8203-480DC38FF067}" srcOrd="0" destOrd="0" parTransId="{A12A1B4C-2D42-4141-A355-237F32A728E0}" sibTransId="{8A18C2E8-B1D3-442D-8E48-904029D3D2B1}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969AAB4D-4F5C-4556-BC7E-0F4745ACD1D4}" srcId="{BFE859A5-647C-4F91-A605-8AC8507E90AA}" destId="{9E6B51F9-018B-45EF-B4A7-34160B6959B1}" srcOrd="0" destOrd="0" parTransId="{6116A5B8-3BAA-4AA8-920D-D4271B1826D3}" sibTransId="{8A3CB726-C8F9-4D3F-8360-C3BD31214491}"/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2D8FCDFF-9E69-4029-A35A-9B72629982DF}" type="presOf" srcId="{BFE859A5-647C-4F91-A605-8AC8507E90AA}" destId="{FDCEDDED-35DC-4625-9416-ED8111D15B24}" srcOrd="0" destOrd="0" presId="urn:microsoft.com/office/officeart/2005/8/layout/lProcess2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919DE7F0-AFA0-4BE5-8011-601F4C79ABFB}" srcId="{232C7383-C8BF-44A6-A139-A5F108E44D5D}" destId="{F62D09AF-EACD-4A98-9F9D-4272DDF92E05}" srcOrd="2" destOrd="0" parTransId="{A45181DE-B342-4347-9845-11F223D38D25}" sibTransId="{7EF6A067-04B0-42C9-819A-07955C7488B8}"/>
    <dgm:cxn modelId="{2B3EF633-D66B-4F74-B9CC-35999FAED0A3}" srcId="{232C7383-C8BF-44A6-A139-A5F108E44D5D}" destId="{B8F18B98-BFB4-453E-9D45-669258C6A9DE}" srcOrd="3" destOrd="0" parTransId="{DEA64AE3-3534-4B87-9250-311511928301}" sibTransId="{B2250397-0911-4B8D-811F-B78B5E988754}"/>
    <dgm:cxn modelId="{042650CA-2997-43A6-A74E-EAA9203EB804}" type="presOf" srcId="{9E6B51F9-018B-45EF-B4A7-34160B6959B1}" destId="{FDCEDDED-35DC-4625-9416-ED8111D15B24}" srcOrd="0" destOrd="1" presId="urn:microsoft.com/office/officeart/2005/8/layout/lProcess2"/>
    <dgm:cxn modelId="{C553C4A5-5052-46B4-B9C1-FC6888782A8A}" type="presOf" srcId="{F62D09AF-EACD-4A98-9F9D-4272DDF92E05}" destId="{67268F5B-CA85-4F0E-A703-98A6EFA916F5}" srcOrd="0" destOrd="0" presId="urn:microsoft.com/office/officeart/2005/8/layout/lProcess2"/>
    <dgm:cxn modelId="{BB48F946-09D4-48B0-BCDB-C8DBCCE9DCB2}" srcId="{232C7383-C8BF-44A6-A139-A5F108E44D5D}" destId="{BFE859A5-647C-4F91-A605-8AC8507E90AA}" srcOrd="1" destOrd="0" parTransId="{CE56F083-372D-4F9B-813E-EC9EB13EF60A}" sibTransId="{5A3569B6-2414-4EDA-A631-1290E6D841AE}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95B199F6-80E4-4918-B652-3E4344BC8865}" type="presParOf" srcId="{F18A9395-2637-4D5B-AFD6-3E655CDB6E5A}" destId="{FDCEDDED-35DC-4625-9416-ED8111D15B24}" srcOrd="2" destOrd="0" presId="urn:microsoft.com/office/officeart/2005/8/layout/lProcess2"/>
    <dgm:cxn modelId="{B2CE57E1-C5FE-4AB2-9ABD-F921230FF264}" type="presParOf" srcId="{F18A9395-2637-4D5B-AFD6-3E655CDB6E5A}" destId="{10C12377-40C7-4A1F-A428-A3A2282757C8}" srcOrd="3" destOrd="0" presId="urn:microsoft.com/office/officeart/2005/8/layout/lProcess2"/>
    <dgm:cxn modelId="{86E5B714-1AF8-4CF5-A936-95203630B0F4}" type="presParOf" srcId="{F18A9395-2637-4D5B-AFD6-3E655CDB6E5A}" destId="{67268F5B-CA85-4F0E-A703-98A6EFA916F5}" srcOrd="4" destOrd="0" presId="urn:microsoft.com/office/officeart/2005/8/layout/lProcess2"/>
    <dgm:cxn modelId="{6DCD47DD-E243-4F9E-A61D-8255A7F9C448}" type="presParOf" srcId="{F18A9395-2637-4D5B-AFD6-3E655CDB6E5A}" destId="{B287D41C-9042-4965-A930-05E9F3F48154}" srcOrd="5" destOrd="0" presId="urn:microsoft.com/office/officeart/2005/8/layout/lProcess2"/>
    <dgm:cxn modelId="{2EB69F90-0228-4400-9BDF-9DDA5DE7216B}" type="presParOf" srcId="{F18A9395-2637-4D5B-AFD6-3E655CDB6E5A}" destId="{F7267502-1F5B-4BF9-AE43-BD98533907E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dirty="0"/>
            <a:t>Close Account</a:t>
          </a:r>
          <a:endParaRPr lang="en-US" dirty="0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2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F7267502-1F5B-4BF9-AE43-BD98533907E4}" type="pres">
      <dgm:prSet presAssocID="{B8F18B98-BFB4-453E-9D45-669258C6A9DE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2B3EF633-D66B-4F74-B9CC-35999FAED0A3}" srcId="{232C7383-C8BF-44A6-A139-A5F108E44D5D}" destId="{B8F18B98-BFB4-453E-9D45-669258C6A9DE}" srcOrd="1" destOrd="0" parTransId="{DEA64AE3-3534-4B87-9250-311511928301}" sibTransId="{B2250397-0911-4B8D-811F-B78B5E988754}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2EB69F90-0228-4400-9BDF-9DDA5DE7216B}" type="presParOf" srcId="{F18A9395-2637-4D5B-AFD6-3E655CDB6E5A}" destId="{F7267502-1F5B-4BF9-AE43-BD98533907E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C6A8977-EC5E-4DEE-B1FA-4DB41BEAC8C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2C7383-C8BF-44A6-A139-A5F108E44D5D}">
      <dgm:prSet phldrT="[Text]"/>
      <dgm:spPr/>
      <dgm:t>
        <a:bodyPr/>
        <a:lstStyle/>
        <a:p>
          <a:r>
            <a:rPr lang="EN-US" dirty="0"/>
            <a:t>Update Olympic</a:t>
          </a:r>
          <a:endParaRPr lang="en-US" dirty="0"/>
        </a:p>
      </dgm:t>
    </dgm:pt>
    <dgm:pt modelId="{BF7192DA-197A-4734-B9DF-BCE4D0F77EFD}" type="parTrans" cxnId="{F06A41F9-19C7-43BE-98F8-7BCAC8E7F2C6}">
      <dgm:prSet/>
      <dgm:spPr/>
      <dgm:t>
        <a:bodyPr/>
        <a:lstStyle/>
        <a:p>
          <a:endParaRPr lang="en-US"/>
        </a:p>
      </dgm:t>
    </dgm:pt>
    <dgm:pt modelId="{03E3B508-DD3E-4472-BE59-A8E87A62B7A7}" type="sibTrans" cxnId="{F06A41F9-19C7-43BE-98F8-7BCAC8E7F2C6}">
      <dgm:prSet/>
      <dgm:spPr/>
      <dgm:t>
        <a:bodyPr/>
        <a:lstStyle/>
        <a:p>
          <a:endParaRPr lang="en-US"/>
        </a:p>
      </dgm:t>
    </dgm:pt>
    <dgm:pt modelId="{731D2CD7-2B2F-4848-8A52-CC59D59FA76B}">
      <dgm:prSet phldrT="[Text]"/>
      <dgm:spPr/>
      <dgm:t>
        <a:bodyPr/>
        <a:lstStyle/>
        <a:p>
          <a:r>
            <a:rPr lang="EN-US" dirty="0"/>
            <a:t>Start</a:t>
          </a:r>
          <a:endParaRPr lang="en-US" dirty="0"/>
        </a:p>
      </dgm:t>
    </dgm:pt>
    <dgm:pt modelId="{3E4F99F0-6ACA-4F41-A785-0E58939D553C}" type="parTrans" cxnId="{24C064D0-0C0B-41F4-A090-4D9EB3A92B95}">
      <dgm:prSet/>
      <dgm:spPr/>
      <dgm:t>
        <a:bodyPr/>
        <a:lstStyle/>
        <a:p>
          <a:endParaRPr lang="en-US"/>
        </a:p>
      </dgm:t>
    </dgm:pt>
    <dgm:pt modelId="{A17F3791-42F7-40C4-B7AA-953D0252C93D}" type="sibTrans" cxnId="{24C064D0-0C0B-41F4-A090-4D9EB3A92B95}">
      <dgm:prSet/>
      <dgm:spPr/>
      <dgm:t>
        <a:bodyPr/>
        <a:lstStyle/>
        <a:p>
          <a:endParaRPr lang="en-US"/>
        </a:p>
      </dgm:t>
    </dgm:pt>
    <dgm:pt modelId="{B8F18B98-BFB4-453E-9D45-669258C6A9DE}">
      <dgm:prSet phldrT="[Text]"/>
      <dgm:spPr/>
      <dgm:t>
        <a:bodyPr/>
        <a:lstStyle/>
        <a:p>
          <a:r>
            <a:rPr lang="EN-US" dirty="0"/>
            <a:t>Done</a:t>
          </a:r>
          <a:endParaRPr lang="en-US" dirty="0"/>
        </a:p>
      </dgm:t>
    </dgm:pt>
    <dgm:pt modelId="{DEA64AE3-3534-4B87-9250-311511928301}" type="parTrans" cxnId="{2B3EF633-D66B-4F74-B9CC-35999FAED0A3}">
      <dgm:prSet/>
      <dgm:spPr/>
      <dgm:t>
        <a:bodyPr/>
        <a:lstStyle/>
        <a:p>
          <a:endParaRPr lang="en-US"/>
        </a:p>
      </dgm:t>
    </dgm:pt>
    <dgm:pt modelId="{B2250397-0911-4B8D-811F-B78B5E988754}" type="sibTrans" cxnId="{2B3EF633-D66B-4F74-B9CC-35999FAED0A3}">
      <dgm:prSet/>
      <dgm:spPr/>
      <dgm:t>
        <a:bodyPr/>
        <a:lstStyle/>
        <a:p>
          <a:endParaRPr lang="en-US"/>
        </a:p>
      </dgm:t>
    </dgm:pt>
    <dgm:pt modelId="{2E54E643-CB4A-4E8A-86E9-06C281F022C5}" type="pres">
      <dgm:prSet presAssocID="{DC6A8977-EC5E-4DEE-B1FA-4DB41BEAC8C6}" presName="theList" presStyleCnt="0">
        <dgm:presLayoutVars>
          <dgm:dir/>
          <dgm:animLvl val="lvl"/>
          <dgm:resizeHandles val="exact"/>
        </dgm:presLayoutVars>
      </dgm:prSet>
      <dgm:spPr/>
    </dgm:pt>
    <dgm:pt modelId="{658E2232-D2E0-4350-B6D3-32C9C4055441}" type="pres">
      <dgm:prSet presAssocID="{232C7383-C8BF-44A6-A139-A5F108E44D5D}" presName="compNode" presStyleCnt="0"/>
      <dgm:spPr/>
    </dgm:pt>
    <dgm:pt modelId="{009DDE65-203A-4765-A163-BB782AAC4187}" type="pres">
      <dgm:prSet presAssocID="{232C7383-C8BF-44A6-A139-A5F108E44D5D}" presName="aNode" presStyleLbl="bgShp" presStyleIdx="0" presStyleCnt="1"/>
      <dgm:spPr/>
    </dgm:pt>
    <dgm:pt modelId="{CA659986-5E80-4667-BC8A-393ACE03541A}" type="pres">
      <dgm:prSet presAssocID="{232C7383-C8BF-44A6-A139-A5F108E44D5D}" presName="textNode" presStyleLbl="bgShp" presStyleIdx="0" presStyleCnt="1"/>
      <dgm:spPr/>
    </dgm:pt>
    <dgm:pt modelId="{68905212-54F8-4717-B55B-96DC88CA59FB}" type="pres">
      <dgm:prSet presAssocID="{232C7383-C8BF-44A6-A139-A5F108E44D5D}" presName="compChildNode" presStyleCnt="0"/>
      <dgm:spPr/>
    </dgm:pt>
    <dgm:pt modelId="{F18A9395-2637-4D5B-AFD6-3E655CDB6E5A}" type="pres">
      <dgm:prSet presAssocID="{232C7383-C8BF-44A6-A139-A5F108E44D5D}" presName="theInnerList" presStyleCnt="0"/>
      <dgm:spPr/>
    </dgm:pt>
    <dgm:pt modelId="{409D837D-AB22-48B4-8DB5-6D27D5F85146}" type="pres">
      <dgm:prSet presAssocID="{731D2CD7-2B2F-4848-8A52-CC59D59FA76B}" presName="childNode" presStyleLbl="node1" presStyleIdx="0" presStyleCnt="2">
        <dgm:presLayoutVars>
          <dgm:bulletEnabled val="1"/>
        </dgm:presLayoutVars>
      </dgm:prSet>
      <dgm:spPr/>
    </dgm:pt>
    <dgm:pt modelId="{DF4A5756-84AD-47D0-BE72-346545A0417B}" type="pres">
      <dgm:prSet presAssocID="{731D2CD7-2B2F-4848-8A52-CC59D59FA76B}" presName="aSpace2" presStyleCnt="0"/>
      <dgm:spPr/>
    </dgm:pt>
    <dgm:pt modelId="{F7267502-1F5B-4BF9-AE43-BD98533907E4}" type="pres">
      <dgm:prSet presAssocID="{B8F18B98-BFB4-453E-9D45-669258C6A9DE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5D19CA9D-7EFD-4D9E-B2E3-69D363419861}" type="presOf" srcId="{B8F18B98-BFB4-453E-9D45-669258C6A9DE}" destId="{F7267502-1F5B-4BF9-AE43-BD98533907E4}" srcOrd="0" destOrd="0" presId="urn:microsoft.com/office/officeart/2005/8/layout/lProcess2"/>
    <dgm:cxn modelId="{24C064D0-0C0B-41F4-A090-4D9EB3A92B95}" srcId="{232C7383-C8BF-44A6-A139-A5F108E44D5D}" destId="{731D2CD7-2B2F-4848-8A52-CC59D59FA76B}" srcOrd="0" destOrd="0" parTransId="{3E4F99F0-6ACA-4F41-A785-0E58939D553C}" sibTransId="{A17F3791-42F7-40C4-B7AA-953D0252C93D}"/>
    <dgm:cxn modelId="{DF04741E-0AB2-42C3-905B-ED6D02150EE4}" type="presOf" srcId="{731D2CD7-2B2F-4848-8A52-CC59D59FA76B}" destId="{409D837D-AB22-48B4-8DB5-6D27D5F85146}" srcOrd="0" destOrd="0" presId="urn:microsoft.com/office/officeart/2005/8/layout/lProcess2"/>
    <dgm:cxn modelId="{F06A41F9-19C7-43BE-98F8-7BCAC8E7F2C6}" srcId="{DC6A8977-EC5E-4DEE-B1FA-4DB41BEAC8C6}" destId="{232C7383-C8BF-44A6-A139-A5F108E44D5D}" srcOrd="0" destOrd="0" parTransId="{BF7192DA-197A-4734-B9DF-BCE4D0F77EFD}" sibTransId="{03E3B508-DD3E-4472-BE59-A8E87A62B7A7}"/>
    <dgm:cxn modelId="{76489588-F392-4E54-B38F-A6F04D55DAE7}" type="presOf" srcId="{DC6A8977-EC5E-4DEE-B1FA-4DB41BEAC8C6}" destId="{2E54E643-CB4A-4E8A-86E9-06C281F022C5}" srcOrd="0" destOrd="0" presId="urn:microsoft.com/office/officeart/2005/8/layout/lProcess2"/>
    <dgm:cxn modelId="{2B3EF633-D66B-4F74-B9CC-35999FAED0A3}" srcId="{232C7383-C8BF-44A6-A139-A5F108E44D5D}" destId="{B8F18B98-BFB4-453E-9D45-669258C6A9DE}" srcOrd="1" destOrd="0" parTransId="{DEA64AE3-3534-4B87-9250-311511928301}" sibTransId="{B2250397-0911-4B8D-811F-B78B5E988754}"/>
    <dgm:cxn modelId="{763504EF-C9C9-48B6-AD20-CC4518E12673}" type="presOf" srcId="{232C7383-C8BF-44A6-A139-A5F108E44D5D}" destId="{CA659986-5E80-4667-BC8A-393ACE03541A}" srcOrd="1" destOrd="0" presId="urn:microsoft.com/office/officeart/2005/8/layout/lProcess2"/>
    <dgm:cxn modelId="{B4C92DD2-B3F5-4D96-AC0A-B76DB87D3999}" type="presOf" srcId="{232C7383-C8BF-44A6-A139-A5F108E44D5D}" destId="{009DDE65-203A-4765-A163-BB782AAC4187}" srcOrd="0" destOrd="0" presId="urn:microsoft.com/office/officeart/2005/8/layout/lProcess2"/>
    <dgm:cxn modelId="{C8D2F0D3-116B-446E-A8B4-FF07BE9D8C75}" type="presParOf" srcId="{2E54E643-CB4A-4E8A-86E9-06C281F022C5}" destId="{658E2232-D2E0-4350-B6D3-32C9C4055441}" srcOrd="0" destOrd="0" presId="urn:microsoft.com/office/officeart/2005/8/layout/lProcess2"/>
    <dgm:cxn modelId="{1E8A9E93-11D1-4236-B3F8-658696A74AA8}" type="presParOf" srcId="{658E2232-D2E0-4350-B6D3-32C9C4055441}" destId="{009DDE65-203A-4765-A163-BB782AAC4187}" srcOrd="0" destOrd="0" presId="urn:microsoft.com/office/officeart/2005/8/layout/lProcess2"/>
    <dgm:cxn modelId="{CF798D7D-9B14-4457-BFEE-B22EFC390354}" type="presParOf" srcId="{658E2232-D2E0-4350-B6D3-32C9C4055441}" destId="{CA659986-5E80-4667-BC8A-393ACE03541A}" srcOrd="1" destOrd="0" presId="urn:microsoft.com/office/officeart/2005/8/layout/lProcess2"/>
    <dgm:cxn modelId="{9E0284AF-E827-4F2E-ADC7-37B5CCCB918E}" type="presParOf" srcId="{658E2232-D2E0-4350-B6D3-32C9C4055441}" destId="{68905212-54F8-4717-B55B-96DC88CA59FB}" srcOrd="2" destOrd="0" presId="urn:microsoft.com/office/officeart/2005/8/layout/lProcess2"/>
    <dgm:cxn modelId="{B05AC2D1-AA28-4FC7-A262-E36414DC8E1A}" type="presParOf" srcId="{68905212-54F8-4717-B55B-96DC88CA59FB}" destId="{F18A9395-2637-4D5B-AFD6-3E655CDB6E5A}" srcOrd="0" destOrd="0" presId="urn:microsoft.com/office/officeart/2005/8/layout/lProcess2"/>
    <dgm:cxn modelId="{7BD89F62-A7A4-4FF2-B5C4-AFFA2A2E1089}" type="presParOf" srcId="{F18A9395-2637-4D5B-AFD6-3E655CDB6E5A}" destId="{409D837D-AB22-48B4-8DB5-6D27D5F85146}" srcOrd="0" destOrd="0" presId="urn:microsoft.com/office/officeart/2005/8/layout/lProcess2"/>
    <dgm:cxn modelId="{3D8325E1-A9C9-43A3-936C-91B587E1F790}" type="presParOf" srcId="{F18A9395-2637-4D5B-AFD6-3E655CDB6E5A}" destId="{DF4A5756-84AD-47D0-BE72-346545A0417B}" srcOrd="1" destOrd="0" presId="urn:microsoft.com/office/officeart/2005/8/layout/lProcess2"/>
    <dgm:cxn modelId="{2EB69F90-0228-4400-9BDF-9DDA5DE7216B}" type="presParOf" srcId="{F18A9395-2637-4D5B-AFD6-3E655CDB6E5A}" destId="{F7267502-1F5B-4BF9-AE43-BD98533907E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C910A-D832-44A4-9C26-D1B081214B8A}">
      <dsp:nvSpPr>
        <dsp:cNvPr id="0" name=""/>
        <dsp:cNvSpPr/>
      </dsp:nvSpPr>
      <dsp:spPr>
        <a:xfrm>
          <a:off x="2603592" y="1380"/>
          <a:ext cx="1412501" cy="918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 Services</a:t>
          </a:r>
          <a:endParaRPr lang="en-US" sz="1500" kern="1200" dirty="0"/>
        </a:p>
      </dsp:txBody>
      <dsp:txXfrm>
        <a:off x="2648411" y="46199"/>
        <a:ext cx="1322863" cy="828488"/>
      </dsp:txXfrm>
    </dsp:sp>
    <dsp:sp modelId="{BDE04A31-8F7A-445E-BDDE-6BD63B189F87}">
      <dsp:nvSpPr>
        <dsp:cNvPr id="0" name=""/>
        <dsp:cNvSpPr/>
      </dsp:nvSpPr>
      <dsp:spPr>
        <a:xfrm>
          <a:off x="1148354" y="460443"/>
          <a:ext cx="4322977" cy="4322977"/>
        </a:xfrm>
        <a:custGeom>
          <a:avLst/>
          <a:gdLst/>
          <a:ahLst/>
          <a:cxnLst/>
          <a:rect l="0" t="0" r="0" b="0"/>
          <a:pathLst>
            <a:path>
              <a:moveTo>
                <a:pt x="3045093" y="188857"/>
              </a:moveTo>
              <a:arcTo wR="2161488" hR="2161488" stAng="17647749" swAng="9230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1C4CC-9B20-48D3-9F3C-846D1F85CF04}">
      <dsp:nvSpPr>
        <dsp:cNvPr id="0" name=""/>
        <dsp:cNvSpPr/>
      </dsp:nvSpPr>
      <dsp:spPr>
        <a:xfrm>
          <a:off x="4475496" y="1082125"/>
          <a:ext cx="1412501" cy="918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Custody</a:t>
          </a:r>
          <a:endParaRPr lang="en-US" sz="1500" kern="1200" dirty="0"/>
        </a:p>
      </dsp:txBody>
      <dsp:txXfrm>
        <a:off x="4520315" y="1126944"/>
        <a:ext cx="1322863" cy="828488"/>
      </dsp:txXfrm>
    </dsp:sp>
    <dsp:sp modelId="{CD7E5B57-BFA5-48CC-BC16-8A67D1C1B091}">
      <dsp:nvSpPr>
        <dsp:cNvPr id="0" name=""/>
        <dsp:cNvSpPr/>
      </dsp:nvSpPr>
      <dsp:spPr>
        <a:xfrm>
          <a:off x="1148354" y="460443"/>
          <a:ext cx="4322977" cy="4322977"/>
        </a:xfrm>
        <a:custGeom>
          <a:avLst/>
          <a:gdLst/>
          <a:ahLst/>
          <a:cxnLst/>
          <a:rect l="0" t="0" r="0" b="0"/>
          <a:pathLst>
            <a:path>
              <a:moveTo>
                <a:pt x="4289324" y="1781557"/>
              </a:moveTo>
              <a:arcTo wR="2161488" hR="2161488" stAng="20992581" swAng="121483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BEE11-3BC3-4D93-9B89-B7D24B5AA1B5}">
      <dsp:nvSpPr>
        <dsp:cNvPr id="0" name=""/>
        <dsp:cNvSpPr/>
      </dsp:nvSpPr>
      <dsp:spPr>
        <a:xfrm>
          <a:off x="4475496" y="3243613"/>
          <a:ext cx="1412501" cy="918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Documentation</a:t>
          </a:r>
          <a:endParaRPr lang="en-US" sz="1500" kern="1200" dirty="0"/>
        </a:p>
      </dsp:txBody>
      <dsp:txXfrm>
        <a:off x="4520315" y="3288432"/>
        <a:ext cx="1322863" cy="828488"/>
      </dsp:txXfrm>
    </dsp:sp>
    <dsp:sp modelId="{54FF2898-1364-4240-8A1A-079119D217EA}">
      <dsp:nvSpPr>
        <dsp:cNvPr id="0" name=""/>
        <dsp:cNvSpPr/>
      </dsp:nvSpPr>
      <dsp:spPr>
        <a:xfrm>
          <a:off x="1148354" y="460443"/>
          <a:ext cx="4322977" cy="4322977"/>
        </a:xfrm>
        <a:custGeom>
          <a:avLst/>
          <a:gdLst/>
          <a:ahLst/>
          <a:cxnLst/>
          <a:rect l="0" t="0" r="0" b="0"/>
          <a:pathLst>
            <a:path>
              <a:moveTo>
                <a:pt x="3536741" y="3829036"/>
              </a:moveTo>
              <a:arcTo wR="2161488" hR="2161488" stAng="3029224" swAng="9230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83618-0D77-4F95-94F9-0FE630C1D90F}">
      <dsp:nvSpPr>
        <dsp:cNvPr id="0" name=""/>
        <dsp:cNvSpPr/>
      </dsp:nvSpPr>
      <dsp:spPr>
        <a:xfrm>
          <a:off x="2603592" y="4324358"/>
          <a:ext cx="1412501" cy="918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Compliance</a:t>
          </a:r>
          <a:endParaRPr lang="en-US" sz="1500" kern="1200" dirty="0"/>
        </a:p>
      </dsp:txBody>
      <dsp:txXfrm>
        <a:off x="2648411" y="4369177"/>
        <a:ext cx="1322863" cy="828488"/>
      </dsp:txXfrm>
    </dsp:sp>
    <dsp:sp modelId="{DCA40F3F-47D1-476D-B178-94B51E32ACC5}">
      <dsp:nvSpPr>
        <dsp:cNvPr id="0" name=""/>
        <dsp:cNvSpPr/>
      </dsp:nvSpPr>
      <dsp:spPr>
        <a:xfrm>
          <a:off x="1148354" y="460443"/>
          <a:ext cx="4322977" cy="4322977"/>
        </a:xfrm>
        <a:custGeom>
          <a:avLst/>
          <a:gdLst/>
          <a:ahLst/>
          <a:cxnLst/>
          <a:rect l="0" t="0" r="0" b="0"/>
          <a:pathLst>
            <a:path>
              <a:moveTo>
                <a:pt x="1277883" y="4134120"/>
              </a:moveTo>
              <a:arcTo wR="2161488" hR="2161488" stAng="6847749" swAng="9230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8CAD7-4782-4290-890D-B7DEDA849010}">
      <dsp:nvSpPr>
        <dsp:cNvPr id="0" name=""/>
        <dsp:cNvSpPr/>
      </dsp:nvSpPr>
      <dsp:spPr>
        <a:xfrm>
          <a:off x="731688" y="3243613"/>
          <a:ext cx="1412501" cy="918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Rick Management</a:t>
          </a:r>
          <a:endParaRPr lang="en-US" sz="1500" kern="1200" dirty="0"/>
        </a:p>
      </dsp:txBody>
      <dsp:txXfrm>
        <a:off x="776507" y="3288432"/>
        <a:ext cx="1322863" cy="828488"/>
      </dsp:txXfrm>
    </dsp:sp>
    <dsp:sp modelId="{7D56AD36-A879-4613-AF1A-91F1021A3318}">
      <dsp:nvSpPr>
        <dsp:cNvPr id="0" name=""/>
        <dsp:cNvSpPr/>
      </dsp:nvSpPr>
      <dsp:spPr>
        <a:xfrm>
          <a:off x="1148354" y="460443"/>
          <a:ext cx="4322977" cy="4322977"/>
        </a:xfrm>
        <a:custGeom>
          <a:avLst/>
          <a:gdLst/>
          <a:ahLst/>
          <a:cxnLst/>
          <a:rect l="0" t="0" r="0" b="0"/>
          <a:pathLst>
            <a:path>
              <a:moveTo>
                <a:pt x="33652" y="2541420"/>
              </a:moveTo>
              <a:arcTo wR="2161488" hR="2161488" stAng="10192581" swAng="121483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BF0FD-6821-45AE-9DFA-46380BAD8519}">
      <dsp:nvSpPr>
        <dsp:cNvPr id="0" name=""/>
        <dsp:cNvSpPr/>
      </dsp:nvSpPr>
      <dsp:spPr>
        <a:xfrm>
          <a:off x="731688" y="1082125"/>
          <a:ext cx="1412501" cy="918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Wire Transfer</a:t>
          </a:r>
          <a:endParaRPr lang="en-US" sz="1500" kern="1200" dirty="0"/>
        </a:p>
      </dsp:txBody>
      <dsp:txXfrm>
        <a:off x="776507" y="1126944"/>
        <a:ext cx="1322863" cy="828488"/>
      </dsp:txXfrm>
    </dsp:sp>
    <dsp:sp modelId="{456687A9-93D3-43B0-9F4E-C5A1FF7C95CE}">
      <dsp:nvSpPr>
        <dsp:cNvPr id="0" name=""/>
        <dsp:cNvSpPr/>
      </dsp:nvSpPr>
      <dsp:spPr>
        <a:xfrm>
          <a:off x="1148354" y="460443"/>
          <a:ext cx="4322977" cy="4322977"/>
        </a:xfrm>
        <a:custGeom>
          <a:avLst/>
          <a:gdLst/>
          <a:ahLst/>
          <a:cxnLst/>
          <a:rect l="0" t="0" r="0" b="0"/>
          <a:pathLst>
            <a:path>
              <a:moveTo>
                <a:pt x="786236" y="493941"/>
              </a:moveTo>
              <a:arcTo wR="2161488" hR="2161488" stAng="13829224" swAng="9230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2722563" cy="40275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Missing IIS Link</a:t>
          </a:r>
          <a:endParaRPr lang="en-US" sz="3400" kern="1200"/>
        </a:p>
      </dsp:txBody>
      <dsp:txXfrm>
        <a:off x="0" y="0"/>
        <a:ext cx="2722563" cy="1208251"/>
      </dsp:txXfrm>
    </dsp:sp>
    <dsp:sp modelId="{409D837D-AB22-48B4-8DB5-6D27D5F85146}">
      <dsp:nvSpPr>
        <dsp:cNvPr id="0" name=""/>
        <dsp:cNvSpPr/>
      </dsp:nvSpPr>
      <dsp:spPr>
        <a:xfrm>
          <a:off x="272256" y="1208349"/>
          <a:ext cx="2178050" cy="58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Start</a:t>
          </a:r>
          <a:endParaRPr lang="en-US" sz="1500" kern="1200" dirty="0"/>
        </a:p>
      </dsp:txBody>
      <dsp:txXfrm>
        <a:off x="289440" y="1225533"/>
        <a:ext cx="2143682" cy="552353"/>
      </dsp:txXfrm>
    </dsp:sp>
    <dsp:sp modelId="{FDCEDDED-35DC-4625-9416-ED8111D15B24}">
      <dsp:nvSpPr>
        <dsp:cNvPr id="0" name=""/>
        <dsp:cNvSpPr/>
      </dsp:nvSpPr>
      <dsp:spPr>
        <a:xfrm>
          <a:off x="272256" y="1885335"/>
          <a:ext cx="2178050" cy="58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If Root is Closed</a:t>
          </a:r>
          <a:endParaRPr lang="EN-US" sz="1500" b="1" kern="1200" dirty="0">
            <a:solidFill>
              <a:srgbClr val="01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Black"/>
            </a:rPr>
            <a:t>Close Account</a:t>
          </a:r>
          <a:endParaRPr lang="EN-US" sz="1200" b="1" kern="1200" dirty="0">
            <a:solidFill>
              <a:srgbClr val="010000"/>
            </a:solidFill>
            <a:latin typeface="Arial Black"/>
          </a:endParaRPr>
        </a:p>
      </dsp:txBody>
      <dsp:txXfrm>
        <a:off x="289440" y="1902519"/>
        <a:ext cx="2143682" cy="552353"/>
      </dsp:txXfrm>
    </dsp:sp>
    <dsp:sp modelId="{67268F5B-CA85-4F0E-A703-98A6EFA916F5}">
      <dsp:nvSpPr>
        <dsp:cNvPr id="0" name=""/>
        <dsp:cNvSpPr/>
      </dsp:nvSpPr>
      <dsp:spPr>
        <a:xfrm>
          <a:off x="272256" y="2562322"/>
          <a:ext cx="2178050" cy="58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FFFFFF"/>
              </a:solidFill>
            </a:rPr>
            <a:t>Else</a:t>
          </a:r>
          <a:endParaRPr lang="en-US" sz="1500" b="1" kern="1200" dirty="0">
            <a:solidFill>
              <a:srgbClr val="FFFFFF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FFFFFF"/>
              </a:solidFill>
              <a:latin typeface="Arial Black"/>
            </a:rPr>
            <a:t>Update Olympic</a:t>
          </a:r>
          <a:endParaRPr lang="en-US" sz="1200" b="1" kern="1200" dirty="0">
            <a:solidFill>
              <a:srgbClr val="FFFFFF"/>
            </a:solidFill>
            <a:latin typeface="Arial Black"/>
          </a:endParaRPr>
        </a:p>
      </dsp:txBody>
      <dsp:txXfrm>
        <a:off x="289440" y="2579506"/>
        <a:ext cx="2143682" cy="552353"/>
      </dsp:txXfrm>
    </dsp:sp>
    <dsp:sp modelId="{F7267502-1F5B-4BF9-AE43-BD98533907E4}">
      <dsp:nvSpPr>
        <dsp:cNvPr id="0" name=""/>
        <dsp:cNvSpPr/>
      </dsp:nvSpPr>
      <dsp:spPr>
        <a:xfrm>
          <a:off x="272256" y="3239308"/>
          <a:ext cx="2178050" cy="58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Done</a:t>
          </a:r>
          <a:endParaRPr lang="en-US" sz="1500" kern="1200" dirty="0"/>
        </a:p>
      </dsp:txBody>
      <dsp:txXfrm>
        <a:off x="289440" y="3256492"/>
        <a:ext cx="2143682" cy="55235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1701161" cy="1808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Close Account</a:t>
          </a:r>
          <a:endParaRPr lang="en-US" sz="2100" kern="1200" dirty="0"/>
        </a:p>
      </dsp:txBody>
      <dsp:txXfrm>
        <a:off x="0" y="0"/>
        <a:ext cx="1701161" cy="542448"/>
      </dsp:txXfrm>
    </dsp:sp>
    <dsp:sp modelId="{409D837D-AB22-48B4-8DB5-6D27D5F85146}">
      <dsp:nvSpPr>
        <dsp:cNvPr id="0" name=""/>
        <dsp:cNvSpPr/>
      </dsp:nvSpPr>
      <dsp:spPr>
        <a:xfrm>
          <a:off x="170116" y="542603"/>
          <a:ext cx="1360928" cy="355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Start</a:t>
          </a:r>
          <a:endParaRPr lang="en-US" sz="1000" kern="1200" dirty="0"/>
        </a:p>
      </dsp:txBody>
      <dsp:txXfrm>
        <a:off x="180520" y="553007"/>
        <a:ext cx="1340120" cy="334423"/>
      </dsp:txXfrm>
    </dsp:sp>
    <dsp:sp modelId="{94461944-9CF9-4562-B256-0367B70CE741}">
      <dsp:nvSpPr>
        <dsp:cNvPr id="0" name=""/>
        <dsp:cNvSpPr/>
      </dsp:nvSpPr>
      <dsp:spPr>
        <a:xfrm>
          <a:off x="170116" y="952486"/>
          <a:ext cx="1360928" cy="355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 Black"/>
            </a:rPr>
            <a:t>Wire remaining</a:t>
          </a:r>
          <a:br>
            <a:rPr lang="en-US" sz="1000" kern="1200" dirty="0"/>
          </a:br>
          <a:r>
            <a:rPr lang="EN-US" sz="1000" kern="1200" dirty="0">
              <a:solidFill>
                <a:srgbClr val="FFFFFF"/>
              </a:solidFill>
              <a:latin typeface="Arial Black"/>
            </a:rPr>
            <a:t>balance</a:t>
          </a:r>
          <a:endParaRPr lang="EN-US" sz="1000" kern="1200" dirty="0">
            <a:solidFill>
              <a:srgbClr val="FFFFFF"/>
            </a:solidFill>
            <a:latin typeface="Arial Black"/>
          </a:endParaRPr>
        </a:p>
      </dsp:txBody>
      <dsp:txXfrm>
        <a:off x="180520" y="962890"/>
        <a:ext cx="1340120" cy="334423"/>
      </dsp:txXfrm>
    </dsp:sp>
    <dsp:sp modelId="{F7267502-1F5B-4BF9-AE43-BD98533907E4}">
      <dsp:nvSpPr>
        <dsp:cNvPr id="0" name=""/>
        <dsp:cNvSpPr/>
      </dsp:nvSpPr>
      <dsp:spPr>
        <a:xfrm>
          <a:off x="170116" y="1362368"/>
          <a:ext cx="1360928" cy="355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Done</a:t>
          </a:r>
          <a:endParaRPr lang="en-US" sz="1000" kern="1200" dirty="0"/>
        </a:p>
      </dsp:txBody>
      <dsp:txXfrm>
        <a:off x="180520" y="1372772"/>
        <a:ext cx="1340120" cy="334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69A55-0FFF-4269-81CA-6D40CF1E330F}">
      <dsp:nvSpPr>
        <dsp:cNvPr id="0" name=""/>
        <dsp:cNvSpPr/>
      </dsp:nvSpPr>
      <dsp:spPr>
        <a:xfrm>
          <a:off x="779526" y="344"/>
          <a:ext cx="2028696" cy="112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Start</a:t>
          </a:r>
          <a:endParaRPr lang="en-US" sz="4900" kern="1200" dirty="0"/>
        </a:p>
      </dsp:txBody>
      <dsp:txXfrm>
        <a:off x="812536" y="33354"/>
        <a:ext cx="1962676" cy="1061033"/>
      </dsp:txXfrm>
    </dsp:sp>
    <dsp:sp modelId="{F77A5C8C-87B3-427C-93D9-28EE617309B4}">
      <dsp:nvSpPr>
        <dsp:cNvPr id="0" name=""/>
        <dsp:cNvSpPr/>
      </dsp:nvSpPr>
      <dsp:spPr>
        <a:xfrm rot="5400000">
          <a:off x="1582552" y="1155573"/>
          <a:ext cx="422645" cy="507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1641723" y="1197838"/>
        <a:ext cx="304304" cy="295852"/>
      </dsp:txXfrm>
    </dsp:sp>
    <dsp:sp modelId="{0A0085F2-0DA9-4A2A-8EA5-59F9C99D0E81}">
      <dsp:nvSpPr>
        <dsp:cNvPr id="0" name=""/>
        <dsp:cNvSpPr/>
      </dsp:nvSpPr>
      <dsp:spPr>
        <a:xfrm>
          <a:off x="779526" y="1690924"/>
          <a:ext cx="2028696" cy="112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Done</a:t>
          </a:r>
          <a:endParaRPr lang="en-US" sz="4900" kern="1200" dirty="0"/>
        </a:p>
      </dsp:txBody>
      <dsp:txXfrm>
        <a:off x="812536" y="1723934"/>
        <a:ext cx="1962676" cy="10610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4818280" cy="1808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Missing Cost Account</a:t>
          </a:r>
          <a:endParaRPr lang="en-US" sz="2500" b="1" kern="1200" dirty="0"/>
        </a:p>
      </dsp:txBody>
      <dsp:txXfrm>
        <a:off x="0" y="0"/>
        <a:ext cx="4818280" cy="542448"/>
      </dsp:txXfrm>
    </dsp:sp>
    <dsp:sp modelId="{409D837D-AB22-48B4-8DB5-6D27D5F85146}">
      <dsp:nvSpPr>
        <dsp:cNvPr id="0" name=""/>
        <dsp:cNvSpPr/>
      </dsp:nvSpPr>
      <dsp:spPr>
        <a:xfrm>
          <a:off x="481828" y="542978"/>
          <a:ext cx="3854624" cy="545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Start</a:t>
          </a:r>
          <a:endParaRPr lang="en-US" sz="2800" kern="1200" dirty="0"/>
        </a:p>
      </dsp:txBody>
      <dsp:txXfrm>
        <a:off x="497796" y="558946"/>
        <a:ext cx="3822688" cy="513249"/>
      </dsp:txXfrm>
    </dsp:sp>
    <dsp:sp modelId="{F7267502-1F5B-4BF9-AE43-BD98533907E4}">
      <dsp:nvSpPr>
        <dsp:cNvPr id="0" name=""/>
        <dsp:cNvSpPr/>
      </dsp:nvSpPr>
      <dsp:spPr>
        <a:xfrm>
          <a:off x="481828" y="1172039"/>
          <a:ext cx="3854624" cy="545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Done</a:t>
          </a:r>
          <a:endParaRPr lang="en-US" sz="2800" kern="1200" dirty="0"/>
        </a:p>
      </dsp:txBody>
      <dsp:txXfrm>
        <a:off x="497796" y="1188007"/>
        <a:ext cx="3822688" cy="513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4572000" cy="18086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Missing IIS Link</a:t>
          </a:r>
          <a:endParaRPr lang="en-US" sz="2500" kern="1200"/>
        </a:p>
      </dsp:txBody>
      <dsp:txXfrm>
        <a:off x="0" y="0"/>
        <a:ext cx="4572000" cy="542608"/>
      </dsp:txXfrm>
    </dsp:sp>
    <dsp:sp modelId="{409D837D-AB22-48B4-8DB5-6D27D5F85146}">
      <dsp:nvSpPr>
        <dsp:cNvPr id="0" name=""/>
        <dsp:cNvSpPr/>
      </dsp:nvSpPr>
      <dsp:spPr>
        <a:xfrm>
          <a:off x="457199" y="543138"/>
          <a:ext cx="3657600" cy="545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Start</a:t>
          </a:r>
          <a:endParaRPr lang="en-US" sz="2800" kern="1200" dirty="0"/>
        </a:p>
      </dsp:txBody>
      <dsp:txXfrm>
        <a:off x="473172" y="559111"/>
        <a:ext cx="3625654" cy="513399"/>
      </dsp:txXfrm>
    </dsp:sp>
    <dsp:sp modelId="{F7267502-1F5B-4BF9-AE43-BD98533907E4}">
      <dsp:nvSpPr>
        <dsp:cNvPr id="0" name=""/>
        <dsp:cNvSpPr/>
      </dsp:nvSpPr>
      <dsp:spPr>
        <a:xfrm>
          <a:off x="457199" y="1172383"/>
          <a:ext cx="3657600" cy="545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Done</a:t>
          </a:r>
          <a:endParaRPr lang="en-US" sz="2800" kern="1200" dirty="0"/>
        </a:p>
      </dsp:txBody>
      <dsp:txXfrm>
        <a:off x="473172" y="1188356"/>
        <a:ext cx="3625654" cy="513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17A76-65F7-4029-BBA9-49FD9B9D8707}">
      <dsp:nvSpPr>
        <dsp:cNvPr id="0" name=""/>
        <dsp:cNvSpPr/>
      </dsp:nvSpPr>
      <dsp:spPr>
        <a:xfrm>
          <a:off x="0" y="554268"/>
          <a:ext cx="4572000" cy="73902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1F13D-1A41-48E5-A0A3-ABA54A7E53EF}">
      <dsp:nvSpPr>
        <dsp:cNvPr id="0" name=""/>
        <dsp:cNvSpPr/>
      </dsp:nvSpPr>
      <dsp:spPr>
        <a:xfrm>
          <a:off x="2009" y="0"/>
          <a:ext cx="1326058" cy="739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Week 1</a:t>
          </a:r>
          <a:endParaRPr lang="en-US" sz="2500" kern="1200" dirty="0"/>
        </a:p>
      </dsp:txBody>
      <dsp:txXfrm>
        <a:off x="2009" y="0"/>
        <a:ext cx="1326058" cy="739025"/>
      </dsp:txXfrm>
    </dsp:sp>
    <dsp:sp modelId="{1D159583-1332-4723-A0CF-DA551D287D44}">
      <dsp:nvSpPr>
        <dsp:cNvPr id="0" name=""/>
        <dsp:cNvSpPr/>
      </dsp:nvSpPr>
      <dsp:spPr>
        <a:xfrm>
          <a:off x="572660" y="831403"/>
          <a:ext cx="184756" cy="184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F48B6-F358-4288-935E-4ED6EBA75D0F}">
      <dsp:nvSpPr>
        <dsp:cNvPr id="0" name=""/>
        <dsp:cNvSpPr/>
      </dsp:nvSpPr>
      <dsp:spPr>
        <a:xfrm>
          <a:off x="1394370" y="1108537"/>
          <a:ext cx="1326058" cy="739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Week 2</a:t>
          </a:r>
          <a:endParaRPr lang="en-US" sz="2500" kern="1200" dirty="0"/>
        </a:p>
      </dsp:txBody>
      <dsp:txXfrm>
        <a:off x="1394370" y="1108537"/>
        <a:ext cx="1326058" cy="739025"/>
      </dsp:txXfrm>
    </dsp:sp>
    <dsp:sp modelId="{D8476FE2-B22E-4D88-8F18-BB1BB11C8422}">
      <dsp:nvSpPr>
        <dsp:cNvPr id="0" name=""/>
        <dsp:cNvSpPr/>
      </dsp:nvSpPr>
      <dsp:spPr>
        <a:xfrm>
          <a:off x="1965021" y="831403"/>
          <a:ext cx="184756" cy="184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7952A-C665-47C8-83CB-B9F492956021}">
      <dsp:nvSpPr>
        <dsp:cNvPr id="0" name=""/>
        <dsp:cNvSpPr/>
      </dsp:nvSpPr>
      <dsp:spPr>
        <a:xfrm>
          <a:off x="2786732" y="0"/>
          <a:ext cx="1326058" cy="739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Week 3</a:t>
          </a:r>
          <a:endParaRPr lang="en-US" sz="2500" kern="1200" dirty="0"/>
        </a:p>
      </dsp:txBody>
      <dsp:txXfrm>
        <a:off x="2786732" y="0"/>
        <a:ext cx="1326058" cy="739025"/>
      </dsp:txXfrm>
    </dsp:sp>
    <dsp:sp modelId="{0FC2F625-FDF2-4AE8-BAC4-2C5CAE4E51C4}">
      <dsp:nvSpPr>
        <dsp:cNvPr id="0" name=""/>
        <dsp:cNvSpPr/>
      </dsp:nvSpPr>
      <dsp:spPr>
        <a:xfrm>
          <a:off x="3357383" y="831403"/>
          <a:ext cx="184756" cy="184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2722562" cy="43120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Missing IIS Link</a:t>
          </a:r>
          <a:endParaRPr lang="en-US" sz="3600" kern="1200"/>
        </a:p>
      </dsp:txBody>
      <dsp:txXfrm>
        <a:off x="0" y="0"/>
        <a:ext cx="2722562" cy="1293628"/>
      </dsp:txXfrm>
    </dsp:sp>
    <dsp:sp modelId="{409D837D-AB22-48B4-8DB5-6D27D5F85146}">
      <dsp:nvSpPr>
        <dsp:cNvPr id="0" name=""/>
        <dsp:cNvSpPr/>
      </dsp:nvSpPr>
      <dsp:spPr>
        <a:xfrm>
          <a:off x="272256" y="1293734"/>
          <a:ext cx="2178049" cy="62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Open</a:t>
          </a:r>
          <a:endParaRPr lang="en-US" sz="1700" kern="1200" dirty="0"/>
        </a:p>
      </dsp:txBody>
      <dsp:txXfrm>
        <a:off x="290655" y="1312133"/>
        <a:ext cx="2141251" cy="591382"/>
      </dsp:txXfrm>
    </dsp:sp>
    <dsp:sp modelId="{FDCEDDED-35DC-4625-9416-ED8111D15B24}">
      <dsp:nvSpPr>
        <dsp:cNvPr id="0" name=""/>
        <dsp:cNvSpPr/>
      </dsp:nvSpPr>
      <dsp:spPr>
        <a:xfrm>
          <a:off x="272256" y="2018557"/>
          <a:ext cx="2178049" cy="62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If Root is Closed</a:t>
          </a:r>
          <a:endParaRPr lang="EN-US" sz="1700" b="1" kern="1200" dirty="0">
            <a:solidFill>
              <a:srgbClr val="010000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Close Account</a:t>
          </a:r>
          <a:endParaRPr lang="EN-US" sz="1300" b="1" kern="1200" dirty="0">
            <a:solidFill>
              <a:srgbClr val="010000"/>
            </a:solidFill>
          </a:endParaRPr>
        </a:p>
      </dsp:txBody>
      <dsp:txXfrm>
        <a:off x="290655" y="2036956"/>
        <a:ext cx="2141251" cy="591382"/>
      </dsp:txXfrm>
    </dsp:sp>
    <dsp:sp modelId="{67268F5B-CA85-4F0E-A703-98A6EFA916F5}">
      <dsp:nvSpPr>
        <dsp:cNvPr id="0" name=""/>
        <dsp:cNvSpPr/>
      </dsp:nvSpPr>
      <dsp:spPr>
        <a:xfrm>
          <a:off x="272256" y="2743381"/>
          <a:ext cx="2178049" cy="62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FFFFFF"/>
              </a:solidFill>
            </a:rPr>
            <a:t>Else</a:t>
          </a:r>
          <a:endParaRPr lang="en-US" sz="1700" b="1" kern="1200" dirty="0">
            <a:solidFill>
              <a:srgbClr val="FFFFFF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solidFill>
                <a:srgbClr val="FFFFFF"/>
              </a:solidFill>
            </a:rPr>
            <a:t>Update Olympic</a:t>
          </a:r>
          <a:endParaRPr lang="en-US" sz="1300" b="1" kern="1200" dirty="0">
            <a:solidFill>
              <a:srgbClr val="FFFFFF"/>
            </a:solidFill>
          </a:endParaRPr>
        </a:p>
      </dsp:txBody>
      <dsp:txXfrm>
        <a:off x="290655" y="2761780"/>
        <a:ext cx="2141251" cy="591382"/>
      </dsp:txXfrm>
    </dsp:sp>
    <dsp:sp modelId="{F7267502-1F5B-4BF9-AE43-BD98533907E4}">
      <dsp:nvSpPr>
        <dsp:cNvPr id="0" name=""/>
        <dsp:cNvSpPr/>
      </dsp:nvSpPr>
      <dsp:spPr>
        <a:xfrm>
          <a:off x="272256" y="3468205"/>
          <a:ext cx="2178049" cy="62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Done</a:t>
          </a:r>
          <a:endParaRPr lang="en-US" sz="1700" kern="1200" dirty="0"/>
        </a:p>
      </dsp:txBody>
      <dsp:txXfrm>
        <a:off x="290655" y="3486604"/>
        <a:ext cx="2141251" cy="5913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2722563" cy="40275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Missing IIS Link</a:t>
          </a:r>
          <a:endParaRPr lang="en-US" sz="3400" kern="1200"/>
        </a:p>
      </dsp:txBody>
      <dsp:txXfrm>
        <a:off x="0" y="0"/>
        <a:ext cx="2722563" cy="1208251"/>
      </dsp:txXfrm>
    </dsp:sp>
    <dsp:sp modelId="{409D837D-AB22-48B4-8DB5-6D27D5F85146}">
      <dsp:nvSpPr>
        <dsp:cNvPr id="0" name=""/>
        <dsp:cNvSpPr/>
      </dsp:nvSpPr>
      <dsp:spPr>
        <a:xfrm>
          <a:off x="272256" y="1208349"/>
          <a:ext cx="2178050" cy="58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Start</a:t>
          </a:r>
          <a:endParaRPr lang="en-US" sz="1600" kern="1200" dirty="0"/>
        </a:p>
      </dsp:txBody>
      <dsp:txXfrm>
        <a:off x="289440" y="1225533"/>
        <a:ext cx="2143682" cy="552353"/>
      </dsp:txXfrm>
    </dsp:sp>
    <dsp:sp modelId="{FDCEDDED-35DC-4625-9416-ED8111D15B24}">
      <dsp:nvSpPr>
        <dsp:cNvPr id="0" name=""/>
        <dsp:cNvSpPr/>
      </dsp:nvSpPr>
      <dsp:spPr>
        <a:xfrm>
          <a:off x="272256" y="1885335"/>
          <a:ext cx="2178050" cy="58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If Root is Closed</a:t>
          </a:r>
          <a:endParaRPr lang="EN-US" sz="1600" b="1" kern="1200" dirty="0">
            <a:solidFill>
              <a:srgbClr val="01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Arial Black"/>
            </a:rPr>
            <a:t>Close Account</a:t>
          </a:r>
          <a:endParaRPr lang="EN-US" sz="1200" b="1" kern="1200" dirty="0">
            <a:solidFill>
              <a:srgbClr val="010000"/>
            </a:solidFill>
            <a:latin typeface="Arial Black"/>
          </a:endParaRPr>
        </a:p>
      </dsp:txBody>
      <dsp:txXfrm>
        <a:off x="289440" y="1902519"/>
        <a:ext cx="2143682" cy="552353"/>
      </dsp:txXfrm>
    </dsp:sp>
    <dsp:sp modelId="{67268F5B-CA85-4F0E-A703-98A6EFA916F5}">
      <dsp:nvSpPr>
        <dsp:cNvPr id="0" name=""/>
        <dsp:cNvSpPr/>
      </dsp:nvSpPr>
      <dsp:spPr>
        <a:xfrm>
          <a:off x="272256" y="2562322"/>
          <a:ext cx="2178050" cy="58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FFFF"/>
              </a:solidFill>
            </a:rPr>
            <a:t>Else</a:t>
          </a:r>
          <a:endParaRPr lang="en-US" sz="1600" b="1" kern="1200" dirty="0">
            <a:solidFill>
              <a:srgbClr val="FFFFFF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FFFFFF"/>
              </a:solidFill>
              <a:latin typeface="Arial Black"/>
            </a:rPr>
            <a:t>Update Olympic</a:t>
          </a:r>
          <a:endParaRPr lang="en-US" sz="1200" b="1" kern="1200" dirty="0">
            <a:solidFill>
              <a:srgbClr val="FFFFFF"/>
            </a:solidFill>
            <a:latin typeface="Arial Black"/>
          </a:endParaRPr>
        </a:p>
      </dsp:txBody>
      <dsp:txXfrm>
        <a:off x="289440" y="2579506"/>
        <a:ext cx="2143682" cy="552353"/>
      </dsp:txXfrm>
    </dsp:sp>
    <dsp:sp modelId="{F7267502-1F5B-4BF9-AE43-BD98533907E4}">
      <dsp:nvSpPr>
        <dsp:cNvPr id="0" name=""/>
        <dsp:cNvSpPr/>
      </dsp:nvSpPr>
      <dsp:spPr>
        <a:xfrm>
          <a:off x="272256" y="3239308"/>
          <a:ext cx="2178050" cy="58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Done</a:t>
          </a:r>
          <a:endParaRPr lang="en-US" sz="1600" kern="1200" dirty="0"/>
        </a:p>
      </dsp:txBody>
      <dsp:txXfrm>
        <a:off x="289440" y="3256492"/>
        <a:ext cx="2143682" cy="5523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1701161" cy="1808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Close Account</a:t>
          </a:r>
          <a:endParaRPr lang="en-US" sz="2100" kern="1200" dirty="0"/>
        </a:p>
      </dsp:txBody>
      <dsp:txXfrm>
        <a:off x="0" y="0"/>
        <a:ext cx="1701161" cy="542448"/>
      </dsp:txXfrm>
    </dsp:sp>
    <dsp:sp modelId="{409D837D-AB22-48B4-8DB5-6D27D5F85146}">
      <dsp:nvSpPr>
        <dsp:cNvPr id="0" name=""/>
        <dsp:cNvSpPr/>
      </dsp:nvSpPr>
      <dsp:spPr>
        <a:xfrm>
          <a:off x="170116" y="542978"/>
          <a:ext cx="1360928" cy="545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Start</a:t>
          </a:r>
          <a:endParaRPr lang="en-US" sz="2800" kern="1200" dirty="0"/>
        </a:p>
      </dsp:txBody>
      <dsp:txXfrm>
        <a:off x="186084" y="558946"/>
        <a:ext cx="1328992" cy="513249"/>
      </dsp:txXfrm>
    </dsp:sp>
    <dsp:sp modelId="{F7267502-1F5B-4BF9-AE43-BD98533907E4}">
      <dsp:nvSpPr>
        <dsp:cNvPr id="0" name=""/>
        <dsp:cNvSpPr/>
      </dsp:nvSpPr>
      <dsp:spPr>
        <a:xfrm>
          <a:off x="170116" y="1172039"/>
          <a:ext cx="1360928" cy="545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Done</a:t>
          </a:r>
          <a:endParaRPr lang="en-US" sz="2800" kern="1200" dirty="0"/>
        </a:p>
      </dsp:txBody>
      <dsp:txXfrm>
        <a:off x="186084" y="1188007"/>
        <a:ext cx="1328992" cy="5132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DDE65-203A-4765-A163-BB782AAC4187}">
      <dsp:nvSpPr>
        <dsp:cNvPr id="0" name=""/>
        <dsp:cNvSpPr/>
      </dsp:nvSpPr>
      <dsp:spPr>
        <a:xfrm>
          <a:off x="0" y="0"/>
          <a:ext cx="1701161" cy="18081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Update Olympic</a:t>
          </a:r>
          <a:endParaRPr lang="en-US" sz="1800" kern="1200" dirty="0"/>
        </a:p>
      </dsp:txBody>
      <dsp:txXfrm>
        <a:off x="0" y="0"/>
        <a:ext cx="1701161" cy="542448"/>
      </dsp:txXfrm>
    </dsp:sp>
    <dsp:sp modelId="{409D837D-AB22-48B4-8DB5-6D27D5F85146}">
      <dsp:nvSpPr>
        <dsp:cNvPr id="0" name=""/>
        <dsp:cNvSpPr/>
      </dsp:nvSpPr>
      <dsp:spPr>
        <a:xfrm>
          <a:off x="170116" y="542978"/>
          <a:ext cx="1360928" cy="545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Start</a:t>
          </a:r>
          <a:endParaRPr lang="en-US" sz="2800" kern="1200" dirty="0"/>
        </a:p>
      </dsp:txBody>
      <dsp:txXfrm>
        <a:off x="186084" y="558946"/>
        <a:ext cx="1328992" cy="513249"/>
      </dsp:txXfrm>
    </dsp:sp>
    <dsp:sp modelId="{F7267502-1F5B-4BF9-AE43-BD98533907E4}">
      <dsp:nvSpPr>
        <dsp:cNvPr id="0" name=""/>
        <dsp:cNvSpPr/>
      </dsp:nvSpPr>
      <dsp:spPr>
        <a:xfrm>
          <a:off x="170116" y="1172039"/>
          <a:ext cx="1360928" cy="545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Done</a:t>
          </a:r>
          <a:endParaRPr lang="en-US" sz="2800" kern="1200" dirty="0"/>
        </a:p>
      </dsp:txBody>
      <dsp:txXfrm>
        <a:off x="186084" y="1188007"/>
        <a:ext cx="1328992" cy="513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9F56-9FED-48A7-8939-2429CE54E52F}" type="datetimeFigureOut">
              <a:rPr lang="en-US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EE828-4A3B-46D9-BCB6-B0F3A777AF9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60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2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3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4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37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71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6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EE828-4A3B-46D9-BCB6-B0F3A777AF9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0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700" y="0"/>
            <a:ext cx="12172634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Six Degrees Of Separation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8" y="1449388"/>
            <a:ext cx="3666627" cy="5443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</a:rPr>
              <a:t>Assuming everyone knows at least 44 people, and that each of those people knows an entirely new 44 people, and so on, the maths shows that in </a:t>
            </a:r>
            <a:r>
              <a:rPr lang="EN-US" b="1" dirty="0">
                <a:solidFill>
                  <a:srgbClr val="333333"/>
                </a:solidFill>
              </a:rPr>
              <a:t>just six steps</a:t>
            </a:r>
            <a:r>
              <a:rPr lang="EN-US" dirty="0">
                <a:solidFill>
                  <a:srgbClr val="333333"/>
                </a:solidFill>
              </a:rPr>
              <a:t> everyone could be connected to 44^6, or 7.26 billion people - more than are alive on Earth today.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79742172"/>
              </p:ext>
            </p:extLst>
          </p:nvPr>
        </p:nvGraphicFramePr>
        <p:xfrm>
          <a:off x="4518025" y="1581150"/>
          <a:ext cx="6619687" cy="5243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568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813" y="0"/>
            <a:ext cx="1220121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Six Degrees Of Separation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8" y="1449388"/>
            <a:ext cx="12026463" cy="544416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3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3" y="0"/>
            <a:ext cx="12210523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ICE Final Goal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9589" y="2905125"/>
            <a:ext cx="8456612" cy="3450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3600" dirty="0"/>
              <a:t>Every Task is accounted for</a:t>
            </a:r>
            <a:endParaRPr lang="en-US" sz="3600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sz="3200" dirty="0"/>
              <a:t>Assigned to a queue</a:t>
            </a:r>
            <a:endParaRPr lang="en-US" sz="3200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sz="3200" dirty="0"/>
              <a:t>Execution is measured</a:t>
            </a:r>
            <a:endParaRPr lang="en-US" sz="3200"/>
          </a:p>
          <a:p>
            <a:pPr marL="457200" indent="-457200" algn="l">
              <a:buFont typeface="+mj-lt"/>
              <a:buAutoNum type="arabicPeriod"/>
            </a:pPr>
            <a:r>
              <a:rPr lang="EN-US" sz="3600" dirty="0"/>
              <a:t>Tasks are combined in workflows</a:t>
            </a:r>
            <a:endParaRPr lang="en-US" sz="3600" dirty="0"/>
          </a:p>
          <a:p>
            <a:pPr marL="457200" indent="-457200" algn="l">
              <a:buFont typeface="+mj-lt"/>
              <a:buAutoNum type="arabicPeriod"/>
            </a:pPr>
            <a:r>
              <a:rPr lang="EN-US" sz="3600" dirty="0"/>
              <a:t>Workflows interact with each other</a:t>
            </a:r>
            <a:endParaRPr lang="en-US" sz="3600" dirty="0"/>
          </a:p>
          <a:p>
            <a:pPr marL="914400" lvl="1" indent="-457200" algn="l">
              <a:buFont typeface="+mj-lt"/>
              <a:buAutoNum type="arabicPeriod"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06575" y="1905000"/>
            <a:ext cx="7905225" cy="76944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</a:rPr>
              <a:t>Streamlined</a:t>
            </a:r>
            <a:r>
              <a:rPr lang="EN-US" sz="4400" dirty="0"/>
              <a:t> Business Process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763" y="0"/>
            <a:ext cx="1218216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Unit Of Work (UoW)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513" y="1449388"/>
            <a:ext cx="10688637" cy="470855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latin typeface="Arial"/>
              </a:rPr>
              <a:t>Serves as </a:t>
            </a:r>
            <a:r>
              <a:rPr lang="EN-US" sz="2800" b="1" dirty="0">
                <a:latin typeface="Arial"/>
              </a:rPr>
              <a:t>initial placeholder</a:t>
            </a:r>
            <a:r>
              <a:rPr lang="EN-US" sz="2800" dirty="0">
                <a:latin typeface="Arial"/>
              </a:rPr>
              <a:t> for an activity introduced into ICE</a:t>
            </a:r>
            <a:endParaRPr lang="en-US" sz="2800" dirty="0">
              <a:latin typeface="Arial"/>
            </a:endParaRPr>
          </a:p>
          <a:p>
            <a:pPr algn="l"/>
            <a:r>
              <a:rPr lang="EN-US" dirty="0">
                <a:latin typeface="Arial"/>
              </a:rPr>
              <a:t>Implemented as JIRA workflow with two steps:</a:t>
            </a:r>
            <a:endParaRPr lang="en-US" sz="2800" dirty="0">
              <a:latin typeface="Arial"/>
            </a:endParaRPr>
          </a:p>
          <a:p>
            <a:pPr algn="l"/>
            <a:endParaRPr lang="EN-US">
              <a:latin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20242536"/>
              </p:ext>
            </p:extLst>
          </p:nvPr>
        </p:nvGraphicFramePr>
        <p:xfrm>
          <a:off x="3613150" y="3333750"/>
          <a:ext cx="3587750" cy="281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859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763" y="0"/>
            <a:ext cx="12201105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No Impact on Current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8" y="1381125"/>
            <a:ext cx="12026463" cy="5444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Evolutionary Approach </a:t>
            </a:r>
            <a:endParaRPr lang="en-US" sz="4400"/>
          </a:p>
          <a:p>
            <a:pPr algn="l"/>
            <a:endParaRPr lang="en-US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Identify the simplest task that are not handled by current process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It should have zero or few dependencies on others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Assign it to queue in JIRA as a </a:t>
            </a:r>
            <a:r>
              <a:rPr lang="EN-US" b="1" dirty="0"/>
              <a:t>Unit Of Work</a:t>
            </a:r>
            <a:endParaRPr lang="en-US" b="1" dirty="0"/>
          </a:p>
          <a:p>
            <a:pPr marL="457200" indent="-457200" algn="l">
              <a:buFont typeface="+mj-lt"/>
              <a:buAutoNum type="arabicPeriod"/>
            </a:pPr>
            <a:endParaRPr lang="en-US"/>
          </a:p>
          <a:p>
            <a:pPr marL="457200" indent="-457200" algn="l">
              <a:buFont typeface="+mj-lt"/>
              <a:buAutoNum type="arabicPeriod"/>
            </a:pPr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85253784"/>
              </p:ext>
            </p:extLst>
          </p:nvPr>
        </p:nvGraphicFramePr>
        <p:xfrm>
          <a:off x="476250" y="4276725"/>
          <a:ext cx="4818281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22089237"/>
              </p:ext>
            </p:extLst>
          </p:nvPr>
        </p:nvGraphicFramePr>
        <p:xfrm>
          <a:off x="5643521" y="4276725"/>
          <a:ext cx="4572000" cy="180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3056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288" y="0"/>
            <a:ext cx="1221063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Gain Experience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065" y="1449388"/>
            <a:ext cx="11239473" cy="5443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Leave newly created </a:t>
            </a:r>
            <a:r>
              <a:rPr lang="EN-US" dirty="0" err="1"/>
              <a:t>UoWs</a:t>
            </a:r>
            <a:r>
              <a:rPr lang="EN-US" dirty="0"/>
              <a:t> to run for a while.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Let people adjust to new process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Encourage people's input about experience and suggestion.</a:t>
            </a:r>
            <a:endParaRPr lang="en-US" dirty="0"/>
          </a:p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24756463"/>
              </p:ext>
            </p:extLst>
          </p:nvPr>
        </p:nvGraphicFramePr>
        <p:xfrm>
          <a:off x="3175000" y="3221325"/>
          <a:ext cx="4572000" cy="184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824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813" y="0"/>
            <a:ext cx="1220121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Tune Up </a:t>
            </a:r>
            <a:r>
              <a:rPr lang="EN-US" dirty="0" err="1"/>
              <a:t>UoWs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8" y="1449388"/>
            <a:ext cx="12026463" cy="5444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Use gained experience to adjust UoWs to more precise work steps</a:t>
            </a:r>
            <a:endParaRPr lang="en-US" sz="3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08259824"/>
              </p:ext>
            </p:extLst>
          </p:nvPr>
        </p:nvGraphicFramePr>
        <p:xfrm>
          <a:off x="3879921" y="2162175"/>
          <a:ext cx="2722562" cy="4312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075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813" y="0"/>
            <a:ext cx="1220121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Handle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8" y="1449388"/>
            <a:ext cx="12026463" cy="54441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Identify relation to another activity/workflow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Model that relation using </a:t>
            </a:r>
            <a:r>
              <a:rPr lang="EN-US" b="1" dirty="0"/>
              <a:t>UoW</a:t>
            </a:r>
            <a:r>
              <a:rPr lang="EN-US" dirty="0"/>
              <a:t> approach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33494917"/>
              </p:ext>
            </p:extLst>
          </p:nvPr>
        </p:nvGraphicFramePr>
        <p:xfrm>
          <a:off x="2762250" y="2503471"/>
          <a:ext cx="2722563" cy="4027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20289551"/>
              </p:ext>
            </p:extLst>
          </p:nvPr>
        </p:nvGraphicFramePr>
        <p:xfrm>
          <a:off x="6701099" y="2209800"/>
          <a:ext cx="1701161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88338328"/>
              </p:ext>
            </p:extLst>
          </p:nvPr>
        </p:nvGraphicFramePr>
        <p:xfrm>
          <a:off x="6801437" y="4467225"/>
          <a:ext cx="1701161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7" name="Arrow: Right 6"/>
          <p:cNvSpPr/>
          <p:nvPr/>
        </p:nvSpPr>
        <p:spPr>
          <a:xfrm rot="-2580000">
            <a:off x="5143005" y="3661821"/>
            <a:ext cx="1766737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 rot="-1140000">
            <a:off x="5256695" y="4924425"/>
            <a:ext cx="1766737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6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813" y="0"/>
            <a:ext cx="1220121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Expand 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8" y="1449388"/>
            <a:ext cx="12026463" cy="5444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 related UoW is already represented by an existing process  (Notes SR, JIRA, BPM), re-route</a:t>
            </a:r>
            <a:endParaRPr lang="en-US" dirty="0"/>
          </a:p>
          <a:p>
            <a:r>
              <a:rPr lang="EN-US" dirty="0"/>
              <a:t>Relation accordingly.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07429177"/>
              </p:ext>
            </p:extLst>
          </p:nvPr>
        </p:nvGraphicFramePr>
        <p:xfrm>
          <a:off x="590601" y="2505075"/>
          <a:ext cx="2722563" cy="4027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90710908"/>
              </p:ext>
            </p:extLst>
          </p:nvPr>
        </p:nvGraphicFramePr>
        <p:xfrm>
          <a:off x="4367391" y="2533650"/>
          <a:ext cx="1701161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Arrow: Right 6"/>
          <p:cNvSpPr/>
          <p:nvPr/>
        </p:nvSpPr>
        <p:spPr>
          <a:xfrm rot="-2880000">
            <a:off x="2899459" y="3757676"/>
            <a:ext cx="169729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/>
          <p:cNvSpPr/>
          <p:nvPr/>
        </p:nvSpPr>
        <p:spPr>
          <a:xfrm>
            <a:off x="7211047" y="2519440"/>
            <a:ext cx="2212887" cy="914400"/>
          </a:xfrm>
          <a:prstGeom prst="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BPM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Wire Transfer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Arrow: Right 9"/>
          <p:cNvSpPr/>
          <p:nvPr/>
        </p:nvSpPr>
        <p:spPr>
          <a:xfrm rot="-1620000">
            <a:off x="6063239" y="3162300"/>
            <a:ext cx="1097853" cy="260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 rot="9180000">
            <a:off x="6163207" y="3667125"/>
            <a:ext cx="1097853" cy="26035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/>
          <p:cNvSpPr/>
          <p:nvPr/>
        </p:nvSpPr>
        <p:spPr>
          <a:xfrm>
            <a:off x="4367391" y="4760269"/>
            <a:ext cx="2212887" cy="9144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Notes SR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Update Linked IIS</a:t>
            </a:r>
            <a:endParaRPr lang="en-US" dirty="0"/>
          </a:p>
        </p:txBody>
      </p:sp>
      <p:sp>
        <p:nvSpPr>
          <p:cNvPr id="14" name="Arrow: Right 13"/>
          <p:cNvSpPr/>
          <p:nvPr/>
        </p:nvSpPr>
        <p:spPr>
          <a:xfrm rot="-900000">
            <a:off x="3133995" y="5048250"/>
            <a:ext cx="1097853" cy="260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 rot="9180000">
            <a:off x="3115047" y="5673482"/>
            <a:ext cx="1097853" cy="2603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4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813" y="0"/>
            <a:ext cx="12201210" cy="1350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Metaphorically Speaking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8" y="1449388"/>
            <a:ext cx="12026900" cy="3758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The Continuing Mission To:</a:t>
            </a:r>
            <a:endParaRPr lang="en-US" sz="3200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Gradually define flexible, </a:t>
            </a:r>
            <a:r>
              <a:rPr lang="EN-US" b="1" dirty="0"/>
              <a:t>liquid flows</a:t>
            </a:r>
            <a:r>
              <a:rPr lang="EN-US" dirty="0"/>
              <a:t> of activities in ITAU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Experiment with them </a:t>
            </a:r>
            <a:endParaRPr lang="en-US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Model</a:t>
            </a:r>
            <a:endParaRPr lang="en-US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Implement</a:t>
            </a:r>
            <a:endParaRPr lang="en-US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Relate</a:t>
            </a:r>
            <a:endParaRPr lang="en-US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b="1" dirty="0"/>
              <a:t>Develop test ran on a daily/hourly basis that will ensure operational integrity</a:t>
            </a:r>
            <a:endParaRPr lang="en-US" b="1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Freeze </a:t>
            </a:r>
            <a:r>
              <a:rPr lang="EN-US" b="1" dirty="0"/>
              <a:t>liquid flows</a:t>
            </a:r>
            <a:r>
              <a:rPr lang="EN-US" dirty="0"/>
              <a:t> into solid metadata-based infrastructure, infused with business rules. </a:t>
            </a:r>
            <a:endParaRPr lang="en-US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Repeat</a:t>
            </a:r>
            <a:endParaRPr lang="en-US" dirty="0"/>
          </a:p>
          <a:p>
            <a:pPr algn="l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959" y="1487281"/>
            <a:ext cx="1686083" cy="26806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87508" y="6219825"/>
            <a:ext cx="2070662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Powered by </a:t>
            </a:r>
            <a:endParaRPr lang="en-US"/>
          </a:p>
        </p:txBody>
      </p:sp>
      <p:pic>
        <p:nvPicPr>
          <p:cNvPr id="9" name="Picture 8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672" y="5572125"/>
            <a:ext cx="1117058" cy="9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1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Six Degrees Of Separation</vt:lpstr>
      <vt:lpstr>ICE Final Goal</vt:lpstr>
      <vt:lpstr>Unit Of Work (UoW)</vt:lpstr>
      <vt:lpstr>No Impact on Current Process</vt:lpstr>
      <vt:lpstr>Gain Experience</vt:lpstr>
      <vt:lpstr>Tune Up UoWs</vt:lpstr>
      <vt:lpstr>Handle Relations</vt:lpstr>
      <vt:lpstr>Expand Relations</vt:lpstr>
      <vt:lpstr>Metaphorically Speaking</vt:lpstr>
      <vt:lpstr>Six Degrees Of Separation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 Degrees Of Separation</dc:title>
  <dc:creator/>
  <cp:lastModifiedBy/>
  <cp:revision>3</cp:revision>
  <dcterms:created xsi:type="dcterms:W3CDTF">2012-07-27T01:16:44Z</dcterms:created>
  <dcterms:modified xsi:type="dcterms:W3CDTF">2016-10-31T12:39:43Z</dcterms:modified>
</cp:coreProperties>
</file>