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0"/>
  </p:notesMasterIdLst>
  <p:sldIdLst>
    <p:sldId id="256" r:id="rId2"/>
    <p:sldId id="257" r:id="rId3"/>
    <p:sldId id="260" r:id="rId4"/>
    <p:sldId id="288"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5" r:id="rId26"/>
    <p:sldId id="286" r:id="rId27"/>
    <p:sldId id="287" r:id="rId28"/>
    <p:sldId id="289"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CB8C6A-9C43-4CCA-B94E-A737014DE487}">
  <a:tblStyle styleId="{D2CB8C6A-9C43-4CCA-B94E-A737014DE48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9EFF7"/>
          </a:solidFill>
        </a:fill>
      </a:tcStyle>
    </a:wholeTbl>
    <a:band1H>
      <a:tcStyle>
        <a:tcBdr/>
        <a:fill>
          <a:solidFill>
            <a:srgbClr val="D0DEEF"/>
          </a:solidFill>
        </a:fill>
      </a:tcStyle>
    </a:band1H>
    <a:band1V>
      <a:tcStyle>
        <a:tcBdr/>
        <a:fill>
          <a:solidFill>
            <a:srgbClr val="D0DEEF"/>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68D75B-F456-4A94-A60C-F634A9C3180B}" type="doc">
      <dgm:prSet loTypeId="urn:microsoft.com/office/officeart/2005/8/layout/process5" loCatId="process" qsTypeId="urn:microsoft.com/office/officeart/2005/8/quickstyle/simple1" qsCatId="simple" csTypeId="urn:microsoft.com/office/officeart/2005/8/colors/accent5_2" csCatId="accent5" phldr="1"/>
      <dgm:spPr/>
      <dgm:t>
        <a:bodyPr/>
        <a:lstStyle/>
        <a:p>
          <a:endParaRPr lang="en-US"/>
        </a:p>
      </dgm:t>
    </dgm:pt>
    <dgm:pt modelId="{8CE01DC2-C8D5-4992-8707-C7CB54710AF9}">
      <dgm:prSet phldrT="[Text]"/>
      <dgm:spPr/>
      <dgm:t>
        <a:bodyPr/>
        <a:lstStyle/>
        <a:p>
          <a:r>
            <a:rPr lang="EN-US" dirty="0"/>
            <a:t>Bring nail:</a:t>
          </a:r>
          <a:br>
            <a:rPr lang="en-US" dirty="0"/>
          </a:br>
          <a:r>
            <a:rPr lang="EN-US" dirty="0"/>
            <a:t>Worker 1</a:t>
          </a:r>
          <a:endParaRPr lang="en-US" dirty="0"/>
        </a:p>
      </dgm:t>
    </dgm:pt>
    <dgm:pt modelId="{E4FACD77-820D-421B-A6C0-ACD068AD4062}" type="parTrans" cxnId="{E5EEE817-2C8F-40B7-A9A2-41AEF0B546D3}">
      <dgm:prSet/>
      <dgm:spPr/>
      <dgm:t>
        <a:bodyPr/>
        <a:lstStyle/>
        <a:p>
          <a:endParaRPr lang="en-US"/>
        </a:p>
      </dgm:t>
    </dgm:pt>
    <dgm:pt modelId="{61CDAC11-0F05-454F-8180-1A75B85DBF28}" type="sibTrans" cxnId="{E5EEE817-2C8F-40B7-A9A2-41AEF0B546D3}">
      <dgm:prSet/>
      <dgm:spPr/>
      <dgm:t>
        <a:bodyPr/>
        <a:lstStyle/>
        <a:p>
          <a:endParaRPr lang="en-US"/>
        </a:p>
      </dgm:t>
    </dgm:pt>
    <dgm:pt modelId="{3E9A3E2B-72FA-4752-85B7-31EB997CE2F1}">
      <dgm:prSet phldrT="[Text]"/>
      <dgm:spPr/>
      <dgm:t>
        <a:bodyPr/>
        <a:lstStyle/>
        <a:p>
          <a:r>
            <a:rPr lang="EN-US" dirty="0"/>
            <a:t>Hold nail:</a:t>
          </a:r>
          <a:br>
            <a:rPr lang="en-US" dirty="0"/>
          </a:br>
          <a:r>
            <a:rPr lang="EN-US" dirty="0"/>
            <a:t>Worker 2</a:t>
          </a:r>
          <a:endParaRPr lang="en-US" dirty="0"/>
        </a:p>
      </dgm:t>
    </dgm:pt>
    <dgm:pt modelId="{258FA5E3-B115-4C6B-94DB-0D74E9EF4963}" type="parTrans" cxnId="{A86D4234-5267-4F65-BE6B-0AE718FAC810}">
      <dgm:prSet/>
      <dgm:spPr/>
      <dgm:t>
        <a:bodyPr/>
        <a:lstStyle/>
        <a:p>
          <a:endParaRPr lang="en-US"/>
        </a:p>
      </dgm:t>
    </dgm:pt>
    <dgm:pt modelId="{F40DE48D-34ED-4EB5-A945-67280E0B725F}" type="sibTrans" cxnId="{A86D4234-5267-4F65-BE6B-0AE718FAC810}">
      <dgm:prSet/>
      <dgm:spPr/>
      <dgm:t>
        <a:bodyPr/>
        <a:lstStyle/>
        <a:p>
          <a:endParaRPr lang="en-US"/>
        </a:p>
      </dgm:t>
    </dgm:pt>
    <dgm:pt modelId="{D8FA6F32-6EE7-42D6-B401-5E2555B83487}">
      <dgm:prSet phldrT="[Text]"/>
      <dgm:spPr/>
      <dgm:t>
        <a:bodyPr/>
        <a:lstStyle/>
        <a:p>
          <a:r>
            <a:rPr lang="EN-US" dirty="0"/>
            <a:t>Smack nail with hammer:</a:t>
          </a:r>
          <a:br>
            <a:rPr lang="en-US" dirty="0"/>
          </a:br>
          <a:r>
            <a:rPr lang="EN-US" dirty="0"/>
            <a:t>Worker 3</a:t>
          </a:r>
          <a:endParaRPr lang="en-US" dirty="0"/>
        </a:p>
      </dgm:t>
    </dgm:pt>
    <dgm:pt modelId="{A77701CB-F477-423E-ADD2-D0D118315373}" type="parTrans" cxnId="{0D647625-1C07-4A70-86F0-460A97491073}">
      <dgm:prSet/>
      <dgm:spPr/>
      <dgm:t>
        <a:bodyPr/>
        <a:lstStyle/>
        <a:p>
          <a:endParaRPr lang="en-US"/>
        </a:p>
      </dgm:t>
    </dgm:pt>
    <dgm:pt modelId="{0450C0F4-2365-4DBC-AB6D-33DCEABE0378}" type="sibTrans" cxnId="{0D647625-1C07-4A70-86F0-460A97491073}">
      <dgm:prSet/>
      <dgm:spPr/>
      <dgm:t>
        <a:bodyPr/>
        <a:lstStyle/>
        <a:p>
          <a:endParaRPr lang="en-US"/>
        </a:p>
      </dgm:t>
    </dgm:pt>
    <dgm:pt modelId="{FFEC31EB-15E7-476E-83F0-7C7444FF3E44}">
      <dgm:prSet phldrT="[Text]"/>
      <dgm:spPr/>
      <dgm:t>
        <a:bodyPr/>
        <a:lstStyle/>
        <a:p>
          <a:r>
            <a:rPr lang="EN-US" dirty="0"/>
            <a:t>Check nail:</a:t>
          </a:r>
          <a:br>
            <a:rPr lang="en-US" dirty="0"/>
          </a:br>
          <a:r>
            <a:rPr lang="EN-US" dirty="0"/>
            <a:t>Worker 4</a:t>
          </a:r>
          <a:endParaRPr lang="en-US" dirty="0"/>
        </a:p>
      </dgm:t>
    </dgm:pt>
    <dgm:pt modelId="{CBB1EC3F-E566-44DD-90A2-1F0B9D894B6D}" type="parTrans" cxnId="{FA68F9D0-0EC8-493D-BB17-EE0AA916ADE1}">
      <dgm:prSet/>
      <dgm:spPr/>
      <dgm:t>
        <a:bodyPr/>
        <a:lstStyle/>
        <a:p>
          <a:endParaRPr lang="en-US"/>
        </a:p>
      </dgm:t>
    </dgm:pt>
    <dgm:pt modelId="{F1597B77-4B63-4856-B8D1-1FF0B27A02EE}" type="sibTrans" cxnId="{FA68F9D0-0EC8-493D-BB17-EE0AA916ADE1}">
      <dgm:prSet/>
      <dgm:spPr/>
      <dgm:t>
        <a:bodyPr/>
        <a:lstStyle/>
        <a:p>
          <a:endParaRPr lang="en-US"/>
        </a:p>
      </dgm:t>
    </dgm:pt>
    <dgm:pt modelId="{909ABCF5-94A2-44DE-B0F3-191F69C5C2AD}">
      <dgm:prSet phldrT="[Text]"/>
      <dgm:spPr/>
      <dgm:t>
        <a:bodyPr/>
        <a:lstStyle/>
        <a:p>
          <a:r>
            <a:rPr lang="EN-US" dirty="0"/>
            <a:t>Smack again:</a:t>
          </a:r>
          <a:br>
            <a:rPr lang="en-US" dirty="0"/>
          </a:br>
          <a:r>
            <a:rPr lang="EN-US" dirty="0"/>
            <a:t> Worker 3</a:t>
          </a:r>
          <a:endParaRPr lang="en-US" dirty="0"/>
        </a:p>
      </dgm:t>
    </dgm:pt>
    <dgm:pt modelId="{8B6180D4-F7E5-45C0-8A45-BA75F70EAF73}" type="parTrans" cxnId="{B7BD7E5C-0E5B-41CE-8EED-50F41AB3C183}">
      <dgm:prSet/>
      <dgm:spPr/>
      <dgm:t>
        <a:bodyPr/>
        <a:lstStyle/>
        <a:p>
          <a:endParaRPr lang="en-US"/>
        </a:p>
      </dgm:t>
    </dgm:pt>
    <dgm:pt modelId="{A9F2F2ED-8788-4A9F-AEE5-5F481434EF9F}" type="sibTrans" cxnId="{B7BD7E5C-0E5B-41CE-8EED-50F41AB3C183}">
      <dgm:prSet/>
      <dgm:spPr/>
      <dgm:t>
        <a:bodyPr/>
        <a:lstStyle/>
        <a:p>
          <a:endParaRPr lang="en-US"/>
        </a:p>
      </dgm:t>
    </dgm:pt>
    <dgm:pt modelId="{3C552668-F794-4A7A-B585-A9BB92983C5B}">
      <dgm:prSet phldrT="[Text]"/>
      <dgm:spPr/>
      <dgm:t>
        <a:bodyPr/>
        <a:lstStyle/>
        <a:p>
          <a:r>
            <a:rPr lang="EN-US" dirty="0"/>
            <a:t>Done</a:t>
          </a:r>
          <a:endParaRPr lang="en-US" dirty="0"/>
        </a:p>
      </dgm:t>
    </dgm:pt>
    <dgm:pt modelId="{5114326B-44FD-4D4F-B36C-ECD6BE2EF124}" type="parTrans" cxnId="{ED66FDBC-D111-40D7-8F1E-E393CEF3E739}">
      <dgm:prSet/>
      <dgm:spPr/>
    </dgm:pt>
    <dgm:pt modelId="{869B2E94-6500-4A98-8EBF-D7FE826BD642}" type="sibTrans" cxnId="{ED66FDBC-D111-40D7-8F1E-E393CEF3E739}">
      <dgm:prSet/>
      <dgm:spPr/>
      <dgm:t>
        <a:bodyPr/>
        <a:lstStyle/>
        <a:p>
          <a:endParaRPr lang="en-US"/>
        </a:p>
      </dgm:t>
    </dgm:pt>
    <dgm:pt modelId="{BD7481B0-C772-4DB0-96B3-94B6DA53F2AF}" type="pres">
      <dgm:prSet presAssocID="{0268D75B-F456-4A94-A60C-F634A9C3180B}" presName="diagram" presStyleCnt="0">
        <dgm:presLayoutVars>
          <dgm:dir/>
          <dgm:resizeHandles val="exact"/>
        </dgm:presLayoutVars>
      </dgm:prSet>
      <dgm:spPr/>
    </dgm:pt>
    <dgm:pt modelId="{FC86D912-51AF-462A-B19A-A82000D28042}" type="pres">
      <dgm:prSet presAssocID="{8CE01DC2-C8D5-4992-8707-C7CB54710AF9}" presName="node" presStyleLbl="node1" presStyleIdx="0" presStyleCnt="6">
        <dgm:presLayoutVars>
          <dgm:bulletEnabled val="1"/>
        </dgm:presLayoutVars>
      </dgm:prSet>
      <dgm:spPr/>
    </dgm:pt>
    <dgm:pt modelId="{02B2E858-0645-4F70-9AA9-69AE64440C72}" type="pres">
      <dgm:prSet presAssocID="{61CDAC11-0F05-454F-8180-1A75B85DBF28}" presName="sibTrans" presStyleLbl="sibTrans2D1" presStyleIdx="0" presStyleCnt="5"/>
      <dgm:spPr/>
    </dgm:pt>
    <dgm:pt modelId="{CA06E056-1264-4BFF-B5BA-0B549F7042B0}" type="pres">
      <dgm:prSet presAssocID="{61CDAC11-0F05-454F-8180-1A75B85DBF28}" presName="connectorText" presStyleLbl="sibTrans2D1" presStyleIdx="0" presStyleCnt="5"/>
      <dgm:spPr/>
    </dgm:pt>
    <dgm:pt modelId="{8ADAE1DD-76E3-4DD8-8CB7-E4D537E442A5}" type="pres">
      <dgm:prSet presAssocID="{3E9A3E2B-72FA-4752-85B7-31EB997CE2F1}" presName="node" presStyleLbl="node1" presStyleIdx="1" presStyleCnt="6">
        <dgm:presLayoutVars>
          <dgm:bulletEnabled val="1"/>
        </dgm:presLayoutVars>
      </dgm:prSet>
      <dgm:spPr/>
    </dgm:pt>
    <dgm:pt modelId="{F2619279-EDB9-4ACF-BB41-7CBBB12D0B00}" type="pres">
      <dgm:prSet presAssocID="{F40DE48D-34ED-4EB5-A945-67280E0B725F}" presName="sibTrans" presStyleLbl="sibTrans2D1" presStyleIdx="1" presStyleCnt="5"/>
      <dgm:spPr/>
    </dgm:pt>
    <dgm:pt modelId="{28C33198-7CF3-4348-AC8E-7E0776DC1ABA}" type="pres">
      <dgm:prSet presAssocID="{F40DE48D-34ED-4EB5-A945-67280E0B725F}" presName="connectorText" presStyleLbl="sibTrans2D1" presStyleIdx="1" presStyleCnt="5"/>
      <dgm:spPr/>
    </dgm:pt>
    <dgm:pt modelId="{B4978737-4375-48E2-B2C5-CC893759ADC5}" type="pres">
      <dgm:prSet presAssocID="{D8FA6F32-6EE7-42D6-B401-5E2555B83487}" presName="node" presStyleLbl="node1" presStyleIdx="2" presStyleCnt="6">
        <dgm:presLayoutVars>
          <dgm:bulletEnabled val="1"/>
        </dgm:presLayoutVars>
      </dgm:prSet>
      <dgm:spPr/>
    </dgm:pt>
    <dgm:pt modelId="{61D2999B-F624-48F8-A4F6-98EDE4DE7598}" type="pres">
      <dgm:prSet presAssocID="{0450C0F4-2365-4DBC-AB6D-33DCEABE0378}" presName="sibTrans" presStyleLbl="sibTrans2D1" presStyleIdx="2" presStyleCnt="5"/>
      <dgm:spPr/>
    </dgm:pt>
    <dgm:pt modelId="{FAD8D24D-73F2-4EB9-B5B3-25857451B670}" type="pres">
      <dgm:prSet presAssocID="{0450C0F4-2365-4DBC-AB6D-33DCEABE0378}" presName="connectorText" presStyleLbl="sibTrans2D1" presStyleIdx="2" presStyleCnt="5"/>
      <dgm:spPr/>
    </dgm:pt>
    <dgm:pt modelId="{DDA2D027-8A0A-4E3B-A45D-63E004DBF7E9}" type="pres">
      <dgm:prSet presAssocID="{FFEC31EB-15E7-476E-83F0-7C7444FF3E44}" presName="node" presStyleLbl="node1" presStyleIdx="3" presStyleCnt="6">
        <dgm:presLayoutVars>
          <dgm:bulletEnabled val="1"/>
        </dgm:presLayoutVars>
      </dgm:prSet>
      <dgm:spPr/>
    </dgm:pt>
    <dgm:pt modelId="{9EA3C6A3-3490-4E3A-8D39-B1BA710628DD}" type="pres">
      <dgm:prSet presAssocID="{F1597B77-4B63-4856-B8D1-1FF0B27A02EE}" presName="sibTrans" presStyleLbl="sibTrans2D1" presStyleIdx="3" presStyleCnt="5"/>
      <dgm:spPr/>
    </dgm:pt>
    <dgm:pt modelId="{0C929259-F3FA-4A2C-8B4B-5D77A22C23B9}" type="pres">
      <dgm:prSet presAssocID="{F1597B77-4B63-4856-B8D1-1FF0B27A02EE}" presName="connectorText" presStyleLbl="sibTrans2D1" presStyleIdx="3" presStyleCnt="5"/>
      <dgm:spPr/>
    </dgm:pt>
    <dgm:pt modelId="{51B908B9-1BF4-4058-A662-3FD5DE78B935}" type="pres">
      <dgm:prSet presAssocID="{909ABCF5-94A2-44DE-B0F3-191F69C5C2AD}" presName="node" presStyleLbl="node1" presStyleIdx="4" presStyleCnt="6">
        <dgm:presLayoutVars>
          <dgm:bulletEnabled val="1"/>
        </dgm:presLayoutVars>
      </dgm:prSet>
      <dgm:spPr/>
    </dgm:pt>
    <dgm:pt modelId="{1BF99507-A8C0-4561-9EB5-0F56DCD08FE8}" type="pres">
      <dgm:prSet presAssocID="{A9F2F2ED-8788-4A9F-AEE5-5F481434EF9F}" presName="sibTrans" presStyleLbl="sibTrans2D1" presStyleIdx="4" presStyleCnt="5"/>
      <dgm:spPr/>
    </dgm:pt>
    <dgm:pt modelId="{D67024F4-C2CE-4CED-978F-0E4BF2B72038}" type="pres">
      <dgm:prSet presAssocID="{A9F2F2ED-8788-4A9F-AEE5-5F481434EF9F}" presName="connectorText" presStyleLbl="sibTrans2D1" presStyleIdx="4" presStyleCnt="5"/>
      <dgm:spPr/>
    </dgm:pt>
    <dgm:pt modelId="{FFAC08EF-3E5C-4FE6-A222-F3AE7DAD105C}" type="pres">
      <dgm:prSet presAssocID="{3C552668-F794-4A7A-B585-A9BB92983C5B}" presName="node" presStyleLbl="node1" presStyleIdx="5" presStyleCnt="6">
        <dgm:presLayoutVars>
          <dgm:bulletEnabled val="1"/>
        </dgm:presLayoutVars>
      </dgm:prSet>
      <dgm:spPr/>
    </dgm:pt>
  </dgm:ptLst>
  <dgm:cxnLst>
    <dgm:cxn modelId="{ED66FDBC-D111-40D7-8F1E-E393CEF3E739}" srcId="{0268D75B-F456-4A94-A60C-F634A9C3180B}" destId="{3C552668-F794-4A7A-B585-A9BB92983C5B}" srcOrd="5" destOrd="0" parTransId="{5114326B-44FD-4D4F-B36C-ECD6BE2EF124}" sibTransId="{869B2E94-6500-4A98-8EBF-D7FE826BD642}"/>
    <dgm:cxn modelId="{A86D4234-5267-4F65-BE6B-0AE718FAC810}" srcId="{0268D75B-F456-4A94-A60C-F634A9C3180B}" destId="{3E9A3E2B-72FA-4752-85B7-31EB997CE2F1}" srcOrd="1" destOrd="0" parTransId="{258FA5E3-B115-4C6B-94DB-0D74E9EF4963}" sibTransId="{F40DE48D-34ED-4EB5-A945-67280E0B725F}"/>
    <dgm:cxn modelId="{561DE078-8645-4793-9650-7E75C9C0871E}" type="presOf" srcId="{3C552668-F794-4A7A-B585-A9BB92983C5B}" destId="{FFAC08EF-3E5C-4FE6-A222-F3AE7DAD105C}" srcOrd="0" destOrd="0" presId="urn:microsoft.com/office/officeart/2005/8/layout/process5"/>
    <dgm:cxn modelId="{D75253BA-F271-48F4-A4BD-BDA2F31C608B}" type="presOf" srcId="{909ABCF5-94A2-44DE-B0F3-191F69C5C2AD}" destId="{51B908B9-1BF4-4058-A662-3FD5DE78B935}" srcOrd="0" destOrd="0" presId="urn:microsoft.com/office/officeart/2005/8/layout/process5"/>
    <dgm:cxn modelId="{8BB1D9C5-6E1B-4DA7-B6ED-0FEF80E3CD58}" type="presOf" srcId="{0450C0F4-2365-4DBC-AB6D-33DCEABE0378}" destId="{61D2999B-F624-48F8-A4F6-98EDE4DE7598}" srcOrd="0" destOrd="0" presId="urn:microsoft.com/office/officeart/2005/8/layout/process5"/>
    <dgm:cxn modelId="{40102A6B-E589-4287-9CFF-D38B5917DB2B}" type="presOf" srcId="{61CDAC11-0F05-454F-8180-1A75B85DBF28}" destId="{02B2E858-0645-4F70-9AA9-69AE64440C72}" srcOrd="0" destOrd="0" presId="urn:microsoft.com/office/officeart/2005/8/layout/process5"/>
    <dgm:cxn modelId="{C00EEF9D-A29D-49A6-B47A-6573633831D0}" type="presOf" srcId="{F40DE48D-34ED-4EB5-A945-67280E0B725F}" destId="{F2619279-EDB9-4ACF-BB41-7CBBB12D0B00}" srcOrd="0" destOrd="0" presId="urn:microsoft.com/office/officeart/2005/8/layout/process5"/>
    <dgm:cxn modelId="{B27A0B95-2F52-480A-A9E2-3E1449BD4772}" type="presOf" srcId="{8CE01DC2-C8D5-4992-8707-C7CB54710AF9}" destId="{FC86D912-51AF-462A-B19A-A82000D28042}" srcOrd="0" destOrd="0" presId="urn:microsoft.com/office/officeart/2005/8/layout/process5"/>
    <dgm:cxn modelId="{D795F8A8-675B-459A-9CBD-6E42C0BDC796}" type="presOf" srcId="{D8FA6F32-6EE7-42D6-B401-5E2555B83487}" destId="{B4978737-4375-48E2-B2C5-CC893759ADC5}" srcOrd="0" destOrd="0" presId="urn:microsoft.com/office/officeart/2005/8/layout/process5"/>
    <dgm:cxn modelId="{0D647625-1C07-4A70-86F0-460A97491073}" srcId="{0268D75B-F456-4A94-A60C-F634A9C3180B}" destId="{D8FA6F32-6EE7-42D6-B401-5E2555B83487}" srcOrd="2" destOrd="0" parTransId="{A77701CB-F477-423E-ADD2-D0D118315373}" sibTransId="{0450C0F4-2365-4DBC-AB6D-33DCEABE0378}"/>
    <dgm:cxn modelId="{E5EEE817-2C8F-40B7-A9A2-41AEF0B546D3}" srcId="{0268D75B-F456-4A94-A60C-F634A9C3180B}" destId="{8CE01DC2-C8D5-4992-8707-C7CB54710AF9}" srcOrd="0" destOrd="0" parTransId="{E4FACD77-820D-421B-A6C0-ACD068AD4062}" sibTransId="{61CDAC11-0F05-454F-8180-1A75B85DBF28}"/>
    <dgm:cxn modelId="{5B042012-E599-4099-9126-3B32AB761ED8}" type="presOf" srcId="{F40DE48D-34ED-4EB5-A945-67280E0B725F}" destId="{28C33198-7CF3-4348-AC8E-7E0776DC1ABA}" srcOrd="1" destOrd="0" presId="urn:microsoft.com/office/officeart/2005/8/layout/process5"/>
    <dgm:cxn modelId="{FA68F9D0-0EC8-493D-BB17-EE0AA916ADE1}" srcId="{0268D75B-F456-4A94-A60C-F634A9C3180B}" destId="{FFEC31EB-15E7-476E-83F0-7C7444FF3E44}" srcOrd="3" destOrd="0" parTransId="{CBB1EC3F-E566-44DD-90A2-1F0B9D894B6D}" sibTransId="{F1597B77-4B63-4856-B8D1-1FF0B27A02EE}"/>
    <dgm:cxn modelId="{CEA340C4-4D9D-4FB9-BF08-9F9EB93A3503}" type="presOf" srcId="{A9F2F2ED-8788-4A9F-AEE5-5F481434EF9F}" destId="{D67024F4-C2CE-4CED-978F-0E4BF2B72038}" srcOrd="1" destOrd="0" presId="urn:microsoft.com/office/officeart/2005/8/layout/process5"/>
    <dgm:cxn modelId="{3E4E4FBE-58C2-4DDC-8820-451F65A7D260}" type="presOf" srcId="{F1597B77-4B63-4856-B8D1-1FF0B27A02EE}" destId="{9EA3C6A3-3490-4E3A-8D39-B1BA710628DD}" srcOrd="0" destOrd="0" presId="urn:microsoft.com/office/officeart/2005/8/layout/process5"/>
    <dgm:cxn modelId="{F96CFE1A-FD1B-4B45-AE79-0B328ED03562}" type="presOf" srcId="{FFEC31EB-15E7-476E-83F0-7C7444FF3E44}" destId="{DDA2D027-8A0A-4E3B-A45D-63E004DBF7E9}" srcOrd="0" destOrd="0" presId="urn:microsoft.com/office/officeart/2005/8/layout/process5"/>
    <dgm:cxn modelId="{2A0AF7D3-637B-4D9B-BE76-FB6A8DAF7138}" type="presOf" srcId="{0268D75B-F456-4A94-A60C-F634A9C3180B}" destId="{BD7481B0-C772-4DB0-96B3-94B6DA53F2AF}" srcOrd="0" destOrd="0" presId="urn:microsoft.com/office/officeart/2005/8/layout/process5"/>
    <dgm:cxn modelId="{E3A8D608-DA58-4B16-80F5-4B2B127BD0B2}" type="presOf" srcId="{61CDAC11-0F05-454F-8180-1A75B85DBF28}" destId="{CA06E056-1264-4BFF-B5BA-0B549F7042B0}" srcOrd="1" destOrd="0" presId="urn:microsoft.com/office/officeart/2005/8/layout/process5"/>
    <dgm:cxn modelId="{4488424E-0B73-45C0-AFF1-406A9A15D302}" type="presOf" srcId="{3E9A3E2B-72FA-4752-85B7-31EB997CE2F1}" destId="{8ADAE1DD-76E3-4DD8-8CB7-E4D537E442A5}" srcOrd="0" destOrd="0" presId="urn:microsoft.com/office/officeart/2005/8/layout/process5"/>
    <dgm:cxn modelId="{72DEA85D-B78A-4D6E-AE17-9F846FEB7AC5}" type="presOf" srcId="{F1597B77-4B63-4856-B8D1-1FF0B27A02EE}" destId="{0C929259-F3FA-4A2C-8B4B-5D77A22C23B9}" srcOrd="1" destOrd="0" presId="urn:microsoft.com/office/officeart/2005/8/layout/process5"/>
    <dgm:cxn modelId="{B7BD7E5C-0E5B-41CE-8EED-50F41AB3C183}" srcId="{0268D75B-F456-4A94-A60C-F634A9C3180B}" destId="{909ABCF5-94A2-44DE-B0F3-191F69C5C2AD}" srcOrd="4" destOrd="0" parTransId="{8B6180D4-F7E5-45C0-8A45-BA75F70EAF73}" sibTransId="{A9F2F2ED-8788-4A9F-AEE5-5F481434EF9F}"/>
    <dgm:cxn modelId="{37EBCA9B-65C4-4354-8C25-49700504CF1D}" type="presOf" srcId="{0450C0F4-2365-4DBC-AB6D-33DCEABE0378}" destId="{FAD8D24D-73F2-4EB9-B5B3-25857451B670}" srcOrd="1" destOrd="0" presId="urn:microsoft.com/office/officeart/2005/8/layout/process5"/>
    <dgm:cxn modelId="{98F4A357-EA4E-48DB-B266-78DAA814FD62}" type="presOf" srcId="{A9F2F2ED-8788-4A9F-AEE5-5F481434EF9F}" destId="{1BF99507-A8C0-4561-9EB5-0F56DCD08FE8}" srcOrd="0" destOrd="0" presId="urn:microsoft.com/office/officeart/2005/8/layout/process5"/>
    <dgm:cxn modelId="{9C2E9254-4D6A-417D-B09D-783D7AC4EAB4}" type="presParOf" srcId="{BD7481B0-C772-4DB0-96B3-94B6DA53F2AF}" destId="{FC86D912-51AF-462A-B19A-A82000D28042}" srcOrd="0" destOrd="0" presId="urn:microsoft.com/office/officeart/2005/8/layout/process5"/>
    <dgm:cxn modelId="{5FF43356-DBBA-4ACA-905E-84FB352F1538}" type="presParOf" srcId="{BD7481B0-C772-4DB0-96B3-94B6DA53F2AF}" destId="{02B2E858-0645-4F70-9AA9-69AE64440C72}" srcOrd="1" destOrd="0" presId="urn:microsoft.com/office/officeart/2005/8/layout/process5"/>
    <dgm:cxn modelId="{9DA530B8-2375-423E-887D-107FB2ED6658}" type="presParOf" srcId="{02B2E858-0645-4F70-9AA9-69AE64440C72}" destId="{CA06E056-1264-4BFF-B5BA-0B549F7042B0}" srcOrd="0" destOrd="0" presId="urn:microsoft.com/office/officeart/2005/8/layout/process5"/>
    <dgm:cxn modelId="{3A7DF3AB-43F7-416E-8385-800F6A3635A5}" type="presParOf" srcId="{BD7481B0-C772-4DB0-96B3-94B6DA53F2AF}" destId="{8ADAE1DD-76E3-4DD8-8CB7-E4D537E442A5}" srcOrd="2" destOrd="0" presId="urn:microsoft.com/office/officeart/2005/8/layout/process5"/>
    <dgm:cxn modelId="{AF129E73-D8C1-41D5-B072-0CA269670104}" type="presParOf" srcId="{BD7481B0-C772-4DB0-96B3-94B6DA53F2AF}" destId="{F2619279-EDB9-4ACF-BB41-7CBBB12D0B00}" srcOrd="3" destOrd="0" presId="urn:microsoft.com/office/officeart/2005/8/layout/process5"/>
    <dgm:cxn modelId="{663B3F14-4F36-433A-B14B-12E4E2F2EDD0}" type="presParOf" srcId="{F2619279-EDB9-4ACF-BB41-7CBBB12D0B00}" destId="{28C33198-7CF3-4348-AC8E-7E0776DC1ABA}" srcOrd="0" destOrd="0" presId="urn:microsoft.com/office/officeart/2005/8/layout/process5"/>
    <dgm:cxn modelId="{BD410949-3869-4ABA-9D47-EE7DDCC5D71F}" type="presParOf" srcId="{BD7481B0-C772-4DB0-96B3-94B6DA53F2AF}" destId="{B4978737-4375-48E2-B2C5-CC893759ADC5}" srcOrd="4" destOrd="0" presId="urn:microsoft.com/office/officeart/2005/8/layout/process5"/>
    <dgm:cxn modelId="{DDB00E0E-A66F-461E-853D-2C0B64A756EC}" type="presParOf" srcId="{BD7481B0-C772-4DB0-96B3-94B6DA53F2AF}" destId="{61D2999B-F624-48F8-A4F6-98EDE4DE7598}" srcOrd="5" destOrd="0" presId="urn:microsoft.com/office/officeart/2005/8/layout/process5"/>
    <dgm:cxn modelId="{F6074C7F-909F-4DF7-91F8-1CAC3FD1ABF6}" type="presParOf" srcId="{61D2999B-F624-48F8-A4F6-98EDE4DE7598}" destId="{FAD8D24D-73F2-4EB9-B5B3-25857451B670}" srcOrd="0" destOrd="0" presId="urn:microsoft.com/office/officeart/2005/8/layout/process5"/>
    <dgm:cxn modelId="{78F8D17E-6FFE-4BC5-93DC-060735F3198B}" type="presParOf" srcId="{BD7481B0-C772-4DB0-96B3-94B6DA53F2AF}" destId="{DDA2D027-8A0A-4E3B-A45D-63E004DBF7E9}" srcOrd="6" destOrd="0" presId="urn:microsoft.com/office/officeart/2005/8/layout/process5"/>
    <dgm:cxn modelId="{F4ED45DA-7BDF-4D6B-AF78-B4C9ED4FFA79}" type="presParOf" srcId="{BD7481B0-C772-4DB0-96B3-94B6DA53F2AF}" destId="{9EA3C6A3-3490-4E3A-8D39-B1BA710628DD}" srcOrd="7" destOrd="0" presId="urn:microsoft.com/office/officeart/2005/8/layout/process5"/>
    <dgm:cxn modelId="{78B407BF-6B4B-4714-9B97-3494574F6983}" type="presParOf" srcId="{9EA3C6A3-3490-4E3A-8D39-B1BA710628DD}" destId="{0C929259-F3FA-4A2C-8B4B-5D77A22C23B9}" srcOrd="0" destOrd="0" presId="urn:microsoft.com/office/officeart/2005/8/layout/process5"/>
    <dgm:cxn modelId="{E008B25C-2ECD-484B-8010-2EE0ECBFEA72}" type="presParOf" srcId="{BD7481B0-C772-4DB0-96B3-94B6DA53F2AF}" destId="{51B908B9-1BF4-4058-A662-3FD5DE78B935}" srcOrd="8" destOrd="0" presId="urn:microsoft.com/office/officeart/2005/8/layout/process5"/>
    <dgm:cxn modelId="{15EBBAD3-86C9-41B6-9956-4D02CABE66F8}" type="presParOf" srcId="{BD7481B0-C772-4DB0-96B3-94B6DA53F2AF}" destId="{1BF99507-A8C0-4561-9EB5-0F56DCD08FE8}" srcOrd="9" destOrd="0" presId="urn:microsoft.com/office/officeart/2005/8/layout/process5"/>
    <dgm:cxn modelId="{E0808563-395E-47DC-8A27-DFCA79077BEC}" type="presParOf" srcId="{1BF99507-A8C0-4561-9EB5-0F56DCD08FE8}" destId="{D67024F4-C2CE-4CED-978F-0E4BF2B72038}" srcOrd="0" destOrd="0" presId="urn:microsoft.com/office/officeart/2005/8/layout/process5"/>
    <dgm:cxn modelId="{D2C01CA1-3C98-4C2A-8DE6-882D09CD2E3A}" type="presParOf" srcId="{BD7481B0-C772-4DB0-96B3-94B6DA53F2AF}" destId="{FFAC08EF-3E5C-4FE6-A222-F3AE7DAD105C}"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83B8B7-519C-42C1-B068-8769DDD20BE4}" type="doc">
      <dgm:prSet loTypeId="urn:microsoft.com/office/officeart/2005/8/layout/process1" loCatId="process" qsTypeId="urn:microsoft.com/office/officeart/2005/8/quickstyle/simple1" qsCatId="simple" csTypeId="urn:microsoft.com/office/officeart/2005/8/colors/accent5_2" csCatId="accent5" phldr="1"/>
      <dgm:spPr/>
    </dgm:pt>
    <dgm:pt modelId="{11967CA4-B381-461E-AA5F-68928DF8F8D1}">
      <dgm:prSet phldrT="[Text]"/>
      <dgm:spPr/>
      <dgm:t>
        <a:bodyPr/>
        <a:lstStyle/>
        <a:p>
          <a:r>
            <a:rPr lang="EN-US" sz="4400" dirty="0"/>
            <a:t>Model</a:t>
          </a:r>
          <a:endParaRPr lang="en-US" sz="4400" dirty="0"/>
        </a:p>
      </dgm:t>
    </dgm:pt>
    <dgm:pt modelId="{3CFA45EF-5779-4C5E-9275-349E86612D86}" type="parTrans" cxnId="{322410A3-2563-46B7-A461-7571D126B193}">
      <dgm:prSet/>
      <dgm:spPr/>
    </dgm:pt>
    <dgm:pt modelId="{6BAB2DC4-AC7A-483B-B70A-12036842B498}" type="sibTrans" cxnId="{322410A3-2563-46B7-A461-7571D126B193}">
      <dgm:prSet/>
      <dgm:spPr/>
      <dgm:t>
        <a:bodyPr/>
        <a:lstStyle/>
        <a:p>
          <a:endParaRPr lang="en-US"/>
        </a:p>
      </dgm:t>
    </dgm:pt>
    <dgm:pt modelId="{0B14E6C0-5720-414F-9212-7EC9BD3E40B8}">
      <dgm:prSet phldrT="[Text]"/>
      <dgm:spPr/>
      <dgm:t>
        <a:bodyPr/>
        <a:lstStyle/>
        <a:p>
          <a:r>
            <a:rPr lang="EN-US" sz="4400" dirty="0"/>
            <a:t>Execut</a:t>
          </a:r>
          <a:r>
            <a:rPr lang="EN-US" dirty="0"/>
            <a:t>e</a:t>
          </a:r>
          <a:endParaRPr lang="en-US" dirty="0"/>
        </a:p>
      </dgm:t>
    </dgm:pt>
    <dgm:pt modelId="{0D4E1314-B630-41F2-977A-5E964147DE3E}" type="parTrans" cxnId="{FA97F3B7-9BE9-477E-A832-F85D54EFDB72}">
      <dgm:prSet/>
      <dgm:spPr/>
    </dgm:pt>
    <dgm:pt modelId="{58872F40-5C85-49FD-B1BE-49BF23857DCB}" type="sibTrans" cxnId="{FA97F3B7-9BE9-477E-A832-F85D54EFDB72}">
      <dgm:prSet/>
      <dgm:spPr/>
      <dgm:t>
        <a:bodyPr/>
        <a:lstStyle/>
        <a:p>
          <a:endParaRPr lang="en-US"/>
        </a:p>
      </dgm:t>
    </dgm:pt>
    <dgm:pt modelId="{A379B86E-C344-4C26-B7A8-0F90E1EEC4E1}">
      <dgm:prSet phldrT="[Text]"/>
      <dgm:spPr/>
      <dgm:t>
        <a:bodyPr/>
        <a:lstStyle/>
        <a:p>
          <a:r>
            <a:rPr lang="EN-US" sz="4400" dirty="0"/>
            <a:t>Implement</a:t>
          </a:r>
          <a:endParaRPr lang="en-US" sz="4400" dirty="0"/>
        </a:p>
      </dgm:t>
    </dgm:pt>
    <dgm:pt modelId="{FE4A2FEE-CCBD-4699-923E-043D3256F307}" type="parTrans" cxnId="{CEFCFC2D-6BE2-4C44-9991-6B50B06BF6AA}">
      <dgm:prSet/>
      <dgm:spPr/>
    </dgm:pt>
    <dgm:pt modelId="{3C5B54CB-A04C-4D34-9EE0-43A2515F2EBA}" type="sibTrans" cxnId="{CEFCFC2D-6BE2-4C44-9991-6B50B06BF6AA}">
      <dgm:prSet/>
      <dgm:spPr/>
      <dgm:t>
        <a:bodyPr/>
        <a:lstStyle/>
        <a:p>
          <a:endParaRPr lang="en-US"/>
        </a:p>
      </dgm:t>
    </dgm:pt>
    <dgm:pt modelId="{3C0AFB18-8D3C-4758-8EBA-29F2619D28B4}" type="pres">
      <dgm:prSet presAssocID="{9E83B8B7-519C-42C1-B068-8769DDD20BE4}" presName="Name0" presStyleCnt="0">
        <dgm:presLayoutVars>
          <dgm:dir/>
          <dgm:resizeHandles val="exact"/>
        </dgm:presLayoutVars>
      </dgm:prSet>
      <dgm:spPr/>
    </dgm:pt>
    <dgm:pt modelId="{FFC86675-F6FD-4226-8D2D-93819637A499}" type="pres">
      <dgm:prSet presAssocID="{11967CA4-B381-461E-AA5F-68928DF8F8D1}" presName="node" presStyleLbl="node1" presStyleIdx="0" presStyleCnt="3">
        <dgm:presLayoutVars>
          <dgm:bulletEnabled val="1"/>
        </dgm:presLayoutVars>
      </dgm:prSet>
      <dgm:spPr/>
    </dgm:pt>
    <dgm:pt modelId="{D892B3A1-3FFF-4059-9BA7-05A685A81356}" type="pres">
      <dgm:prSet presAssocID="{6BAB2DC4-AC7A-483B-B70A-12036842B498}" presName="sibTrans" presStyleLbl="sibTrans2D1" presStyleIdx="0" presStyleCnt="2"/>
      <dgm:spPr/>
    </dgm:pt>
    <dgm:pt modelId="{E9D0794B-8510-423B-B183-D752EB1F0778}" type="pres">
      <dgm:prSet presAssocID="{6BAB2DC4-AC7A-483B-B70A-12036842B498}" presName="connectorText" presStyleLbl="sibTrans2D1" presStyleIdx="0" presStyleCnt="2"/>
      <dgm:spPr/>
    </dgm:pt>
    <dgm:pt modelId="{D723B573-7A98-43B6-9811-B904946550DA}" type="pres">
      <dgm:prSet presAssocID="{A379B86E-C344-4C26-B7A8-0F90E1EEC4E1}" presName="node" presStyleLbl="node1" presStyleIdx="1" presStyleCnt="3">
        <dgm:presLayoutVars>
          <dgm:bulletEnabled val="1"/>
        </dgm:presLayoutVars>
      </dgm:prSet>
      <dgm:spPr/>
    </dgm:pt>
    <dgm:pt modelId="{2CA4D39B-94C4-44DD-9944-5F2679BB36FD}" type="pres">
      <dgm:prSet presAssocID="{3C5B54CB-A04C-4D34-9EE0-43A2515F2EBA}" presName="sibTrans" presStyleLbl="sibTrans2D1" presStyleIdx="1" presStyleCnt="2"/>
      <dgm:spPr/>
    </dgm:pt>
    <dgm:pt modelId="{545ED2B0-DB9C-4992-87F1-B8CF29D41431}" type="pres">
      <dgm:prSet presAssocID="{3C5B54CB-A04C-4D34-9EE0-43A2515F2EBA}" presName="connectorText" presStyleLbl="sibTrans2D1" presStyleIdx="1" presStyleCnt="2"/>
      <dgm:spPr/>
    </dgm:pt>
    <dgm:pt modelId="{D39E873B-DA02-4EB6-9D58-3FF4D3B6A818}" type="pres">
      <dgm:prSet presAssocID="{0B14E6C0-5720-414F-9212-7EC9BD3E40B8}" presName="node" presStyleLbl="node1" presStyleIdx="2" presStyleCnt="3">
        <dgm:presLayoutVars>
          <dgm:bulletEnabled val="1"/>
        </dgm:presLayoutVars>
      </dgm:prSet>
      <dgm:spPr/>
    </dgm:pt>
  </dgm:ptLst>
  <dgm:cxnLst>
    <dgm:cxn modelId="{FA97F3B7-9BE9-477E-A832-F85D54EFDB72}" srcId="{9E83B8B7-519C-42C1-B068-8769DDD20BE4}" destId="{0B14E6C0-5720-414F-9212-7EC9BD3E40B8}" srcOrd="2" destOrd="0" parTransId="{0D4E1314-B630-41F2-977A-5E964147DE3E}" sibTransId="{58872F40-5C85-49FD-B1BE-49BF23857DCB}"/>
    <dgm:cxn modelId="{FFC7B740-F3FE-4895-81B7-7FC471D13FFF}" type="presOf" srcId="{9E83B8B7-519C-42C1-B068-8769DDD20BE4}" destId="{3C0AFB18-8D3C-4758-8EBA-29F2619D28B4}" srcOrd="0" destOrd="0" presId="urn:microsoft.com/office/officeart/2005/8/layout/process1"/>
    <dgm:cxn modelId="{6A897DBE-2D3E-44CC-9DD3-14D51E001EEB}" type="presOf" srcId="{3C5B54CB-A04C-4D34-9EE0-43A2515F2EBA}" destId="{2CA4D39B-94C4-44DD-9944-5F2679BB36FD}" srcOrd="0" destOrd="0" presId="urn:microsoft.com/office/officeart/2005/8/layout/process1"/>
    <dgm:cxn modelId="{BBDE135D-48F9-4B22-B098-60BAC9C739E4}" type="presOf" srcId="{0B14E6C0-5720-414F-9212-7EC9BD3E40B8}" destId="{D39E873B-DA02-4EB6-9D58-3FF4D3B6A818}" srcOrd="0" destOrd="0" presId="urn:microsoft.com/office/officeart/2005/8/layout/process1"/>
    <dgm:cxn modelId="{552CE850-2AD6-42E2-80A8-FBB05DB043CA}" type="presOf" srcId="{6BAB2DC4-AC7A-483B-B70A-12036842B498}" destId="{E9D0794B-8510-423B-B183-D752EB1F0778}" srcOrd="1" destOrd="0" presId="urn:microsoft.com/office/officeart/2005/8/layout/process1"/>
    <dgm:cxn modelId="{52E7A8FB-8A79-4575-9809-BC2C8047B05C}" type="presOf" srcId="{6BAB2DC4-AC7A-483B-B70A-12036842B498}" destId="{D892B3A1-3FFF-4059-9BA7-05A685A81356}" srcOrd="0" destOrd="0" presId="urn:microsoft.com/office/officeart/2005/8/layout/process1"/>
    <dgm:cxn modelId="{322410A3-2563-46B7-A461-7571D126B193}" srcId="{9E83B8B7-519C-42C1-B068-8769DDD20BE4}" destId="{11967CA4-B381-461E-AA5F-68928DF8F8D1}" srcOrd="0" destOrd="0" parTransId="{3CFA45EF-5779-4C5E-9275-349E86612D86}" sibTransId="{6BAB2DC4-AC7A-483B-B70A-12036842B498}"/>
    <dgm:cxn modelId="{CEFCFC2D-6BE2-4C44-9991-6B50B06BF6AA}" srcId="{9E83B8B7-519C-42C1-B068-8769DDD20BE4}" destId="{A379B86E-C344-4C26-B7A8-0F90E1EEC4E1}" srcOrd="1" destOrd="0" parTransId="{FE4A2FEE-CCBD-4699-923E-043D3256F307}" sibTransId="{3C5B54CB-A04C-4D34-9EE0-43A2515F2EBA}"/>
    <dgm:cxn modelId="{5FB613D4-4230-42CD-9A8D-375E2664C5C9}" type="presOf" srcId="{3C5B54CB-A04C-4D34-9EE0-43A2515F2EBA}" destId="{545ED2B0-DB9C-4992-87F1-B8CF29D41431}" srcOrd="1" destOrd="0" presId="urn:microsoft.com/office/officeart/2005/8/layout/process1"/>
    <dgm:cxn modelId="{1202D74D-BD2E-4D24-8C26-2675243C0E2C}" type="presOf" srcId="{11967CA4-B381-461E-AA5F-68928DF8F8D1}" destId="{FFC86675-F6FD-4226-8D2D-93819637A499}" srcOrd="0" destOrd="0" presId="urn:microsoft.com/office/officeart/2005/8/layout/process1"/>
    <dgm:cxn modelId="{B9087B2B-DC96-411D-BCAF-6E4B21B33985}" type="presOf" srcId="{A379B86E-C344-4C26-B7A8-0F90E1EEC4E1}" destId="{D723B573-7A98-43B6-9811-B904946550DA}" srcOrd="0" destOrd="0" presId="urn:microsoft.com/office/officeart/2005/8/layout/process1"/>
    <dgm:cxn modelId="{71B4AA41-23C3-44E2-BCDD-EE8D26F38F12}" type="presParOf" srcId="{3C0AFB18-8D3C-4758-8EBA-29F2619D28B4}" destId="{FFC86675-F6FD-4226-8D2D-93819637A499}" srcOrd="0" destOrd="0" presId="urn:microsoft.com/office/officeart/2005/8/layout/process1"/>
    <dgm:cxn modelId="{513A36FE-D7A4-4AFB-B77C-C91BE2BEFD82}" type="presParOf" srcId="{3C0AFB18-8D3C-4758-8EBA-29F2619D28B4}" destId="{D892B3A1-3FFF-4059-9BA7-05A685A81356}" srcOrd="1" destOrd="0" presId="urn:microsoft.com/office/officeart/2005/8/layout/process1"/>
    <dgm:cxn modelId="{D4345DEC-3D7A-4248-8D4E-9ADF97B2E940}" type="presParOf" srcId="{D892B3A1-3FFF-4059-9BA7-05A685A81356}" destId="{E9D0794B-8510-423B-B183-D752EB1F0778}" srcOrd="0" destOrd="0" presId="urn:microsoft.com/office/officeart/2005/8/layout/process1"/>
    <dgm:cxn modelId="{164427C0-18B9-43EB-A43C-D27477E6A1EB}" type="presParOf" srcId="{3C0AFB18-8D3C-4758-8EBA-29F2619D28B4}" destId="{D723B573-7A98-43B6-9811-B904946550DA}" srcOrd="2" destOrd="0" presId="urn:microsoft.com/office/officeart/2005/8/layout/process1"/>
    <dgm:cxn modelId="{6E2ADB3F-672F-46D7-8552-071B0EC5B605}" type="presParOf" srcId="{3C0AFB18-8D3C-4758-8EBA-29F2619D28B4}" destId="{2CA4D39B-94C4-44DD-9944-5F2679BB36FD}" srcOrd="3" destOrd="0" presId="urn:microsoft.com/office/officeart/2005/8/layout/process1"/>
    <dgm:cxn modelId="{0E5C8864-8DA2-49EE-B730-ECA4CC005D11}" type="presParOf" srcId="{2CA4D39B-94C4-44DD-9944-5F2679BB36FD}" destId="{545ED2B0-DB9C-4992-87F1-B8CF29D41431}" srcOrd="0" destOrd="0" presId="urn:microsoft.com/office/officeart/2005/8/layout/process1"/>
    <dgm:cxn modelId="{C5737BB4-78F8-49AA-8762-69474D3C635D}" type="presParOf" srcId="{3C0AFB18-8D3C-4758-8EBA-29F2619D28B4}" destId="{D39E873B-DA02-4EB6-9D58-3FF4D3B6A81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7C3F17-089E-4E70-A738-5096B900B6F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8A3AD13-D60B-499D-A0D7-53F7992B3E12}">
      <dgm:prSet phldrT="[Text]"/>
      <dgm:spPr/>
      <dgm:t>
        <a:bodyPr/>
        <a:lstStyle/>
        <a:p>
          <a:r>
            <a:rPr lang="EN-US" dirty="0"/>
            <a:t>BIG</a:t>
          </a:r>
        </a:p>
      </dgm:t>
    </dgm:pt>
    <dgm:pt modelId="{1A3E3215-858D-4006-AC1C-1C32D8811843}" type="parTrans" cxnId="{F1793E0D-E2BE-4A1A-B331-8B50DBD7CA59}">
      <dgm:prSet/>
      <dgm:spPr/>
      <dgm:t>
        <a:bodyPr/>
        <a:lstStyle/>
        <a:p>
          <a:endParaRPr lang="en-US"/>
        </a:p>
      </dgm:t>
    </dgm:pt>
    <dgm:pt modelId="{E31820CE-E018-4C27-B3F7-C63B5F727F12}" type="sibTrans" cxnId="{F1793E0D-E2BE-4A1A-B331-8B50DBD7CA59}">
      <dgm:prSet/>
      <dgm:spPr/>
      <dgm:t>
        <a:bodyPr/>
        <a:lstStyle/>
        <a:p>
          <a:endParaRPr lang="en-US"/>
        </a:p>
      </dgm:t>
    </dgm:pt>
    <dgm:pt modelId="{C37B2F29-BAFC-4285-9AAE-A7A005D54110}">
      <dgm:prSet phldrT="[Text]"/>
      <dgm:spPr/>
      <dgm:t>
        <a:bodyPr/>
        <a:lstStyle/>
        <a:p>
          <a:r>
            <a:rPr lang="EN-US" dirty="0"/>
            <a:t>Middle 1</a:t>
          </a:r>
        </a:p>
      </dgm:t>
    </dgm:pt>
    <dgm:pt modelId="{58613F49-BDE8-4BB3-B292-79CE71944B6F}" type="parTrans" cxnId="{59007E4A-E24A-43F7-932B-D9F91817292F}">
      <dgm:prSet/>
      <dgm:spPr/>
      <dgm:t>
        <a:bodyPr/>
        <a:lstStyle/>
        <a:p>
          <a:endParaRPr lang="en-US"/>
        </a:p>
      </dgm:t>
    </dgm:pt>
    <dgm:pt modelId="{B25F55CC-47C8-4C55-8299-4813E509399C}" type="sibTrans" cxnId="{59007E4A-E24A-43F7-932B-D9F91817292F}">
      <dgm:prSet/>
      <dgm:spPr/>
      <dgm:t>
        <a:bodyPr/>
        <a:lstStyle/>
        <a:p>
          <a:endParaRPr lang="en-US"/>
        </a:p>
      </dgm:t>
    </dgm:pt>
    <dgm:pt modelId="{B917332C-9663-474A-9CEE-D44D73B7B004}">
      <dgm:prSet phldrT="[Text]"/>
      <dgm:spPr/>
      <dgm:t>
        <a:bodyPr/>
        <a:lstStyle/>
        <a:p>
          <a:r>
            <a:rPr lang="EN-US" dirty="0"/>
            <a:t>Small 1</a:t>
          </a:r>
        </a:p>
      </dgm:t>
    </dgm:pt>
    <dgm:pt modelId="{6DDC56C3-F36A-4EA0-B726-C37D54D67C36}" type="parTrans" cxnId="{FE4E0AC8-ECF4-4121-A609-2B5E96B07099}">
      <dgm:prSet/>
      <dgm:spPr/>
      <dgm:t>
        <a:bodyPr/>
        <a:lstStyle/>
        <a:p>
          <a:endParaRPr lang="en-US"/>
        </a:p>
      </dgm:t>
    </dgm:pt>
    <dgm:pt modelId="{461CA1A8-9C2F-4614-8A73-63CA18F6BEAE}" type="sibTrans" cxnId="{FE4E0AC8-ECF4-4121-A609-2B5E96B07099}">
      <dgm:prSet/>
      <dgm:spPr/>
      <dgm:t>
        <a:bodyPr/>
        <a:lstStyle/>
        <a:p>
          <a:endParaRPr lang="en-US"/>
        </a:p>
      </dgm:t>
    </dgm:pt>
    <dgm:pt modelId="{99AEF897-BFF3-4AB6-ACB5-7D04305FBCEC}">
      <dgm:prSet phldrT="[Text]"/>
      <dgm:spPr/>
      <dgm:t>
        <a:bodyPr/>
        <a:lstStyle/>
        <a:p>
          <a:r>
            <a:rPr lang="EN-US" dirty="0"/>
            <a:t>Small 2</a:t>
          </a:r>
        </a:p>
      </dgm:t>
    </dgm:pt>
    <dgm:pt modelId="{93DBC787-324E-478B-9839-84258984260B}" type="parTrans" cxnId="{768224EC-942D-464F-8202-74FC8E1BA6EE}">
      <dgm:prSet/>
      <dgm:spPr/>
      <dgm:t>
        <a:bodyPr/>
        <a:lstStyle/>
        <a:p>
          <a:endParaRPr lang="en-US"/>
        </a:p>
      </dgm:t>
    </dgm:pt>
    <dgm:pt modelId="{FE551E75-CBB8-4BC2-8CBD-03EFA145291E}" type="sibTrans" cxnId="{768224EC-942D-464F-8202-74FC8E1BA6EE}">
      <dgm:prSet/>
      <dgm:spPr/>
      <dgm:t>
        <a:bodyPr/>
        <a:lstStyle/>
        <a:p>
          <a:endParaRPr lang="en-US"/>
        </a:p>
      </dgm:t>
    </dgm:pt>
    <dgm:pt modelId="{BE4349FD-0DB6-4C97-92D0-4AD23E06FE1F}">
      <dgm:prSet phldrT="[Text]"/>
      <dgm:spPr/>
      <dgm:t>
        <a:bodyPr/>
        <a:lstStyle/>
        <a:p>
          <a:r>
            <a:rPr lang="EN-US" dirty="0"/>
            <a:t>Middle 2</a:t>
          </a:r>
        </a:p>
      </dgm:t>
    </dgm:pt>
    <dgm:pt modelId="{C22C452B-3820-4572-A497-FB8182F3EE1D}" type="parTrans" cxnId="{2DF6883E-FD99-4E06-B3A9-CD00E4C1CB0D}">
      <dgm:prSet/>
      <dgm:spPr/>
      <dgm:t>
        <a:bodyPr/>
        <a:lstStyle/>
        <a:p>
          <a:endParaRPr lang="en-US"/>
        </a:p>
      </dgm:t>
    </dgm:pt>
    <dgm:pt modelId="{B919E306-689B-479B-AEB3-2DCFE5AF05F1}" type="sibTrans" cxnId="{2DF6883E-FD99-4E06-B3A9-CD00E4C1CB0D}">
      <dgm:prSet/>
      <dgm:spPr/>
      <dgm:t>
        <a:bodyPr/>
        <a:lstStyle/>
        <a:p>
          <a:endParaRPr lang="en-US"/>
        </a:p>
      </dgm:t>
    </dgm:pt>
    <dgm:pt modelId="{E857AB37-8A96-4245-9A6E-43A055A2C3B7}">
      <dgm:prSet phldrT="[Text]"/>
      <dgm:spPr/>
      <dgm:t>
        <a:bodyPr/>
        <a:lstStyle/>
        <a:p>
          <a:r>
            <a:rPr lang="EN-US" dirty="0"/>
            <a:t>Small 3</a:t>
          </a:r>
        </a:p>
      </dgm:t>
    </dgm:pt>
    <dgm:pt modelId="{AFED8DAD-7955-4D08-AC93-1B6571EA2B6C}" type="parTrans" cxnId="{DF7FEA71-39BF-4CC1-A08E-17E27FEC1DFB}">
      <dgm:prSet/>
      <dgm:spPr/>
      <dgm:t>
        <a:bodyPr/>
        <a:lstStyle/>
        <a:p>
          <a:endParaRPr lang="en-US"/>
        </a:p>
      </dgm:t>
    </dgm:pt>
    <dgm:pt modelId="{69FCC95A-202C-49EB-87C8-E7D570E9F86E}" type="sibTrans" cxnId="{DF7FEA71-39BF-4CC1-A08E-17E27FEC1DFB}">
      <dgm:prSet/>
      <dgm:spPr/>
      <dgm:t>
        <a:bodyPr/>
        <a:lstStyle/>
        <a:p>
          <a:endParaRPr lang="en-US"/>
        </a:p>
      </dgm:t>
    </dgm:pt>
    <dgm:pt modelId="{2B8E7A3D-2C01-4E5E-901D-C2B351CF1AD6}" type="pres">
      <dgm:prSet presAssocID="{267C3F17-089E-4E70-A738-5096B900B6FC}" presName="hierChild1" presStyleCnt="0">
        <dgm:presLayoutVars>
          <dgm:chPref val="1"/>
          <dgm:dir/>
          <dgm:animOne val="branch"/>
          <dgm:animLvl val="lvl"/>
          <dgm:resizeHandles/>
        </dgm:presLayoutVars>
      </dgm:prSet>
      <dgm:spPr/>
    </dgm:pt>
    <dgm:pt modelId="{6FB6C0C0-D095-40B8-864D-91806C77EB7A}" type="pres">
      <dgm:prSet presAssocID="{E8A3AD13-D60B-499D-A0D7-53F7992B3E12}" presName="hierRoot1" presStyleCnt="0"/>
      <dgm:spPr/>
    </dgm:pt>
    <dgm:pt modelId="{F8BA885F-57EF-4351-9C88-E2D585783391}" type="pres">
      <dgm:prSet presAssocID="{E8A3AD13-D60B-499D-A0D7-53F7992B3E12}" presName="composite" presStyleCnt="0"/>
      <dgm:spPr/>
    </dgm:pt>
    <dgm:pt modelId="{17EC4C25-082E-4F9C-9E3B-547D7790830B}" type="pres">
      <dgm:prSet presAssocID="{E8A3AD13-D60B-499D-A0D7-53F7992B3E12}" presName="background" presStyleLbl="node0" presStyleIdx="0" presStyleCnt="1"/>
      <dgm:spPr/>
    </dgm:pt>
    <dgm:pt modelId="{59037D3C-9B0F-4A0B-80AD-34FF71F92447}" type="pres">
      <dgm:prSet presAssocID="{E8A3AD13-D60B-499D-A0D7-53F7992B3E12}" presName="text" presStyleLbl="fgAcc0" presStyleIdx="0" presStyleCnt="1">
        <dgm:presLayoutVars>
          <dgm:chPref val="3"/>
        </dgm:presLayoutVars>
      </dgm:prSet>
      <dgm:spPr/>
    </dgm:pt>
    <dgm:pt modelId="{ADE99F9D-537D-48BE-8106-B3EABBB49B9A}" type="pres">
      <dgm:prSet presAssocID="{E8A3AD13-D60B-499D-A0D7-53F7992B3E12}" presName="hierChild2" presStyleCnt="0"/>
      <dgm:spPr/>
    </dgm:pt>
    <dgm:pt modelId="{076F2425-AABF-496B-99B3-CFA12D2ED7C3}" type="pres">
      <dgm:prSet presAssocID="{58613F49-BDE8-4BB3-B292-79CE71944B6F}" presName="Name10" presStyleLbl="parChTrans1D2" presStyleIdx="0" presStyleCnt="2"/>
      <dgm:spPr/>
    </dgm:pt>
    <dgm:pt modelId="{E6027740-DE70-47E6-BD3E-934ECB0E31BC}" type="pres">
      <dgm:prSet presAssocID="{C37B2F29-BAFC-4285-9AAE-A7A005D54110}" presName="hierRoot2" presStyleCnt="0"/>
      <dgm:spPr/>
    </dgm:pt>
    <dgm:pt modelId="{504BBFA0-0F5B-4204-8CC8-89CA23F4357F}" type="pres">
      <dgm:prSet presAssocID="{C37B2F29-BAFC-4285-9AAE-A7A005D54110}" presName="composite2" presStyleCnt="0"/>
      <dgm:spPr/>
    </dgm:pt>
    <dgm:pt modelId="{952D35DA-CF40-47E7-B44A-3BC3633CBAC4}" type="pres">
      <dgm:prSet presAssocID="{C37B2F29-BAFC-4285-9AAE-A7A005D54110}" presName="background2" presStyleLbl="node2" presStyleIdx="0" presStyleCnt="2"/>
      <dgm:spPr/>
    </dgm:pt>
    <dgm:pt modelId="{1D2BCAB7-E828-4452-AA41-12ADEA8F10CB}" type="pres">
      <dgm:prSet presAssocID="{C37B2F29-BAFC-4285-9AAE-A7A005D54110}" presName="text2" presStyleLbl="fgAcc2" presStyleIdx="0" presStyleCnt="2">
        <dgm:presLayoutVars>
          <dgm:chPref val="3"/>
        </dgm:presLayoutVars>
      </dgm:prSet>
      <dgm:spPr/>
    </dgm:pt>
    <dgm:pt modelId="{4ACFCE58-A9DD-4061-A183-3B669FA483AD}" type="pres">
      <dgm:prSet presAssocID="{C37B2F29-BAFC-4285-9AAE-A7A005D54110}" presName="hierChild3" presStyleCnt="0"/>
      <dgm:spPr/>
    </dgm:pt>
    <dgm:pt modelId="{4D7E4F08-4F30-4D58-A16B-38E5704F98C1}" type="pres">
      <dgm:prSet presAssocID="{6DDC56C3-F36A-4EA0-B726-C37D54D67C36}" presName="Name17" presStyleLbl="parChTrans1D3" presStyleIdx="0" presStyleCnt="3"/>
      <dgm:spPr/>
    </dgm:pt>
    <dgm:pt modelId="{53D7D4EA-8D73-4B3E-93AE-9C756BF4ABCA}" type="pres">
      <dgm:prSet presAssocID="{B917332C-9663-474A-9CEE-D44D73B7B004}" presName="hierRoot3" presStyleCnt="0"/>
      <dgm:spPr/>
    </dgm:pt>
    <dgm:pt modelId="{D8B9C4DC-241D-4781-A1B9-A32630F31858}" type="pres">
      <dgm:prSet presAssocID="{B917332C-9663-474A-9CEE-D44D73B7B004}" presName="composite3" presStyleCnt="0"/>
      <dgm:spPr/>
    </dgm:pt>
    <dgm:pt modelId="{9EE17D53-A93D-4ED4-8FAA-D6FB071A2201}" type="pres">
      <dgm:prSet presAssocID="{B917332C-9663-474A-9CEE-D44D73B7B004}" presName="background3" presStyleLbl="node3" presStyleIdx="0" presStyleCnt="3"/>
      <dgm:spPr/>
    </dgm:pt>
    <dgm:pt modelId="{9789DD84-259D-4DBD-B8A7-121166A337D0}" type="pres">
      <dgm:prSet presAssocID="{B917332C-9663-474A-9CEE-D44D73B7B004}" presName="text3" presStyleLbl="fgAcc3" presStyleIdx="0" presStyleCnt="3">
        <dgm:presLayoutVars>
          <dgm:chPref val="3"/>
        </dgm:presLayoutVars>
      </dgm:prSet>
      <dgm:spPr/>
    </dgm:pt>
    <dgm:pt modelId="{08E8E9A8-91E5-427B-828F-E9F187071D9B}" type="pres">
      <dgm:prSet presAssocID="{B917332C-9663-474A-9CEE-D44D73B7B004}" presName="hierChild4" presStyleCnt="0"/>
      <dgm:spPr/>
    </dgm:pt>
    <dgm:pt modelId="{39E4DA61-2EB5-431C-8929-564B1986ED8B}" type="pres">
      <dgm:prSet presAssocID="{93DBC787-324E-478B-9839-84258984260B}" presName="Name17" presStyleLbl="parChTrans1D3" presStyleIdx="1" presStyleCnt="3"/>
      <dgm:spPr/>
    </dgm:pt>
    <dgm:pt modelId="{83F21A4B-16C1-443A-ABDA-EF437D931EAD}" type="pres">
      <dgm:prSet presAssocID="{99AEF897-BFF3-4AB6-ACB5-7D04305FBCEC}" presName="hierRoot3" presStyleCnt="0"/>
      <dgm:spPr/>
    </dgm:pt>
    <dgm:pt modelId="{68BA9253-8849-4BBE-B528-A2CDF5F26818}" type="pres">
      <dgm:prSet presAssocID="{99AEF897-BFF3-4AB6-ACB5-7D04305FBCEC}" presName="composite3" presStyleCnt="0"/>
      <dgm:spPr/>
    </dgm:pt>
    <dgm:pt modelId="{C1DC478E-C70A-4017-991C-8FDDE337D87D}" type="pres">
      <dgm:prSet presAssocID="{99AEF897-BFF3-4AB6-ACB5-7D04305FBCEC}" presName="background3" presStyleLbl="node3" presStyleIdx="1" presStyleCnt="3"/>
      <dgm:spPr/>
    </dgm:pt>
    <dgm:pt modelId="{4CC26C3A-DAE4-4844-BA38-BB9A0FC91A0E}" type="pres">
      <dgm:prSet presAssocID="{99AEF897-BFF3-4AB6-ACB5-7D04305FBCEC}" presName="text3" presStyleLbl="fgAcc3" presStyleIdx="1" presStyleCnt="3">
        <dgm:presLayoutVars>
          <dgm:chPref val="3"/>
        </dgm:presLayoutVars>
      </dgm:prSet>
      <dgm:spPr/>
    </dgm:pt>
    <dgm:pt modelId="{834734C7-A071-4530-8273-B0FAB6E63904}" type="pres">
      <dgm:prSet presAssocID="{99AEF897-BFF3-4AB6-ACB5-7D04305FBCEC}" presName="hierChild4" presStyleCnt="0"/>
      <dgm:spPr/>
    </dgm:pt>
    <dgm:pt modelId="{3D56391F-DA02-4208-9D29-8C9360DDCC88}" type="pres">
      <dgm:prSet presAssocID="{C22C452B-3820-4572-A497-FB8182F3EE1D}" presName="Name10" presStyleLbl="parChTrans1D2" presStyleIdx="1" presStyleCnt="2"/>
      <dgm:spPr/>
    </dgm:pt>
    <dgm:pt modelId="{5104B776-B354-4F86-8A4D-F7A68B687639}" type="pres">
      <dgm:prSet presAssocID="{BE4349FD-0DB6-4C97-92D0-4AD23E06FE1F}" presName="hierRoot2" presStyleCnt="0"/>
      <dgm:spPr/>
    </dgm:pt>
    <dgm:pt modelId="{0BF45D60-13B3-4455-A6BD-EA5FC1A6754D}" type="pres">
      <dgm:prSet presAssocID="{BE4349FD-0DB6-4C97-92D0-4AD23E06FE1F}" presName="composite2" presStyleCnt="0"/>
      <dgm:spPr/>
    </dgm:pt>
    <dgm:pt modelId="{6E3A51A5-C329-4D5C-A6C0-B5CE27CC5908}" type="pres">
      <dgm:prSet presAssocID="{BE4349FD-0DB6-4C97-92D0-4AD23E06FE1F}" presName="background2" presStyleLbl="node2" presStyleIdx="1" presStyleCnt="2"/>
      <dgm:spPr/>
    </dgm:pt>
    <dgm:pt modelId="{B2BFFCC6-ECAC-4FAE-8D25-7D1555BF2BBD}" type="pres">
      <dgm:prSet presAssocID="{BE4349FD-0DB6-4C97-92D0-4AD23E06FE1F}" presName="text2" presStyleLbl="fgAcc2" presStyleIdx="1" presStyleCnt="2">
        <dgm:presLayoutVars>
          <dgm:chPref val="3"/>
        </dgm:presLayoutVars>
      </dgm:prSet>
      <dgm:spPr/>
    </dgm:pt>
    <dgm:pt modelId="{6893F621-0E03-420D-A02A-A534F275E993}" type="pres">
      <dgm:prSet presAssocID="{BE4349FD-0DB6-4C97-92D0-4AD23E06FE1F}" presName="hierChild3" presStyleCnt="0"/>
      <dgm:spPr/>
    </dgm:pt>
    <dgm:pt modelId="{2AE3065D-F891-4056-B14F-BF49DA55C384}" type="pres">
      <dgm:prSet presAssocID="{AFED8DAD-7955-4D08-AC93-1B6571EA2B6C}" presName="Name17" presStyleLbl="parChTrans1D3" presStyleIdx="2" presStyleCnt="3"/>
      <dgm:spPr/>
    </dgm:pt>
    <dgm:pt modelId="{5083E6FE-105F-44D8-98C7-EF5194F13DC1}" type="pres">
      <dgm:prSet presAssocID="{E857AB37-8A96-4245-9A6E-43A055A2C3B7}" presName="hierRoot3" presStyleCnt="0"/>
      <dgm:spPr/>
    </dgm:pt>
    <dgm:pt modelId="{A394612E-0A59-44A0-9462-C88486B7B05F}" type="pres">
      <dgm:prSet presAssocID="{E857AB37-8A96-4245-9A6E-43A055A2C3B7}" presName="composite3" presStyleCnt="0"/>
      <dgm:spPr/>
    </dgm:pt>
    <dgm:pt modelId="{0F86DDD5-517D-4EB3-A533-01F11597D782}" type="pres">
      <dgm:prSet presAssocID="{E857AB37-8A96-4245-9A6E-43A055A2C3B7}" presName="background3" presStyleLbl="node3" presStyleIdx="2" presStyleCnt="3"/>
      <dgm:spPr/>
    </dgm:pt>
    <dgm:pt modelId="{33B153DF-4DAA-4DFA-B1B6-3BED48043860}" type="pres">
      <dgm:prSet presAssocID="{E857AB37-8A96-4245-9A6E-43A055A2C3B7}" presName="text3" presStyleLbl="fgAcc3" presStyleIdx="2" presStyleCnt="3">
        <dgm:presLayoutVars>
          <dgm:chPref val="3"/>
        </dgm:presLayoutVars>
      </dgm:prSet>
      <dgm:spPr/>
    </dgm:pt>
    <dgm:pt modelId="{90EF5BE4-7DDC-43E9-814C-21B65BB99DD4}" type="pres">
      <dgm:prSet presAssocID="{E857AB37-8A96-4245-9A6E-43A055A2C3B7}" presName="hierChild4" presStyleCnt="0"/>
      <dgm:spPr/>
    </dgm:pt>
  </dgm:ptLst>
  <dgm:cxnLst>
    <dgm:cxn modelId="{768224EC-942D-464F-8202-74FC8E1BA6EE}" srcId="{C37B2F29-BAFC-4285-9AAE-A7A005D54110}" destId="{99AEF897-BFF3-4AB6-ACB5-7D04305FBCEC}" srcOrd="1" destOrd="0" parTransId="{93DBC787-324E-478B-9839-84258984260B}" sibTransId="{FE551E75-CBB8-4BC2-8CBD-03EFA145291E}"/>
    <dgm:cxn modelId="{59D57B83-31B1-44C1-B99C-84D5E385F18B}" type="presOf" srcId="{58613F49-BDE8-4BB3-B292-79CE71944B6F}" destId="{076F2425-AABF-496B-99B3-CFA12D2ED7C3}" srcOrd="0" destOrd="0" presId="urn:microsoft.com/office/officeart/2005/8/layout/hierarchy1"/>
    <dgm:cxn modelId="{59007E4A-E24A-43F7-932B-D9F91817292F}" srcId="{E8A3AD13-D60B-499D-A0D7-53F7992B3E12}" destId="{C37B2F29-BAFC-4285-9AAE-A7A005D54110}" srcOrd="0" destOrd="0" parTransId="{58613F49-BDE8-4BB3-B292-79CE71944B6F}" sibTransId="{B25F55CC-47C8-4C55-8299-4813E509399C}"/>
    <dgm:cxn modelId="{E91CD467-0678-4514-ABFF-EAE76F8D46B9}" type="presOf" srcId="{AFED8DAD-7955-4D08-AC93-1B6571EA2B6C}" destId="{2AE3065D-F891-4056-B14F-BF49DA55C384}" srcOrd="0" destOrd="0" presId="urn:microsoft.com/office/officeart/2005/8/layout/hierarchy1"/>
    <dgm:cxn modelId="{2DF6883E-FD99-4E06-B3A9-CD00E4C1CB0D}" srcId="{E8A3AD13-D60B-499D-A0D7-53F7992B3E12}" destId="{BE4349FD-0DB6-4C97-92D0-4AD23E06FE1F}" srcOrd="1" destOrd="0" parTransId="{C22C452B-3820-4572-A497-FB8182F3EE1D}" sibTransId="{B919E306-689B-479B-AEB3-2DCFE5AF05F1}"/>
    <dgm:cxn modelId="{0B37D6F9-465D-4C4E-9B77-E0EAF28777D1}" type="presOf" srcId="{B917332C-9663-474A-9CEE-D44D73B7B004}" destId="{9789DD84-259D-4DBD-B8A7-121166A337D0}" srcOrd="0" destOrd="0" presId="urn:microsoft.com/office/officeart/2005/8/layout/hierarchy1"/>
    <dgm:cxn modelId="{43C96D5A-93C6-4F6B-B574-0B23BE3B8648}" type="presOf" srcId="{99AEF897-BFF3-4AB6-ACB5-7D04305FBCEC}" destId="{4CC26C3A-DAE4-4844-BA38-BB9A0FC91A0E}" srcOrd="0" destOrd="0" presId="urn:microsoft.com/office/officeart/2005/8/layout/hierarchy1"/>
    <dgm:cxn modelId="{C78DEF5C-F031-4FD6-8012-931737426AB6}" type="presOf" srcId="{267C3F17-089E-4E70-A738-5096B900B6FC}" destId="{2B8E7A3D-2C01-4E5E-901D-C2B351CF1AD6}" srcOrd="0" destOrd="0" presId="urn:microsoft.com/office/officeart/2005/8/layout/hierarchy1"/>
    <dgm:cxn modelId="{42CCEC4E-1C9E-4166-AA56-C0FA6544DD76}" type="presOf" srcId="{6DDC56C3-F36A-4EA0-B726-C37D54D67C36}" destId="{4D7E4F08-4F30-4D58-A16B-38E5704F98C1}" srcOrd="0" destOrd="0" presId="urn:microsoft.com/office/officeart/2005/8/layout/hierarchy1"/>
    <dgm:cxn modelId="{FE4E0AC8-ECF4-4121-A609-2B5E96B07099}" srcId="{C37B2F29-BAFC-4285-9AAE-A7A005D54110}" destId="{B917332C-9663-474A-9CEE-D44D73B7B004}" srcOrd="0" destOrd="0" parTransId="{6DDC56C3-F36A-4EA0-B726-C37D54D67C36}" sibTransId="{461CA1A8-9C2F-4614-8A73-63CA18F6BEAE}"/>
    <dgm:cxn modelId="{7C0E9F6C-633C-47F7-8AF0-8AB8D1076D7B}" type="presOf" srcId="{93DBC787-324E-478B-9839-84258984260B}" destId="{39E4DA61-2EB5-431C-8929-564B1986ED8B}" srcOrd="0" destOrd="0" presId="urn:microsoft.com/office/officeart/2005/8/layout/hierarchy1"/>
    <dgm:cxn modelId="{F1793E0D-E2BE-4A1A-B331-8B50DBD7CA59}" srcId="{267C3F17-089E-4E70-A738-5096B900B6FC}" destId="{E8A3AD13-D60B-499D-A0D7-53F7992B3E12}" srcOrd="0" destOrd="0" parTransId="{1A3E3215-858D-4006-AC1C-1C32D8811843}" sibTransId="{E31820CE-E018-4C27-B3F7-C63B5F727F12}"/>
    <dgm:cxn modelId="{19171A2B-73CF-4E4A-BCE0-CE274D6100B9}" type="presOf" srcId="{C22C452B-3820-4572-A497-FB8182F3EE1D}" destId="{3D56391F-DA02-4208-9D29-8C9360DDCC88}" srcOrd="0" destOrd="0" presId="urn:microsoft.com/office/officeart/2005/8/layout/hierarchy1"/>
    <dgm:cxn modelId="{44897B00-180C-4E61-8C68-AD75E1945353}" type="presOf" srcId="{E8A3AD13-D60B-499D-A0D7-53F7992B3E12}" destId="{59037D3C-9B0F-4A0B-80AD-34FF71F92447}" srcOrd="0" destOrd="0" presId="urn:microsoft.com/office/officeart/2005/8/layout/hierarchy1"/>
    <dgm:cxn modelId="{DF7FEA71-39BF-4CC1-A08E-17E27FEC1DFB}" srcId="{BE4349FD-0DB6-4C97-92D0-4AD23E06FE1F}" destId="{E857AB37-8A96-4245-9A6E-43A055A2C3B7}" srcOrd="0" destOrd="0" parTransId="{AFED8DAD-7955-4D08-AC93-1B6571EA2B6C}" sibTransId="{69FCC95A-202C-49EB-87C8-E7D570E9F86E}"/>
    <dgm:cxn modelId="{FF4AB394-A224-4938-ACB8-8F6625BCCD68}" type="presOf" srcId="{BE4349FD-0DB6-4C97-92D0-4AD23E06FE1F}" destId="{B2BFFCC6-ECAC-4FAE-8D25-7D1555BF2BBD}" srcOrd="0" destOrd="0" presId="urn:microsoft.com/office/officeart/2005/8/layout/hierarchy1"/>
    <dgm:cxn modelId="{28D7802F-1E48-4A69-A5EE-6AD7F86C0863}" type="presOf" srcId="{C37B2F29-BAFC-4285-9AAE-A7A005D54110}" destId="{1D2BCAB7-E828-4452-AA41-12ADEA8F10CB}" srcOrd="0" destOrd="0" presId="urn:microsoft.com/office/officeart/2005/8/layout/hierarchy1"/>
    <dgm:cxn modelId="{1BFE5530-55A2-4377-B84E-74A4FBA1D669}" type="presOf" srcId="{E857AB37-8A96-4245-9A6E-43A055A2C3B7}" destId="{33B153DF-4DAA-4DFA-B1B6-3BED48043860}" srcOrd="0" destOrd="0" presId="urn:microsoft.com/office/officeart/2005/8/layout/hierarchy1"/>
    <dgm:cxn modelId="{D2D76EE8-0D2F-40EE-99C3-7A3B7B4C03E7}" type="presParOf" srcId="{2B8E7A3D-2C01-4E5E-901D-C2B351CF1AD6}" destId="{6FB6C0C0-D095-40B8-864D-91806C77EB7A}" srcOrd="0" destOrd="0" presId="urn:microsoft.com/office/officeart/2005/8/layout/hierarchy1"/>
    <dgm:cxn modelId="{9DF4458F-E491-45A4-AFF8-A73D185EBB13}" type="presParOf" srcId="{6FB6C0C0-D095-40B8-864D-91806C77EB7A}" destId="{F8BA885F-57EF-4351-9C88-E2D585783391}" srcOrd="0" destOrd="0" presId="urn:microsoft.com/office/officeart/2005/8/layout/hierarchy1"/>
    <dgm:cxn modelId="{AC8EEB41-ED1C-426E-AD7F-D50C4C9A3CD2}" type="presParOf" srcId="{F8BA885F-57EF-4351-9C88-E2D585783391}" destId="{17EC4C25-082E-4F9C-9E3B-547D7790830B}" srcOrd="0" destOrd="0" presId="urn:microsoft.com/office/officeart/2005/8/layout/hierarchy1"/>
    <dgm:cxn modelId="{FD5785E5-9619-4D63-87DE-C2EF6E2A1468}" type="presParOf" srcId="{F8BA885F-57EF-4351-9C88-E2D585783391}" destId="{59037D3C-9B0F-4A0B-80AD-34FF71F92447}" srcOrd="1" destOrd="0" presId="urn:microsoft.com/office/officeart/2005/8/layout/hierarchy1"/>
    <dgm:cxn modelId="{4BAE26F7-0EF5-44E0-8CB6-D185F503D66F}" type="presParOf" srcId="{6FB6C0C0-D095-40B8-864D-91806C77EB7A}" destId="{ADE99F9D-537D-48BE-8106-B3EABBB49B9A}" srcOrd="1" destOrd="0" presId="urn:microsoft.com/office/officeart/2005/8/layout/hierarchy1"/>
    <dgm:cxn modelId="{FE2A4991-6C6F-446A-8BB1-6730F95BC3A8}" type="presParOf" srcId="{ADE99F9D-537D-48BE-8106-B3EABBB49B9A}" destId="{076F2425-AABF-496B-99B3-CFA12D2ED7C3}" srcOrd="0" destOrd="0" presId="urn:microsoft.com/office/officeart/2005/8/layout/hierarchy1"/>
    <dgm:cxn modelId="{73C5EA51-A40F-4211-AF96-BE7FF70F573C}" type="presParOf" srcId="{ADE99F9D-537D-48BE-8106-B3EABBB49B9A}" destId="{E6027740-DE70-47E6-BD3E-934ECB0E31BC}" srcOrd="1" destOrd="0" presId="urn:microsoft.com/office/officeart/2005/8/layout/hierarchy1"/>
    <dgm:cxn modelId="{F864805D-194B-4891-ABD3-1E300169CC2B}" type="presParOf" srcId="{E6027740-DE70-47E6-BD3E-934ECB0E31BC}" destId="{504BBFA0-0F5B-4204-8CC8-89CA23F4357F}" srcOrd="0" destOrd="0" presId="urn:microsoft.com/office/officeart/2005/8/layout/hierarchy1"/>
    <dgm:cxn modelId="{1D0DFEBD-7EC8-4C05-8793-E988489AF24C}" type="presParOf" srcId="{504BBFA0-0F5B-4204-8CC8-89CA23F4357F}" destId="{952D35DA-CF40-47E7-B44A-3BC3633CBAC4}" srcOrd="0" destOrd="0" presId="urn:microsoft.com/office/officeart/2005/8/layout/hierarchy1"/>
    <dgm:cxn modelId="{3BDE89CD-076F-499F-924E-94504E36D781}" type="presParOf" srcId="{504BBFA0-0F5B-4204-8CC8-89CA23F4357F}" destId="{1D2BCAB7-E828-4452-AA41-12ADEA8F10CB}" srcOrd="1" destOrd="0" presId="urn:microsoft.com/office/officeart/2005/8/layout/hierarchy1"/>
    <dgm:cxn modelId="{74B9DF0D-C256-492E-94C1-68EB56DBF748}" type="presParOf" srcId="{E6027740-DE70-47E6-BD3E-934ECB0E31BC}" destId="{4ACFCE58-A9DD-4061-A183-3B669FA483AD}" srcOrd="1" destOrd="0" presId="urn:microsoft.com/office/officeart/2005/8/layout/hierarchy1"/>
    <dgm:cxn modelId="{390691F2-6AD0-432E-AF58-91117AF43C68}" type="presParOf" srcId="{4ACFCE58-A9DD-4061-A183-3B669FA483AD}" destId="{4D7E4F08-4F30-4D58-A16B-38E5704F98C1}" srcOrd="0" destOrd="0" presId="urn:microsoft.com/office/officeart/2005/8/layout/hierarchy1"/>
    <dgm:cxn modelId="{3FE5E55B-ED5C-4D45-A5CE-7E3643F19B6B}" type="presParOf" srcId="{4ACFCE58-A9DD-4061-A183-3B669FA483AD}" destId="{53D7D4EA-8D73-4B3E-93AE-9C756BF4ABCA}" srcOrd="1" destOrd="0" presId="urn:microsoft.com/office/officeart/2005/8/layout/hierarchy1"/>
    <dgm:cxn modelId="{7E173C46-0719-4535-91A7-A2D0C8C9F7EE}" type="presParOf" srcId="{53D7D4EA-8D73-4B3E-93AE-9C756BF4ABCA}" destId="{D8B9C4DC-241D-4781-A1B9-A32630F31858}" srcOrd="0" destOrd="0" presId="urn:microsoft.com/office/officeart/2005/8/layout/hierarchy1"/>
    <dgm:cxn modelId="{399BC8D8-07DF-4100-B8E0-1B6216049E1E}" type="presParOf" srcId="{D8B9C4DC-241D-4781-A1B9-A32630F31858}" destId="{9EE17D53-A93D-4ED4-8FAA-D6FB071A2201}" srcOrd="0" destOrd="0" presId="urn:microsoft.com/office/officeart/2005/8/layout/hierarchy1"/>
    <dgm:cxn modelId="{0EBFDF0C-6AFB-4BFC-A2AF-25C64C7EA60F}" type="presParOf" srcId="{D8B9C4DC-241D-4781-A1B9-A32630F31858}" destId="{9789DD84-259D-4DBD-B8A7-121166A337D0}" srcOrd="1" destOrd="0" presId="urn:microsoft.com/office/officeart/2005/8/layout/hierarchy1"/>
    <dgm:cxn modelId="{E058209A-2045-459C-ABC0-EB2326F5B646}" type="presParOf" srcId="{53D7D4EA-8D73-4B3E-93AE-9C756BF4ABCA}" destId="{08E8E9A8-91E5-427B-828F-E9F187071D9B}" srcOrd="1" destOrd="0" presId="urn:microsoft.com/office/officeart/2005/8/layout/hierarchy1"/>
    <dgm:cxn modelId="{6F00C481-0F6E-411B-B430-7B6786421466}" type="presParOf" srcId="{4ACFCE58-A9DD-4061-A183-3B669FA483AD}" destId="{39E4DA61-2EB5-431C-8929-564B1986ED8B}" srcOrd="2" destOrd="0" presId="urn:microsoft.com/office/officeart/2005/8/layout/hierarchy1"/>
    <dgm:cxn modelId="{F7071E6D-EF14-483E-98B5-366B7D933187}" type="presParOf" srcId="{4ACFCE58-A9DD-4061-A183-3B669FA483AD}" destId="{83F21A4B-16C1-443A-ABDA-EF437D931EAD}" srcOrd="3" destOrd="0" presId="urn:microsoft.com/office/officeart/2005/8/layout/hierarchy1"/>
    <dgm:cxn modelId="{BD8F0189-B8F6-4B3B-88CB-94CE8AC309AD}" type="presParOf" srcId="{83F21A4B-16C1-443A-ABDA-EF437D931EAD}" destId="{68BA9253-8849-4BBE-B528-A2CDF5F26818}" srcOrd="0" destOrd="0" presId="urn:microsoft.com/office/officeart/2005/8/layout/hierarchy1"/>
    <dgm:cxn modelId="{7C21599A-2528-4BC4-9F8D-C88A408E46D9}" type="presParOf" srcId="{68BA9253-8849-4BBE-B528-A2CDF5F26818}" destId="{C1DC478E-C70A-4017-991C-8FDDE337D87D}" srcOrd="0" destOrd="0" presId="urn:microsoft.com/office/officeart/2005/8/layout/hierarchy1"/>
    <dgm:cxn modelId="{35E5761E-B983-4493-A713-1B1EF54776DC}" type="presParOf" srcId="{68BA9253-8849-4BBE-B528-A2CDF5F26818}" destId="{4CC26C3A-DAE4-4844-BA38-BB9A0FC91A0E}" srcOrd="1" destOrd="0" presId="urn:microsoft.com/office/officeart/2005/8/layout/hierarchy1"/>
    <dgm:cxn modelId="{48F07A33-B461-4271-B99F-D5EA1364E6C9}" type="presParOf" srcId="{83F21A4B-16C1-443A-ABDA-EF437D931EAD}" destId="{834734C7-A071-4530-8273-B0FAB6E63904}" srcOrd="1" destOrd="0" presId="urn:microsoft.com/office/officeart/2005/8/layout/hierarchy1"/>
    <dgm:cxn modelId="{1BC20296-71D1-44F7-9CEC-CD95E1C53BC9}" type="presParOf" srcId="{ADE99F9D-537D-48BE-8106-B3EABBB49B9A}" destId="{3D56391F-DA02-4208-9D29-8C9360DDCC88}" srcOrd="2" destOrd="0" presId="urn:microsoft.com/office/officeart/2005/8/layout/hierarchy1"/>
    <dgm:cxn modelId="{D26439B5-9B6F-4BAA-BFB3-EC73227261A0}" type="presParOf" srcId="{ADE99F9D-537D-48BE-8106-B3EABBB49B9A}" destId="{5104B776-B354-4F86-8A4D-F7A68B687639}" srcOrd="3" destOrd="0" presId="urn:microsoft.com/office/officeart/2005/8/layout/hierarchy1"/>
    <dgm:cxn modelId="{B1DB36EC-80D9-4BEB-B903-18ED23E4F20F}" type="presParOf" srcId="{5104B776-B354-4F86-8A4D-F7A68B687639}" destId="{0BF45D60-13B3-4455-A6BD-EA5FC1A6754D}" srcOrd="0" destOrd="0" presId="urn:microsoft.com/office/officeart/2005/8/layout/hierarchy1"/>
    <dgm:cxn modelId="{6ACF4B9D-4A18-432B-BD8B-F8B21CED35E6}" type="presParOf" srcId="{0BF45D60-13B3-4455-A6BD-EA5FC1A6754D}" destId="{6E3A51A5-C329-4D5C-A6C0-B5CE27CC5908}" srcOrd="0" destOrd="0" presId="urn:microsoft.com/office/officeart/2005/8/layout/hierarchy1"/>
    <dgm:cxn modelId="{A072D194-C5CE-4CD8-A59A-41C377C581CC}" type="presParOf" srcId="{0BF45D60-13B3-4455-A6BD-EA5FC1A6754D}" destId="{B2BFFCC6-ECAC-4FAE-8D25-7D1555BF2BBD}" srcOrd="1" destOrd="0" presId="urn:microsoft.com/office/officeart/2005/8/layout/hierarchy1"/>
    <dgm:cxn modelId="{3F536208-20FE-4E54-990F-E922F7BEB721}" type="presParOf" srcId="{5104B776-B354-4F86-8A4D-F7A68B687639}" destId="{6893F621-0E03-420D-A02A-A534F275E993}" srcOrd="1" destOrd="0" presId="urn:microsoft.com/office/officeart/2005/8/layout/hierarchy1"/>
    <dgm:cxn modelId="{D2ED0D90-CA24-475D-821D-C089D612842E}" type="presParOf" srcId="{6893F621-0E03-420D-A02A-A534F275E993}" destId="{2AE3065D-F891-4056-B14F-BF49DA55C384}" srcOrd="0" destOrd="0" presId="urn:microsoft.com/office/officeart/2005/8/layout/hierarchy1"/>
    <dgm:cxn modelId="{0047245D-1096-4670-9D6C-D0D2C0836457}" type="presParOf" srcId="{6893F621-0E03-420D-A02A-A534F275E993}" destId="{5083E6FE-105F-44D8-98C7-EF5194F13DC1}" srcOrd="1" destOrd="0" presId="urn:microsoft.com/office/officeart/2005/8/layout/hierarchy1"/>
    <dgm:cxn modelId="{C490FE1E-08E9-4957-A303-78F336DE751E}" type="presParOf" srcId="{5083E6FE-105F-44D8-98C7-EF5194F13DC1}" destId="{A394612E-0A59-44A0-9462-C88486B7B05F}" srcOrd="0" destOrd="0" presId="urn:microsoft.com/office/officeart/2005/8/layout/hierarchy1"/>
    <dgm:cxn modelId="{A559C33C-7634-42DB-B96C-3B10C8DBF3BC}" type="presParOf" srcId="{A394612E-0A59-44A0-9462-C88486B7B05F}" destId="{0F86DDD5-517D-4EB3-A533-01F11597D782}" srcOrd="0" destOrd="0" presId="urn:microsoft.com/office/officeart/2005/8/layout/hierarchy1"/>
    <dgm:cxn modelId="{8FD21D29-980A-4CDF-B0C0-F33961A3C6C3}" type="presParOf" srcId="{A394612E-0A59-44A0-9462-C88486B7B05F}" destId="{33B153DF-4DAA-4DFA-B1B6-3BED48043860}" srcOrd="1" destOrd="0" presId="urn:microsoft.com/office/officeart/2005/8/layout/hierarchy1"/>
    <dgm:cxn modelId="{DA555D94-F4E5-49D7-BC5C-57394CFF10CE}" type="presParOf" srcId="{5083E6FE-105F-44D8-98C7-EF5194F13DC1}" destId="{90EF5BE4-7DDC-43E9-814C-21B65BB99DD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6D912-51AF-462A-B19A-A82000D28042}">
      <dsp:nvSpPr>
        <dsp:cNvPr id="0" name=""/>
        <dsp:cNvSpPr/>
      </dsp:nvSpPr>
      <dsp:spPr>
        <a:xfrm>
          <a:off x="209767" y="379"/>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Bring nail:</a:t>
          </a:r>
          <a:br>
            <a:rPr lang="en-US" sz="1600" kern="1200" dirty="0"/>
          </a:br>
          <a:r>
            <a:rPr lang="EN-US" sz="1600" kern="1200" dirty="0"/>
            <a:t>Worker 1</a:t>
          </a:r>
          <a:endParaRPr lang="en-US" sz="1600" kern="1200" dirty="0"/>
        </a:p>
      </dsp:txBody>
      <dsp:txXfrm>
        <a:off x="234484" y="25096"/>
        <a:ext cx="1357043" cy="794452"/>
      </dsp:txXfrm>
    </dsp:sp>
    <dsp:sp modelId="{02B2E858-0645-4F70-9AA9-69AE64440C72}">
      <dsp:nvSpPr>
        <dsp:cNvPr id="0" name=""/>
        <dsp:cNvSpPr/>
      </dsp:nvSpPr>
      <dsp:spPr>
        <a:xfrm>
          <a:off x="1740014" y="247919"/>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740014" y="317680"/>
        <a:ext cx="208721" cy="209284"/>
      </dsp:txXfrm>
    </dsp:sp>
    <dsp:sp modelId="{8ADAE1DD-76E3-4DD8-8CB7-E4D537E442A5}">
      <dsp:nvSpPr>
        <dsp:cNvPr id="0" name=""/>
        <dsp:cNvSpPr/>
      </dsp:nvSpPr>
      <dsp:spPr>
        <a:xfrm>
          <a:off x="2178834" y="379"/>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Hold nail:</a:t>
          </a:r>
          <a:br>
            <a:rPr lang="en-US" sz="1600" kern="1200" dirty="0"/>
          </a:br>
          <a:r>
            <a:rPr lang="EN-US" sz="1600" kern="1200" dirty="0"/>
            <a:t>Worker 2</a:t>
          </a:r>
          <a:endParaRPr lang="en-US" sz="1600" kern="1200" dirty="0"/>
        </a:p>
      </dsp:txBody>
      <dsp:txXfrm>
        <a:off x="2203551" y="25096"/>
        <a:ext cx="1357043" cy="794452"/>
      </dsp:txXfrm>
    </dsp:sp>
    <dsp:sp modelId="{F2619279-EDB9-4ACF-BB41-7CBBB12D0B00}">
      <dsp:nvSpPr>
        <dsp:cNvPr id="0" name=""/>
        <dsp:cNvSpPr/>
      </dsp:nvSpPr>
      <dsp:spPr>
        <a:xfrm rot="5400000">
          <a:off x="2732986" y="942719"/>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7431" y="968035"/>
        <a:ext cx="209284" cy="208721"/>
      </dsp:txXfrm>
    </dsp:sp>
    <dsp:sp modelId="{B4978737-4375-48E2-B2C5-CC893759ADC5}">
      <dsp:nvSpPr>
        <dsp:cNvPr id="0" name=""/>
        <dsp:cNvSpPr/>
      </dsp:nvSpPr>
      <dsp:spPr>
        <a:xfrm>
          <a:off x="2178834" y="1406856"/>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Smack nail with hammer:</a:t>
          </a:r>
          <a:br>
            <a:rPr lang="en-US" sz="1600" kern="1200" dirty="0"/>
          </a:br>
          <a:r>
            <a:rPr lang="EN-US" sz="1600" kern="1200" dirty="0"/>
            <a:t>Worker 3</a:t>
          </a:r>
          <a:endParaRPr lang="en-US" sz="1600" kern="1200" dirty="0"/>
        </a:p>
      </dsp:txBody>
      <dsp:txXfrm>
        <a:off x="2203551" y="1431573"/>
        <a:ext cx="1357043" cy="794452"/>
      </dsp:txXfrm>
    </dsp:sp>
    <dsp:sp modelId="{61D2999B-F624-48F8-A4F6-98EDE4DE7598}">
      <dsp:nvSpPr>
        <dsp:cNvPr id="0" name=""/>
        <dsp:cNvSpPr/>
      </dsp:nvSpPr>
      <dsp:spPr>
        <a:xfrm rot="10800000">
          <a:off x="1756891" y="1654396"/>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846343" y="1724157"/>
        <a:ext cx="208721" cy="209284"/>
      </dsp:txXfrm>
    </dsp:sp>
    <dsp:sp modelId="{DDA2D027-8A0A-4E3B-A45D-63E004DBF7E9}">
      <dsp:nvSpPr>
        <dsp:cNvPr id="0" name=""/>
        <dsp:cNvSpPr/>
      </dsp:nvSpPr>
      <dsp:spPr>
        <a:xfrm>
          <a:off x="209767" y="1406856"/>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Check nail:</a:t>
          </a:r>
          <a:br>
            <a:rPr lang="en-US" sz="1600" kern="1200" dirty="0"/>
          </a:br>
          <a:r>
            <a:rPr lang="EN-US" sz="1600" kern="1200" dirty="0"/>
            <a:t>Worker 4</a:t>
          </a:r>
          <a:endParaRPr lang="en-US" sz="1600" kern="1200" dirty="0"/>
        </a:p>
      </dsp:txBody>
      <dsp:txXfrm>
        <a:off x="234484" y="1431573"/>
        <a:ext cx="1357043" cy="794452"/>
      </dsp:txXfrm>
    </dsp:sp>
    <dsp:sp modelId="{9EA3C6A3-3490-4E3A-8D39-B1BA710628DD}">
      <dsp:nvSpPr>
        <dsp:cNvPr id="0" name=""/>
        <dsp:cNvSpPr/>
      </dsp:nvSpPr>
      <dsp:spPr>
        <a:xfrm rot="5400000">
          <a:off x="763919" y="2349196"/>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808364" y="2374512"/>
        <a:ext cx="209284" cy="208721"/>
      </dsp:txXfrm>
    </dsp:sp>
    <dsp:sp modelId="{51B908B9-1BF4-4058-A662-3FD5DE78B935}">
      <dsp:nvSpPr>
        <dsp:cNvPr id="0" name=""/>
        <dsp:cNvSpPr/>
      </dsp:nvSpPr>
      <dsp:spPr>
        <a:xfrm>
          <a:off x="209767" y="2813333"/>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Smack again:</a:t>
          </a:r>
          <a:br>
            <a:rPr lang="en-US" sz="1600" kern="1200" dirty="0"/>
          </a:br>
          <a:r>
            <a:rPr lang="EN-US" sz="1600" kern="1200" dirty="0"/>
            <a:t> Worker 3</a:t>
          </a:r>
          <a:endParaRPr lang="en-US" sz="1600" kern="1200" dirty="0"/>
        </a:p>
      </dsp:txBody>
      <dsp:txXfrm>
        <a:off x="234484" y="2838050"/>
        <a:ext cx="1357043" cy="794452"/>
      </dsp:txXfrm>
    </dsp:sp>
    <dsp:sp modelId="{1BF99507-A8C0-4561-9EB5-0F56DCD08FE8}">
      <dsp:nvSpPr>
        <dsp:cNvPr id="0" name=""/>
        <dsp:cNvSpPr/>
      </dsp:nvSpPr>
      <dsp:spPr>
        <a:xfrm>
          <a:off x="1740014" y="3060873"/>
          <a:ext cx="298173" cy="348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740014" y="3130634"/>
        <a:ext cx="208721" cy="209284"/>
      </dsp:txXfrm>
    </dsp:sp>
    <dsp:sp modelId="{FFAC08EF-3E5C-4FE6-A222-F3AE7DAD105C}">
      <dsp:nvSpPr>
        <dsp:cNvPr id="0" name=""/>
        <dsp:cNvSpPr/>
      </dsp:nvSpPr>
      <dsp:spPr>
        <a:xfrm>
          <a:off x="2178834" y="2813333"/>
          <a:ext cx="1406477" cy="8438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Done</a:t>
          </a:r>
          <a:endParaRPr lang="en-US" sz="1600" kern="1200" dirty="0"/>
        </a:p>
      </dsp:txBody>
      <dsp:txXfrm>
        <a:off x="2203551" y="2838050"/>
        <a:ext cx="1357043" cy="794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86675-F6FD-4226-8D2D-93819637A499}">
      <dsp:nvSpPr>
        <dsp:cNvPr id="0" name=""/>
        <dsp:cNvSpPr/>
      </dsp:nvSpPr>
      <dsp:spPr>
        <a:xfrm>
          <a:off x="5718" y="466928"/>
          <a:ext cx="1709264" cy="102555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Model</a:t>
          </a:r>
          <a:endParaRPr lang="en-US" sz="2400" kern="1200" dirty="0"/>
        </a:p>
      </dsp:txBody>
      <dsp:txXfrm>
        <a:off x="35756" y="496966"/>
        <a:ext cx="1649188" cy="965482"/>
      </dsp:txXfrm>
    </dsp:sp>
    <dsp:sp modelId="{D892B3A1-3FFF-4059-9BA7-05A685A81356}">
      <dsp:nvSpPr>
        <dsp:cNvPr id="0" name=""/>
        <dsp:cNvSpPr/>
      </dsp:nvSpPr>
      <dsp:spPr>
        <a:xfrm>
          <a:off x="1885909" y="767759"/>
          <a:ext cx="362364" cy="4238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885909" y="852538"/>
        <a:ext cx="253655" cy="254339"/>
      </dsp:txXfrm>
    </dsp:sp>
    <dsp:sp modelId="{D723B573-7A98-43B6-9811-B904946550DA}">
      <dsp:nvSpPr>
        <dsp:cNvPr id="0" name=""/>
        <dsp:cNvSpPr/>
      </dsp:nvSpPr>
      <dsp:spPr>
        <a:xfrm>
          <a:off x="2398688" y="466928"/>
          <a:ext cx="1709264" cy="102555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Implement</a:t>
          </a:r>
          <a:endParaRPr lang="en-US" sz="2400" kern="1200" dirty="0"/>
        </a:p>
      </dsp:txBody>
      <dsp:txXfrm>
        <a:off x="2428726" y="496966"/>
        <a:ext cx="1649188" cy="965482"/>
      </dsp:txXfrm>
    </dsp:sp>
    <dsp:sp modelId="{2CA4D39B-94C4-44DD-9944-5F2679BB36FD}">
      <dsp:nvSpPr>
        <dsp:cNvPr id="0" name=""/>
        <dsp:cNvSpPr/>
      </dsp:nvSpPr>
      <dsp:spPr>
        <a:xfrm>
          <a:off x="4278879" y="767759"/>
          <a:ext cx="362364" cy="4238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278879" y="852538"/>
        <a:ext cx="253655" cy="254339"/>
      </dsp:txXfrm>
    </dsp:sp>
    <dsp:sp modelId="{D39E873B-DA02-4EB6-9D58-3FF4D3B6A818}">
      <dsp:nvSpPr>
        <dsp:cNvPr id="0" name=""/>
        <dsp:cNvSpPr/>
      </dsp:nvSpPr>
      <dsp:spPr>
        <a:xfrm>
          <a:off x="4791658" y="466928"/>
          <a:ext cx="1709264" cy="102555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Execute</a:t>
          </a:r>
          <a:endParaRPr lang="en-US" sz="2400" kern="1200" dirty="0"/>
        </a:p>
      </dsp:txBody>
      <dsp:txXfrm>
        <a:off x="4821696" y="496966"/>
        <a:ext cx="1649188" cy="965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3065D-F891-4056-B14F-BF49DA55C384}">
      <dsp:nvSpPr>
        <dsp:cNvPr id="0" name=""/>
        <dsp:cNvSpPr/>
      </dsp:nvSpPr>
      <dsp:spPr>
        <a:xfrm>
          <a:off x="4927856" y="2122088"/>
          <a:ext cx="91440" cy="395315"/>
        </a:xfrm>
        <a:custGeom>
          <a:avLst/>
          <a:gdLst/>
          <a:ahLst/>
          <a:cxnLst/>
          <a:rect l="0" t="0" r="0" b="0"/>
          <a:pathLst>
            <a:path>
              <a:moveTo>
                <a:pt x="45720" y="0"/>
              </a:moveTo>
              <a:lnTo>
                <a:pt x="45720" y="395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56391F-DA02-4208-9D29-8C9360DDCC88}">
      <dsp:nvSpPr>
        <dsp:cNvPr id="0" name=""/>
        <dsp:cNvSpPr/>
      </dsp:nvSpPr>
      <dsp:spPr>
        <a:xfrm>
          <a:off x="3727597" y="863649"/>
          <a:ext cx="1245978" cy="395315"/>
        </a:xfrm>
        <a:custGeom>
          <a:avLst/>
          <a:gdLst/>
          <a:ahLst/>
          <a:cxnLst/>
          <a:rect l="0" t="0" r="0" b="0"/>
          <a:pathLst>
            <a:path>
              <a:moveTo>
                <a:pt x="0" y="0"/>
              </a:moveTo>
              <a:lnTo>
                <a:pt x="0" y="269395"/>
              </a:lnTo>
              <a:lnTo>
                <a:pt x="1245978" y="269395"/>
              </a:lnTo>
              <a:lnTo>
                <a:pt x="1245978" y="395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E4DA61-2EB5-431C-8929-564B1986ED8B}">
      <dsp:nvSpPr>
        <dsp:cNvPr id="0" name=""/>
        <dsp:cNvSpPr/>
      </dsp:nvSpPr>
      <dsp:spPr>
        <a:xfrm>
          <a:off x="2481618" y="2122088"/>
          <a:ext cx="830652" cy="395315"/>
        </a:xfrm>
        <a:custGeom>
          <a:avLst/>
          <a:gdLst/>
          <a:ahLst/>
          <a:cxnLst/>
          <a:rect l="0" t="0" r="0" b="0"/>
          <a:pathLst>
            <a:path>
              <a:moveTo>
                <a:pt x="0" y="0"/>
              </a:moveTo>
              <a:lnTo>
                <a:pt x="0" y="269395"/>
              </a:lnTo>
              <a:lnTo>
                <a:pt x="830652" y="269395"/>
              </a:lnTo>
              <a:lnTo>
                <a:pt x="830652" y="395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7E4F08-4F30-4D58-A16B-38E5704F98C1}">
      <dsp:nvSpPr>
        <dsp:cNvPr id="0" name=""/>
        <dsp:cNvSpPr/>
      </dsp:nvSpPr>
      <dsp:spPr>
        <a:xfrm>
          <a:off x="1650966" y="2122088"/>
          <a:ext cx="830652" cy="395315"/>
        </a:xfrm>
        <a:custGeom>
          <a:avLst/>
          <a:gdLst/>
          <a:ahLst/>
          <a:cxnLst/>
          <a:rect l="0" t="0" r="0" b="0"/>
          <a:pathLst>
            <a:path>
              <a:moveTo>
                <a:pt x="830652" y="0"/>
              </a:moveTo>
              <a:lnTo>
                <a:pt x="830652" y="269395"/>
              </a:lnTo>
              <a:lnTo>
                <a:pt x="0" y="269395"/>
              </a:lnTo>
              <a:lnTo>
                <a:pt x="0" y="395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F2425-AABF-496B-99B3-CFA12D2ED7C3}">
      <dsp:nvSpPr>
        <dsp:cNvPr id="0" name=""/>
        <dsp:cNvSpPr/>
      </dsp:nvSpPr>
      <dsp:spPr>
        <a:xfrm>
          <a:off x="2481618" y="863649"/>
          <a:ext cx="1245978" cy="395315"/>
        </a:xfrm>
        <a:custGeom>
          <a:avLst/>
          <a:gdLst/>
          <a:ahLst/>
          <a:cxnLst/>
          <a:rect l="0" t="0" r="0" b="0"/>
          <a:pathLst>
            <a:path>
              <a:moveTo>
                <a:pt x="1245978" y="0"/>
              </a:moveTo>
              <a:lnTo>
                <a:pt x="1245978" y="269395"/>
              </a:lnTo>
              <a:lnTo>
                <a:pt x="0" y="269395"/>
              </a:lnTo>
              <a:lnTo>
                <a:pt x="0" y="395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C4C25-082E-4F9C-9E3B-547D7790830B}">
      <dsp:nvSpPr>
        <dsp:cNvPr id="0" name=""/>
        <dsp:cNvSpPr/>
      </dsp:nvSpPr>
      <dsp:spPr>
        <a:xfrm>
          <a:off x="3047972" y="526"/>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037D3C-9B0F-4A0B-80AD-34FF71F92447}">
      <dsp:nvSpPr>
        <dsp:cNvPr id="0" name=""/>
        <dsp:cNvSpPr/>
      </dsp:nvSpPr>
      <dsp:spPr>
        <a:xfrm>
          <a:off x="3199000" y="144002"/>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BIG</a:t>
          </a:r>
        </a:p>
      </dsp:txBody>
      <dsp:txXfrm>
        <a:off x="3224280" y="169282"/>
        <a:ext cx="1308689" cy="812563"/>
      </dsp:txXfrm>
    </dsp:sp>
    <dsp:sp modelId="{952D35DA-CF40-47E7-B44A-3BC3633CBAC4}">
      <dsp:nvSpPr>
        <dsp:cNvPr id="0" name=""/>
        <dsp:cNvSpPr/>
      </dsp:nvSpPr>
      <dsp:spPr>
        <a:xfrm>
          <a:off x="1801993" y="1258964"/>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2BCAB7-E828-4452-AA41-12ADEA8F10CB}">
      <dsp:nvSpPr>
        <dsp:cNvPr id="0" name=""/>
        <dsp:cNvSpPr/>
      </dsp:nvSpPr>
      <dsp:spPr>
        <a:xfrm>
          <a:off x="1953021" y="1402440"/>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Middle 1</a:t>
          </a:r>
        </a:p>
      </dsp:txBody>
      <dsp:txXfrm>
        <a:off x="1978301" y="1427720"/>
        <a:ext cx="1308689" cy="812563"/>
      </dsp:txXfrm>
    </dsp:sp>
    <dsp:sp modelId="{9EE17D53-A93D-4ED4-8FAA-D6FB071A2201}">
      <dsp:nvSpPr>
        <dsp:cNvPr id="0" name=""/>
        <dsp:cNvSpPr/>
      </dsp:nvSpPr>
      <dsp:spPr>
        <a:xfrm>
          <a:off x="971341" y="2517403"/>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9DD84-259D-4DBD-B8A7-121166A337D0}">
      <dsp:nvSpPr>
        <dsp:cNvPr id="0" name=""/>
        <dsp:cNvSpPr/>
      </dsp:nvSpPr>
      <dsp:spPr>
        <a:xfrm>
          <a:off x="1122369" y="2660879"/>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Small 1</a:t>
          </a:r>
        </a:p>
      </dsp:txBody>
      <dsp:txXfrm>
        <a:off x="1147649" y="2686159"/>
        <a:ext cx="1308689" cy="812563"/>
      </dsp:txXfrm>
    </dsp:sp>
    <dsp:sp modelId="{C1DC478E-C70A-4017-991C-8FDDE337D87D}">
      <dsp:nvSpPr>
        <dsp:cNvPr id="0" name=""/>
        <dsp:cNvSpPr/>
      </dsp:nvSpPr>
      <dsp:spPr>
        <a:xfrm>
          <a:off x="2632646" y="2517403"/>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26C3A-DAE4-4844-BA38-BB9A0FC91A0E}">
      <dsp:nvSpPr>
        <dsp:cNvPr id="0" name=""/>
        <dsp:cNvSpPr/>
      </dsp:nvSpPr>
      <dsp:spPr>
        <a:xfrm>
          <a:off x="2783674" y="2660879"/>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Small 2</a:t>
          </a:r>
        </a:p>
      </dsp:txBody>
      <dsp:txXfrm>
        <a:off x="2808954" y="2686159"/>
        <a:ext cx="1308689" cy="812563"/>
      </dsp:txXfrm>
    </dsp:sp>
    <dsp:sp modelId="{6E3A51A5-C329-4D5C-A6C0-B5CE27CC5908}">
      <dsp:nvSpPr>
        <dsp:cNvPr id="0" name=""/>
        <dsp:cNvSpPr/>
      </dsp:nvSpPr>
      <dsp:spPr>
        <a:xfrm>
          <a:off x="4293951" y="1258964"/>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FFCC6-ECAC-4FAE-8D25-7D1555BF2BBD}">
      <dsp:nvSpPr>
        <dsp:cNvPr id="0" name=""/>
        <dsp:cNvSpPr/>
      </dsp:nvSpPr>
      <dsp:spPr>
        <a:xfrm>
          <a:off x="4444979" y="1402440"/>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Middle 2</a:t>
          </a:r>
        </a:p>
      </dsp:txBody>
      <dsp:txXfrm>
        <a:off x="4470259" y="1427720"/>
        <a:ext cx="1308689" cy="812563"/>
      </dsp:txXfrm>
    </dsp:sp>
    <dsp:sp modelId="{0F86DDD5-517D-4EB3-A533-01F11597D782}">
      <dsp:nvSpPr>
        <dsp:cNvPr id="0" name=""/>
        <dsp:cNvSpPr/>
      </dsp:nvSpPr>
      <dsp:spPr>
        <a:xfrm>
          <a:off x="4293951" y="2517403"/>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153DF-4DAA-4DFA-B1B6-3BED48043860}">
      <dsp:nvSpPr>
        <dsp:cNvPr id="0" name=""/>
        <dsp:cNvSpPr/>
      </dsp:nvSpPr>
      <dsp:spPr>
        <a:xfrm>
          <a:off x="4444979" y="2660879"/>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Small 3</a:t>
          </a:r>
        </a:p>
      </dsp:txBody>
      <dsp:txXfrm>
        <a:off x="4470259" y="2686159"/>
        <a:ext cx="1308689" cy="8125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751717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779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6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403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886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537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474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843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160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2066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22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11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94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415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1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635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31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43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771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362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409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85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32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47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29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84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818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734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13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6"/>
            <a:ext cx="11360700" cy="2736900"/>
          </a:xfrm>
          <a:prstGeom prst="rect">
            <a:avLst/>
          </a:prstGeom>
        </p:spPr>
        <p:txBody>
          <a:bodyPr lIns="121900" tIns="121900" rIns="121900" bIns="121900" anchor="b" anchorCtr="0"/>
          <a:lstStyle>
            <a:lvl1pPr lvl="0" algn="ctr">
              <a:spcBef>
                <a:spcPts val="0"/>
              </a:spcBef>
              <a:buSzPct val="100000"/>
              <a:defRPr sz="6900"/>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a:endParaRPr/>
          </a:p>
        </p:txBody>
      </p:sp>
      <p:sp>
        <p:nvSpPr>
          <p:cNvPr id="11" name="Shape 11"/>
          <p:cNvSpPr txBox="1">
            <a:spLocks noGrp="1"/>
          </p:cNvSpPr>
          <p:nvPr>
            <p:ph type="subTitle" idx="1"/>
          </p:nvPr>
        </p:nvSpPr>
        <p:spPr>
          <a:xfrm>
            <a:off x="415600" y="3778833"/>
            <a:ext cx="11360700" cy="1056900"/>
          </a:xfrm>
          <a:prstGeom prst="rect">
            <a:avLst/>
          </a:prstGeom>
        </p:spPr>
        <p:txBody>
          <a:bodyPr lIns="121900" tIns="121900" rIns="121900" bIns="121900" anchor="t" anchorCtr="0"/>
          <a:lstStyle>
            <a:lvl1pPr lvl="0" algn="ctr">
              <a:lnSpc>
                <a:spcPct val="100000"/>
              </a:lnSpc>
              <a:spcBef>
                <a:spcPts val="0"/>
              </a:spcBef>
              <a:spcAft>
                <a:spcPts val="0"/>
              </a:spcAft>
              <a:buSzPct val="100000"/>
              <a:buNone/>
              <a:defRPr sz="3700"/>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a:endParaRPr/>
          </a:p>
        </p:txBody>
      </p:sp>
      <p:sp>
        <p:nvSpPr>
          <p:cNvPr id="12" name="Shape 12"/>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700" cy="2618100"/>
          </a:xfrm>
          <a:prstGeom prst="rect">
            <a:avLst/>
          </a:prstGeom>
        </p:spPr>
        <p:txBody>
          <a:bodyPr lIns="121900" tIns="121900" rIns="121900" bIns="121900"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endParaRPr/>
          </a:p>
        </p:txBody>
      </p:sp>
      <p:sp>
        <p:nvSpPr>
          <p:cNvPr id="46" name="Shape 46"/>
          <p:cNvSpPr txBox="1">
            <a:spLocks noGrp="1"/>
          </p:cNvSpPr>
          <p:nvPr>
            <p:ph type="body" idx="1"/>
          </p:nvPr>
        </p:nvSpPr>
        <p:spPr>
          <a:xfrm>
            <a:off x="415600" y="4202966"/>
            <a:ext cx="11360700" cy="1734300"/>
          </a:xfrm>
          <a:prstGeom prst="rect">
            <a:avLst/>
          </a:prstGeom>
        </p:spPr>
        <p:txBody>
          <a:bodyPr lIns="121900" tIns="121900" rIns="121900" bIns="121900"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8200" y="365125"/>
            <a:ext cx="10515600" cy="1325700"/>
          </a:xfrm>
          <a:prstGeom prst="rect">
            <a:avLst/>
          </a:prstGeom>
          <a:noFill/>
          <a:ln>
            <a:noFill/>
          </a:ln>
        </p:spPr>
        <p:txBody>
          <a:bodyPr lIns="121900" tIns="121900" rIns="121900" bIns="121900"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838200" y="1825625"/>
            <a:ext cx="10515600" cy="4351200"/>
          </a:xfrm>
          <a:prstGeom prst="rect">
            <a:avLst/>
          </a:prstGeom>
          <a:noFill/>
          <a:ln>
            <a:noFill/>
          </a:ln>
        </p:spPr>
        <p:txBody>
          <a:bodyPr lIns="121900" tIns="121900" rIns="121900" bIns="121900"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6"/>
        <p:cNvGrpSpPr/>
        <p:nvPr/>
      </p:nvGrpSpPr>
      <p:grpSpPr>
        <a:xfrm>
          <a:off x="0" y="0"/>
          <a:ext cx="0" cy="0"/>
          <a:chOff x="0" y="0"/>
          <a:chExt cx="0" cy="0"/>
        </a:xfrm>
      </p:grpSpPr>
      <p:sp>
        <p:nvSpPr>
          <p:cNvPr id="57" name="Shape 57"/>
          <p:cNvSpPr/>
          <p:nvPr/>
        </p:nvSpPr>
        <p:spPr>
          <a:xfrm>
            <a:off x="0" y="0"/>
            <a:ext cx="12192000" cy="6858000"/>
          </a:xfrm>
          <a:prstGeom prst="rect">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58" name="Shape 58"/>
          <p:cNvSpPr/>
          <p:nvPr/>
        </p:nvSpPr>
        <p:spPr>
          <a:xfrm rot="5400000">
            <a:off x="-63400" y="2349153"/>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59" name="Shape 59"/>
          <p:cNvSpPr/>
          <p:nvPr/>
        </p:nvSpPr>
        <p:spPr>
          <a:xfrm rot="5400000">
            <a:off x="-63400" y="63300"/>
            <a:ext cx="1142700"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60" name="Shape 60"/>
          <p:cNvSpPr/>
          <p:nvPr/>
        </p:nvSpPr>
        <p:spPr>
          <a:xfrm rot="-5400000">
            <a:off x="-63121" y="635039"/>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61" name="Shape 61"/>
          <p:cNvSpPr/>
          <p:nvPr/>
        </p:nvSpPr>
        <p:spPr>
          <a:xfrm rot="5400000">
            <a:off x="1968504" y="2349153"/>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2" name="Shape 62"/>
          <p:cNvSpPr/>
          <p:nvPr/>
        </p:nvSpPr>
        <p:spPr>
          <a:xfrm rot="-5400000">
            <a:off x="2254433" y="6064000"/>
            <a:ext cx="571500" cy="1016100"/>
          </a:xfrm>
          <a:prstGeom prst="rtTriangle">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3" name="Shape 63"/>
          <p:cNvSpPr/>
          <p:nvPr/>
        </p:nvSpPr>
        <p:spPr>
          <a:xfrm rot="-5400000">
            <a:off x="1968783" y="635039"/>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4" name="Shape 64"/>
          <p:cNvSpPr/>
          <p:nvPr/>
        </p:nvSpPr>
        <p:spPr>
          <a:xfrm rot="-5400000" flipH="1">
            <a:off x="952830" y="2349153"/>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65" name="Shape 65"/>
          <p:cNvSpPr/>
          <p:nvPr/>
        </p:nvSpPr>
        <p:spPr>
          <a:xfrm rot="5400000">
            <a:off x="-63400" y="1206292"/>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66" name="Shape 66"/>
          <p:cNvSpPr/>
          <p:nvPr/>
        </p:nvSpPr>
        <p:spPr>
          <a:xfrm rot="-5400000">
            <a:off x="1968783" y="1778032"/>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67" name="Shape 67"/>
          <p:cNvSpPr/>
          <p:nvPr/>
        </p:nvSpPr>
        <p:spPr>
          <a:xfrm rot="-5400000" flipH="1">
            <a:off x="952830" y="63300"/>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8" name="Shape 68"/>
          <p:cNvSpPr/>
          <p:nvPr/>
        </p:nvSpPr>
        <p:spPr>
          <a:xfrm rot="-5400000" flipH="1">
            <a:off x="952830" y="1206292"/>
            <a:ext cx="1142700"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69" name="Shape 69"/>
          <p:cNvSpPr/>
          <p:nvPr/>
        </p:nvSpPr>
        <p:spPr>
          <a:xfrm rot="-5400000">
            <a:off x="222478" y="6064000"/>
            <a:ext cx="571500" cy="1016100"/>
          </a:xfrm>
          <a:prstGeom prst="rtTriangle">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0" name="Shape 70"/>
          <p:cNvSpPr/>
          <p:nvPr/>
        </p:nvSpPr>
        <p:spPr>
          <a:xfrm rot="-5400000" flipH="1">
            <a:off x="222375" y="-222026"/>
            <a:ext cx="571500" cy="1016100"/>
          </a:xfrm>
          <a:prstGeom prst="rtTriangle">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1" name="Shape 71"/>
          <p:cNvSpPr/>
          <p:nvPr/>
        </p:nvSpPr>
        <p:spPr>
          <a:xfrm rot="-5400000" flipH="1">
            <a:off x="2254280" y="-222026"/>
            <a:ext cx="571500" cy="1016100"/>
          </a:xfrm>
          <a:prstGeom prst="rtTriangle">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2" name="Shape 72"/>
          <p:cNvSpPr/>
          <p:nvPr/>
        </p:nvSpPr>
        <p:spPr>
          <a:xfrm rot="5400000" flipH="1">
            <a:off x="952449" y="635039"/>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3" name="Shape 73"/>
          <p:cNvSpPr/>
          <p:nvPr/>
        </p:nvSpPr>
        <p:spPr>
          <a:xfrm rot="5400000" flipH="1">
            <a:off x="952449" y="1778032"/>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4" name="Shape 74"/>
          <p:cNvSpPr/>
          <p:nvPr/>
        </p:nvSpPr>
        <p:spPr>
          <a:xfrm rot="-5400000">
            <a:off x="-63121" y="1778032"/>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5" name="Shape 75"/>
          <p:cNvSpPr/>
          <p:nvPr/>
        </p:nvSpPr>
        <p:spPr>
          <a:xfrm rot="5400000">
            <a:off x="1968504" y="63300"/>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6" name="Shape 76"/>
          <p:cNvSpPr/>
          <p:nvPr/>
        </p:nvSpPr>
        <p:spPr>
          <a:xfrm rot="5400000">
            <a:off x="1968504" y="1206292"/>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7" name="Shape 77"/>
          <p:cNvSpPr/>
          <p:nvPr/>
        </p:nvSpPr>
        <p:spPr>
          <a:xfrm rot="5400000" flipH="1">
            <a:off x="1238151" y="6064000"/>
            <a:ext cx="571500" cy="1016100"/>
          </a:xfrm>
          <a:prstGeom prst="rtTriangle">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8" name="Shape 78"/>
          <p:cNvSpPr/>
          <p:nvPr/>
        </p:nvSpPr>
        <p:spPr>
          <a:xfrm rot="5400000">
            <a:off x="1238151" y="-222026"/>
            <a:ext cx="571500" cy="1016100"/>
          </a:xfrm>
          <a:prstGeom prst="rtTriangle">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9" name="Shape 79"/>
          <p:cNvSpPr/>
          <p:nvPr/>
        </p:nvSpPr>
        <p:spPr>
          <a:xfrm rot="5400000">
            <a:off x="-63400" y="4635054"/>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80" name="Shape 80"/>
          <p:cNvSpPr/>
          <p:nvPr/>
        </p:nvSpPr>
        <p:spPr>
          <a:xfrm rot="-5400000">
            <a:off x="-63121" y="2920941"/>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81" name="Shape 81"/>
          <p:cNvSpPr/>
          <p:nvPr/>
        </p:nvSpPr>
        <p:spPr>
          <a:xfrm rot="5400000">
            <a:off x="1968504" y="4635054"/>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82" name="Shape 82"/>
          <p:cNvSpPr/>
          <p:nvPr/>
        </p:nvSpPr>
        <p:spPr>
          <a:xfrm rot="-5400000">
            <a:off x="1968783" y="2920941"/>
            <a:ext cx="1142700" cy="1016100"/>
          </a:xfrm>
          <a:prstGeom prst="triangle">
            <a:avLst>
              <a:gd name="adj" fmla="val 50000"/>
            </a:avLst>
          </a:prstGeom>
          <a:solidFill>
            <a:srgbClr val="EFEFEF"/>
          </a:solidFill>
          <a:ln>
            <a:noFill/>
          </a:ln>
        </p:spPr>
        <p:txBody>
          <a:bodyPr lIns="121900" tIns="121900" rIns="121900" bIns="121900" anchor="ctr" anchorCtr="0">
            <a:noAutofit/>
          </a:bodyPr>
          <a:lstStyle/>
          <a:p>
            <a:pPr lvl="0">
              <a:spcBef>
                <a:spcPts val="0"/>
              </a:spcBef>
              <a:buNone/>
            </a:pPr>
            <a:endParaRPr/>
          </a:p>
        </p:txBody>
      </p:sp>
      <p:sp>
        <p:nvSpPr>
          <p:cNvPr id="83" name="Shape 83"/>
          <p:cNvSpPr/>
          <p:nvPr/>
        </p:nvSpPr>
        <p:spPr>
          <a:xfrm rot="-5400000" flipH="1">
            <a:off x="952830" y="4635054"/>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84" name="Shape 84"/>
          <p:cNvSpPr/>
          <p:nvPr/>
        </p:nvSpPr>
        <p:spPr>
          <a:xfrm rot="5400000">
            <a:off x="-63400" y="3492194"/>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5" name="Shape 85"/>
          <p:cNvSpPr/>
          <p:nvPr/>
        </p:nvSpPr>
        <p:spPr>
          <a:xfrm rot="-5400000">
            <a:off x="1968783" y="4063933"/>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6" name="Shape 86"/>
          <p:cNvSpPr/>
          <p:nvPr/>
        </p:nvSpPr>
        <p:spPr>
          <a:xfrm rot="-5400000" flipH="1">
            <a:off x="952830" y="3492194"/>
            <a:ext cx="1142700"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87" name="Shape 87"/>
          <p:cNvSpPr/>
          <p:nvPr/>
        </p:nvSpPr>
        <p:spPr>
          <a:xfrm rot="5400000" flipH="1">
            <a:off x="952449" y="2920941"/>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8" name="Shape 88"/>
          <p:cNvSpPr/>
          <p:nvPr/>
        </p:nvSpPr>
        <p:spPr>
          <a:xfrm rot="5400000" flipH="1">
            <a:off x="952449" y="4063933"/>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9" name="Shape 89"/>
          <p:cNvSpPr/>
          <p:nvPr/>
        </p:nvSpPr>
        <p:spPr>
          <a:xfrm rot="-5400000">
            <a:off x="-63121" y="4063933"/>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90" name="Shape 90"/>
          <p:cNvSpPr/>
          <p:nvPr/>
        </p:nvSpPr>
        <p:spPr>
          <a:xfrm rot="5400000">
            <a:off x="1968504" y="3492194"/>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91" name="Shape 91"/>
          <p:cNvSpPr/>
          <p:nvPr/>
        </p:nvSpPr>
        <p:spPr>
          <a:xfrm rot="-5400000">
            <a:off x="-63121" y="5207101"/>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92" name="Shape 92"/>
          <p:cNvSpPr/>
          <p:nvPr/>
        </p:nvSpPr>
        <p:spPr>
          <a:xfrm rot="-5400000">
            <a:off x="1968783" y="5207101"/>
            <a:ext cx="1142700" cy="1016100"/>
          </a:xfrm>
          <a:prstGeom prst="triangle">
            <a:avLst>
              <a:gd name="adj" fmla="val 50000"/>
            </a:avLst>
          </a:prstGeom>
          <a:solidFill>
            <a:srgbClr val="EFEFEF"/>
          </a:solidFill>
          <a:ln>
            <a:noFill/>
          </a:ln>
        </p:spPr>
        <p:txBody>
          <a:bodyPr lIns="121900" tIns="121900" rIns="121900" bIns="121900" anchor="ctr" anchorCtr="0">
            <a:noAutofit/>
          </a:bodyPr>
          <a:lstStyle/>
          <a:p>
            <a:pPr lvl="0">
              <a:spcBef>
                <a:spcPts val="0"/>
              </a:spcBef>
              <a:buNone/>
            </a:pPr>
            <a:endParaRPr/>
          </a:p>
        </p:txBody>
      </p:sp>
      <p:sp>
        <p:nvSpPr>
          <p:cNvPr id="93" name="Shape 93"/>
          <p:cNvSpPr/>
          <p:nvPr/>
        </p:nvSpPr>
        <p:spPr>
          <a:xfrm rot="5400000">
            <a:off x="-63400" y="5778354"/>
            <a:ext cx="1142699"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94" name="Shape 94"/>
          <p:cNvSpPr/>
          <p:nvPr/>
        </p:nvSpPr>
        <p:spPr>
          <a:xfrm rot="-5400000" flipH="1">
            <a:off x="952830" y="5778354"/>
            <a:ext cx="1142699"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95" name="Shape 95"/>
          <p:cNvSpPr/>
          <p:nvPr/>
        </p:nvSpPr>
        <p:spPr>
          <a:xfrm rot="5400000" flipH="1">
            <a:off x="952449" y="5207101"/>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96" name="Shape 96"/>
          <p:cNvSpPr/>
          <p:nvPr/>
        </p:nvSpPr>
        <p:spPr>
          <a:xfrm rot="5400000">
            <a:off x="1968554" y="5777965"/>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97" name="Shape 97"/>
          <p:cNvSpPr txBox="1">
            <a:spLocks noGrp="1"/>
          </p:cNvSpPr>
          <p:nvPr>
            <p:ph type="title"/>
          </p:nvPr>
        </p:nvSpPr>
        <p:spPr>
          <a:xfrm>
            <a:off x="3859300" y="601295"/>
            <a:ext cx="7654500" cy="1923600"/>
          </a:xfrm>
          <a:prstGeom prst="rect">
            <a:avLst/>
          </a:prstGeom>
          <a:noFill/>
          <a:ln>
            <a:noFill/>
          </a:ln>
        </p:spPr>
        <p:txBody>
          <a:bodyPr lIns="121900" tIns="121900" rIns="121900" bIns="121900" anchor="b" anchorCtr="0"/>
          <a:lstStyle>
            <a:lvl1pPr lvl="0" algn="l" rtl="0">
              <a:lnSpc>
                <a:spcPct val="100000"/>
              </a:lnSpc>
              <a:spcBef>
                <a:spcPts val="0"/>
              </a:spcBef>
              <a:spcAft>
                <a:spcPts val="0"/>
              </a:spcAft>
              <a:buNone/>
              <a:defRPr sz="4800" b="1">
                <a:solidFill>
                  <a:srgbClr val="212121"/>
                </a:solidFill>
                <a:latin typeface="Calibri"/>
                <a:ea typeface="Calibri"/>
                <a:cs typeface="Calibri"/>
                <a:sym typeface="Calibri"/>
              </a:defRPr>
            </a:lvl1pPr>
            <a:lvl2pPr lvl="1" algn="l" rtl="0">
              <a:lnSpc>
                <a:spcPct val="100000"/>
              </a:lnSpc>
              <a:spcBef>
                <a:spcPts val="0"/>
              </a:spcBef>
              <a:spcAft>
                <a:spcPts val="0"/>
              </a:spcAft>
              <a:buNone/>
              <a:defRPr sz="4800" b="1">
                <a:solidFill>
                  <a:srgbClr val="212121"/>
                </a:solidFill>
                <a:latin typeface="Calibri"/>
                <a:ea typeface="Calibri"/>
                <a:cs typeface="Calibri"/>
                <a:sym typeface="Calibri"/>
              </a:defRPr>
            </a:lvl2pPr>
            <a:lvl3pPr lvl="2" algn="l" rtl="0">
              <a:lnSpc>
                <a:spcPct val="100000"/>
              </a:lnSpc>
              <a:spcBef>
                <a:spcPts val="0"/>
              </a:spcBef>
              <a:spcAft>
                <a:spcPts val="0"/>
              </a:spcAft>
              <a:buNone/>
              <a:defRPr sz="4800" b="1">
                <a:solidFill>
                  <a:srgbClr val="212121"/>
                </a:solidFill>
                <a:latin typeface="Calibri"/>
                <a:ea typeface="Calibri"/>
                <a:cs typeface="Calibri"/>
                <a:sym typeface="Calibri"/>
              </a:defRPr>
            </a:lvl3pPr>
            <a:lvl4pPr lvl="3" algn="l" rtl="0">
              <a:lnSpc>
                <a:spcPct val="100000"/>
              </a:lnSpc>
              <a:spcBef>
                <a:spcPts val="0"/>
              </a:spcBef>
              <a:spcAft>
                <a:spcPts val="0"/>
              </a:spcAft>
              <a:buNone/>
              <a:defRPr sz="4800" b="1">
                <a:solidFill>
                  <a:srgbClr val="212121"/>
                </a:solidFill>
                <a:latin typeface="Calibri"/>
                <a:ea typeface="Calibri"/>
                <a:cs typeface="Calibri"/>
                <a:sym typeface="Calibri"/>
              </a:defRPr>
            </a:lvl4pPr>
            <a:lvl5pPr lvl="4" algn="l" rtl="0">
              <a:lnSpc>
                <a:spcPct val="100000"/>
              </a:lnSpc>
              <a:spcBef>
                <a:spcPts val="0"/>
              </a:spcBef>
              <a:spcAft>
                <a:spcPts val="0"/>
              </a:spcAft>
              <a:buNone/>
              <a:defRPr sz="4800" b="1">
                <a:solidFill>
                  <a:srgbClr val="212121"/>
                </a:solidFill>
                <a:latin typeface="Calibri"/>
                <a:ea typeface="Calibri"/>
                <a:cs typeface="Calibri"/>
                <a:sym typeface="Calibri"/>
              </a:defRPr>
            </a:lvl5pPr>
            <a:lvl6pPr marL="457200" lvl="5" indent="0" algn="l" rtl="0">
              <a:lnSpc>
                <a:spcPct val="100000"/>
              </a:lnSpc>
              <a:spcBef>
                <a:spcPts val="0"/>
              </a:spcBef>
              <a:spcAft>
                <a:spcPts val="0"/>
              </a:spcAft>
              <a:buNone/>
              <a:defRPr sz="4800" b="1">
                <a:solidFill>
                  <a:srgbClr val="212121"/>
                </a:solidFill>
                <a:latin typeface="Calibri"/>
                <a:ea typeface="Calibri"/>
                <a:cs typeface="Calibri"/>
                <a:sym typeface="Calibri"/>
              </a:defRPr>
            </a:lvl6pPr>
            <a:lvl7pPr marL="914400" lvl="6" indent="0" algn="l" rtl="0">
              <a:lnSpc>
                <a:spcPct val="100000"/>
              </a:lnSpc>
              <a:spcBef>
                <a:spcPts val="0"/>
              </a:spcBef>
              <a:spcAft>
                <a:spcPts val="0"/>
              </a:spcAft>
              <a:buNone/>
              <a:defRPr sz="4800" b="1">
                <a:solidFill>
                  <a:srgbClr val="212121"/>
                </a:solidFill>
                <a:latin typeface="Calibri"/>
                <a:ea typeface="Calibri"/>
                <a:cs typeface="Calibri"/>
                <a:sym typeface="Calibri"/>
              </a:defRPr>
            </a:lvl7pPr>
            <a:lvl8pPr marL="1371600" lvl="7" indent="0" algn="l" rtl="0">
              <a:lnSpc>
                <a:spcPct val="100000"/>
              </a:lnSpc>
              <a:spcBef>
                <a:spcPts val="0"/>
              </a:spcBef>
              <a:spcAft>
                <a:spcPts val="0"/>
              </a:spcAft>
              <a:buNone/>
              <a:defRPr sz="4800" b="1">
                <a:solidFill>
                  <a:srgbClr val="212121"/>
                </a:solidFill>
                <a:latin typeface="Calibri"/>
                <a:ea typeface="Calibri"/>
                <a:cs typeface="Calibri"/>
                <a:sym typeface="Calibri"/>
              </a:defRPr>
            </a:lvl8pPr>
            <a:lvl9pPr marL="1828800" lvl="8" indent="0" algn="l" rtl="0">
              <a:lnSpc>
                <a:spcPct val="100000"/>
              </a:lnSpc>
              <a:spcBef>
                <a:spcPts val="0"/>
              </a:spcBef>
              <a:spcAft>
                <a:spcPts val="0"/>
              </a:spcAft>
              <a:buNone/>
              <a:defRPr sz="4800" b="1">
                <a:solidFill>
                  <a:srgbClr val="212121"/>
                </a:solidFill>
                <a:latin typeface="Calibri"/>
                <a:ea typeface="Calibri"/>
                <a:cs typeface="Calibri"/>
                <a:sym typeface="Calibri"/>
              </a:defRPr>
            </a:lvl9pPr>
          </a:lstStyle>
          <a:p>
            <a:endParaRPr/>
          </a:p>
        </p:txBody>
      </p:sp>
      <p:sp>
        <p:nvSpPr>
          <p:cNvPr id="98" name="Shape 98"/>
          <p:cNvSpPr txBox="1">
            <a:spLocks noGrp="1"/>
          </p:cNvSpPr>
          <p:nvPr>
            <p:ph type="body" idx="1"/>
          </p:nvPr>
        </p:nvSpPr>
        <p:spPr>
          <a:xfrm>
            <a:off x="3859300" y="2585266"/>
            <a:ext cx="7654500" cy="3531900"/>
          </a:xfrm>
          <a:prstGeom prst="rect">
            <a:avLst/>
          </a:prstGeom>
          <a:noFill/>
          <a:ln>
            <a:noFill/>
          </a:ln>
        </p:spPr>
        <p:txBody>
          <a:bodyPr lIns="121900" tIns="121900" rIns="121900" bIns="121900" anchor="t" anchorCtr="0"/>
          <a:lstStyle>
            <a:lvl1pPr marL="228600" lvl="0" indent="-50800" algn="l" rtl="0">
              <a:lnSpc>
                <a:spcPct val="115000"/>
              </a:lnSpc>
              <a:spcBef>
                <a:spcPts val="0"/>
              </a:spcBef>
              <a:spcAft>
                <a:spcPts val="2100"/>
              </a:spcAft>
              <a:buClr>
                <a:srgbClr val="616161"/>
              </a:buClr>
              <a:buSzPct val="100000"/>
              <a:defRPr sz="2700">
                <a:solidFill>
                  <a:srgbClr val="616161"/>
                </a:solidFill>
                <a:latin typeface="Calibri"/>
                <a:ea typeface="Calibri"/>
                <a:cs typeface="Calibri"/>
                <a:sym typeface="Calibri"/>
              </a:defRPr>
            </a:lvl1pPr>
            <a:lvl2pPr marL="685800" lvl="1" indent="-762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2pPr>
            <a:lvl3pPr marL="1143000" lvl="2" indent="-1016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3pPr>
            <a:lvl4pPr marL="1600200" lvl="3"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4pPr>
            <a:lvl5pPr marL="2057400" lvl="4"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5pPr>
            <a:lvl6pPr marL="2514600" lvl="5"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6pPr>
            <a:lvl7pPr marL="2971800" lvl="6"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7pPr>
            <a:lvl8pPr marL="3429000" lvl="7"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8pPr>
            <a:lvl9pPr marL="3886200" lvl="8"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11296610" y="6217622"/>
            <a:ext cx="731700" cy="524700"/>
          </a:xfrm>
          <a:prstGeom prst="rect">
            <a:avLst/>
          </a:prstGeom>
          <a:noFill/>
        </p:spPr>
        <p:txBody>
          <a:bodyPr lIns="121900" tIns="121900" rIns="121900" bIns="121900" anchor="ctr" anchorCtr="0">
            <a:noAutofit/>
          </a:bodyPr>
          <a:lstStyle/>
          <a:p>
            <a:pPr lvl="0" algn="r" rtl="0">
              <a:lnSpc>
                <a:spcPct val="100000"/>
              </a:lnSpc>
              <a:spcBef>
                <a:spcPts val="0"/>
              </a:spcBef>
              <a:spcAft>
                <a:spcPts val="0"/>
              </a:spcAft>
              <a:buNone/>
            </a:pPr>
            <a:fld id="{00000000-1234-1234-1234-123412341234}" type="slidenum">
              <a:rPr lang="en-US" sz="1300">
                <a:solidFill>
                  <a:srgbClr val="616161"/>
                </a:solidFill>
              </a:rPr>
              <a:t>‹#›</a:t>
            </a:fld>
            <a:endParaRPr lang="en-US" sz="1300">
              <a:solidFill>
                <a:srgbClr val="61616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700" cy="1122300"/>
          </a:xfrm>
          <a:prstGeom prst="rect">
            <a:avLst/>
          </a:prstGeom>
        </p:spPr>
        <p:txBody>
          <a:bodyPr lIns="121900" tIns="121900" rIns="121900" bIns="121900"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700" cy="45552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36633"/>
            <a:ext cx="5333100" cy="4555200"/>
          </a:xfrm>
          <a:prstGeom prst="rect">
            <a:avLst/>
          </a:prstGeom>
        </p:spPr>
        <p:txBody>
          <a:bodyPr lIns="121900" tIns="121900" rIns="121900" bIns="121900"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6443200" y="1536633"/>
            <a:ext cx="5333100" cy="4555200"/>
          </a:xfrm>
          <a:prstGeom prst="rect">
            <a:avLst/>
          </a:prstGeom>
        </p:spPr>
        <p:txBody>
          <a:bodyPr lIns="121900" tIns="121900" rIns="121900" bIns="121900"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4" name="Shape 24"/>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700"/>
          </a:xfrm>
          <a:prstGeom prst="rect">
            <a:avLst/>
          </a:prstGeom>
        </p:spPr>
        <p:txBody>
          <a:bodyPr lIns="121900" tIns="121900" rIns="121900" bIns="121900"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0" name="Shape 30"/>
          <p:cNvSpPr txBox="1">
            <a:spLocks noGrp="1"/>
          </p:cNvSpPr>
          <p:nvPr>
            <p:ph type="body" idx="1"/>
          </p:nvPr>
        </p:nvSpPr>
        <p:spPr>
          <a:xfrm>
            <a:off x="415600" y="1852800"/>
            <a:ext cx="3744000" cy="4239300"/>
          </a:xfrm>
          <a:prstGeom prst="rect">
            <a:avLst/>
          </a:prstGeom>
        </p:spPr>
        <p:txBody>
          <a:bodyPr lIns="121900" tIns="121900" rIns="121900" bIns="121900"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1" name="Shape 31"/>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6" y="600200"/>
            <a:ext cx="8490300" cy="5454300"/>
          </a:xfrm>
          <a:prstGeom prst="rect">
            <a:avLst/>
          </a:prstGeom>
        </p:spPr>
        <p:txBody>
          <a:bodyPr lIns="121900" tIns="121900" rIns="121900" bIns="121900"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34" name="Shape 34"/>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6"/>
            <a:ext cx="6096000" cy="6858000"/>
          </a:xfrm>
          <a:prstGeom prst="rect">
            <a:avLst/>
          </a:prstGeom>
          <a:solidFill>
            <a:schemeClr val="lt2"/>
          </a:solidFill>
          <a:ln>
            <a:noFill/>
          </a:ln>
        </p:spPr>
        <p:txBody>
          <a:bodyPr lIns="121900" tIns="121900" rIns="121900" bIns="121900" anchor="ctr" anchorCtr="0">
            <a:noAutofit/>
          </a:bodyPr>
          <a:lstStyle/>
          <a:p>
            <a:pPr lvl="0">
              <a:spcBef>
                <a:spcPts val="0"/>
              </a:spcBef>
              <a:buNone/>
            </a:pPr>
            <a:endParaRPr/>
          </a:p>
        </p:txBody>
      </p:sp>
      <p:sp>
        <p:nvSpPr>
          <p:cNvPr id="37" name="Shape 37"/>
          <p:cNvSpPr txBox="1">
            <a:spLocks noGrp="1"/>
          </p:cNvSpPr>
          <p:nvPr>
            <p:ph type="title"/>
          </p:nvPr>
        </p:nvSpPr>
        <p:spPr>
          <a:xfrm>
            <a:off x="354000" y="1644233"/>
            <a:ext cx="5393700" cy="1976400"/>
          </a:xfrm>
          <a:prstGeom prst="rect">
            <a:avLst/>
          </a:prstGeom>
        </p:spPr>
        <p:txBody>
          <a:bodyPr lIns="121900" tIns="121900" rIns="121900" bIns="121900"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endParaRPr/>
          </a:p>
        </p:txBody>
      </p:sp>
      <p:sp>
        <p:nvSpPr>
          <p:cNvPr id="38" name="Shape 38"/>
          <p:cNvSpPr txBox="1">
            <a:spLocks noGrp="1"/>
          </p:cNvSpPr>
          <p:nvPr>
            <p:ph type="subTitle" idx="1"/>
          </p:nvPr>
        </p:nvSpPr>
        <p:spPr>
          <a:xfrm>
            <a:off x="354000" y="3737433"/>
            <a:ext cx="5393700" cy="1646700"/>
          </a:xfrm>
          <a:prstGeom prst="rect">
            <a:avLst/>
          </a:prstGeom>
        </p:spPr>
        <p:txBody>
          <a:bodyPr lIns="121900" tIns="121900" rIns="121900" bIns="121900"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39" name="Shape 39"/>
          <p:cNvSpPr txBox="1">
            <a:spLocks noGrp="1"/>
          </p:cNvSpPr>
          <p:nvPr>
            <p:ph type="body" idx="2"/>
          </p:nvPr>
        </p:nvSpPr>
        <p:spPr>
          <a:xfrm>
            <a:off x="6586000" y="965433"/>
            <a:ext cx="5115900" cy="4926900"/>
          </a:xfrm>
          <a:prstGeom prst="rect">
            <a:avLst/>
          </a:prstGeom>
        </p:spPr>
        <p:txBody>
          <a:bodyPr lIns="121900" tIns="121900" rIns="121900" bIns="121900"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6"/>
            <a:ext cx="7998300" cy="806700"/>
          </a:xfrm>
          <a:prstGeom prst="rect">
            <a:avLst/>
          </a:prstGeom>
        </p:spPr>
        <p:txBody>
          <a:bodyPr lIns="121900" tIns="121900" rIns="121900" bIns="121900"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6"/>
            <a:ext cx="11360700" cy="763500"/>
          </a:xfrm>
          <a:prstGeom prst="rect">
            <a:avLst/>
          </a:prstGeom>
          <a:noFill/>
          <a:ln>
            <a:noFill/>
          </a:ln>
        </p:spPr>
        <p:txBody>
          <a:bodyPr lIns="121900" tIns="121900" rIns="121900" bIns="121900" anchor="t" anchorCtr="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a:endParaRPr/>
          </a:p>
        </p:txBody>
      </p:sp>
      <p:sp>
        <p:nvSpPr>
          <p:cNvPr id="7" name="Shape 7"/>
          <p:cNvSpPr txBox="1">
            <a:spLocks noGrp="1"/>
          </p:cNvSpPr>
          <p:nvPr>
            <p:ph type="body" idx="1"/>
          </p:nvPr>
        </p:nvSpPr>
        <p:spPr>
          <a:xfrm>
            <a:off x="415600" y="1536633"/>
            <a:ext cx="11360700" cy="4555200"/>
          </a:xfrm>
          <a:prstGeom prst="rect">
            <a:avLst/>
          </a:prstGeom>
          <a:noFill/>
          <a:ln>
            <a:noFill/>
          </a:ln>
        </p:spPr>
        <p:txBody>
          <a:bodyPr lIns="121900" tIns="121900" rIns="121900" bIns="121900" anchor="t" anchorCtr="0"/>
          <a:lstStyle>
            <a:lvl1pPr lvl="0">
              <a:lnSpc>
                <a:spcPct val="115000"/>
              </a:lnSpc>
              <a:spcBef>
                <a:spcPts val="0"/>
              </a:spcBef>
              <a:spcAft>
                <a:spcPts val="2100"/>
              </a:spcAft>
              <a:buClr>
                <a:schemeClr val="dk2"/>
              </a:buClr>
              <a:buSzPct val="100000"/>
              <a:defRPr sz="2400">
                <a:solidFill>
                  <a:schemeClr val="dk2"/>
                </a:solidFill>
              </a:defRPr>
            </a:lvl1pPr>
            <a:lvl2pPr lvl="1">
              <a:lnSpc>
                <a:spcPct val="115000"/>
              </a:lnSpc>
              <a:spcBef>
                <a:spcPts val="0"/>
              </a:spcBef>
              <a:spcAft>
                <a:spcPts val="2100"/>
              </a:spcAft>
              <a:buClr>
                <a:schemeClr val="dk2"/>
              </a:buClr>
              <a:buSzPct val="100000"/>
              <a:defRPr sz="1900">
                <a:solidFill>
                  <a:schemeClr val="dk2"/>
                </a:solidFill>
              </a:defRPr>
            </a:lvl2pPr>
            <a:lvl3pPr lvl="2">
              <a:lnSpc>
                <a:spcPct val="115000"/>
              </a:lnSpc>
              <a:spcBef>
                <a:spcPts val="0"/>
              </a:spcBef>
              <a:spcAft>
                <a:spcPts val="2100"/>
              </a:spcAft>
              <a:buClr>
                <a:schemeClr val="dk2"/>
              </a:buClr>
              <a:buSzPct val="100000"/>
              <a:defRPr sz="1900">
                <a:solidFill>
                  <a:schemeClr val="dk2"/>
                </a:solidFill>
              </a:defRPr>
            </a:lvl3pPr>
            <a:lvl4pPr lvl="3">
              <a:lnSpc>
                <a:spcPct val="115000"/>
              </a:lnSpc>
              <a:spcBef>
                <a:spcPts val="0"/>
              </a:spcBef>
              <a:spcAft>
                <a:spcPts val="2100"/>
              </a:spcAft>
              <a:buClr>
                <a:schemeClr val="dk2"/>
              </a:buClr>
              <a:buSzPct val="100000"/>
              <a:defRPr sz="1900">
                <a:solidFill>
                  <a:schemeClr val="dk2"/>
                </a:solidFill>
              </a:defRPr>
            </a:lvl4pPr>
            <a:lvl5pPr lvl="4">
              <a:lnSpc>
                <a:spcPct val="115000"/>
              </a:lnSpc>
              <a:spcBef>
                <a:spcPts val="0"/>
              </a:spcBef>
              <a:spcAft>
                <a:spcPts val="2100"/>
              </a:spcAft>
              <a:buClr>
                <a:schemeClr val="dk2"/>
              </a:buClr>
              <a:buSzPct val="100000"/>
              <a:defRPr sz="1900">
                <a:solidFill>
                  <a:schemeClr val="dk2"/>
                </a:solidFill>
              </a:defRPr>
            </a:lvl5pPr>
            <a:lvl6pPr lvl="5">
              <a:lnSpc>
                <a:spcPct val="115000"/>
              </a:lnSpc>
              <a:spcBef>
                <a:spcPts val="0"/>
              </a:spcBef>
              <a:spcAft>
                <a:spcPts val="2100"/>
              </a:spcAft>
              <a:buClr>
                <a:schemeClr val="dk2"/>
              </a:buClr>
              <a:buSzPct val="100000"/>
              <a:defRPr sz="1900">
                <a:solidFill>
                  <a:schemeClr val="dk2"/>
                </a:solidFill>
              </a:defRPr>
            </a:lvl6pPr>
            <a:lvl7pPr lvl="6">
              <a:lnSpc>
                <a:spcPct val="115000"/>
              </a:lnSpc>
              <a:spcBef>
                <a:spcPts val="0"/>
              </a:spcBef>
              <a:spcAft>
                <a:spcPts val="2100"/>
              </a:spcAft>
              <a:buClr>
                <a:schemeClr val="dk2"/>
              </a:buClr>
              <a:buSzPct val="100000"/>
              <a:defRPr sz="1900">
                <a:solidFill>
                  <a:schemeClr val="dk2"/>
                </a:solidFill>
              </a:defRPr>
            </a:lvl7pPr>
            <a:lvl8pPr lvl="7">
              <a:lnSpc>
                <a:spcPct val="115000"/>
              </a:lnSpc>
              <a:spcBef>
                <a:spcPts val="0"/>
              </a:spcBef>
              <a:spcAft>
                <a:spcPts val="2100"/>
              </a:spcAft>
              <a:buClr>
                <a:schemeClr val="dk2"/>
              </a:buClr>
              <a:buSzPct val="100000"/>
              <a:defRPr sz="1900">
                <a:solidFill>
                  <a:schemeClr val="dk2"/>
                </a:solidFill>
              </a:defRPr>
            </a:lvl8pPr>
            <a:lvl9pPr lvl="8">
              <a:lnSpc>
                <a:spcPct val="115000"/>
              </a:lnSpc>
              <a:spcBef>
                <a:spcPts val="0"/>
              </a:spcBef>
              <a:spcAft>
                <a:spcPts val="2100"/>
              </a:spcAft>
              <a:buClr>
                <a:schemeClr val="dk2"/>
              </a:buClr>
              <a:buSzPct val="100000"/>
              <a:defRPr sz="1900">
                <a:solidFill>
                  <a:schemeClr val="dk2"/>
                </a:solidFill>
              </a:defRPr>
            </a:lvl9pPr>
          </a:lstStyle>
          <a:p>
            <a:endParaRPr/>
          </a:p>
        </p:txBody>
      </p:sp>
      <p:sp>
        <p:nvSpPr>
          <p:cNvPr id="8" name="Shape 8"/>
          <p:cNvSpPr txBox="1">
            <a:spLocks noGrp="1"/>
          </p:cNvSpPr>
          <p:nvPr>
            <p:ph type="sldNum" idx="12"/>
          </p:nvPr>
        </p:nvSpPr>
        <p:spPr>
          <a:xfrm>
            <a:off x="11296610" y="6217622"/>
            <a:ext cx="731700" cy="524700"/>
          </a:xfrm>
          <a:prstGeom prst="rect">
            <a:avLst/>
          </a:prstGeom>
          <a:noFill/>
          <a:ln>
            <a:noFill/>
          </a:ln>
        </p:spPr>
        <p:txBody>
          <a:bodyPr lIns="121900" tIns="121900" rIns="121900" bIns="121900" anchor="ctr" anchorCtr="0">
            <a:noAutofit/>
          </a:bodyPr>
          <a:lstStyle/>
          <a:p>
            <a:pPr lvl="0" algn="r">
              <a:spcBef>
                <a:spcPts val="0"/>
              </a:spcBef>
              <a:buNone/>
            </a:pPr>
            <a:fld id="{00000000-1234-1234-1234-123412341234}" type="slidenum">
              <a:rPr lang="en-US" sz="1300">
                <a:solidFill>
                  <a:schemeClr val="dk2"/>
                </a:solidFill>
              </a:rPr>
              <a:t>‹#›</a:t>
            </a:fld>
            <a:endParaRPr lang="en-US" sz="13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ndtools.com/pages/article/newSTR_97.htm"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 sz="3600" dirty="0">
                <a:solidFill>
                  <a:srgbClr val="FFFFFF"/>
                </a:solidFill>
                <a:latin typeface="Oswald"/>
                <a:ea typeface="Oswald"/>
                <a:cs typeface="Oswald"/>
                <a:sym typeface="Oswald"/>
              </a:rPr>
              <a:t>Law of the Hammer</a:t>
            </a:r>
            <a:endParaRPr lang="en-US" sz="3600" dirty="0">
              <a:solidFill>
                <a:srgbClr val="FFFFFF"/>
              </a:solidFill>
              <a:latin typeface="Oswald"/>
              <a:ea typeface="Oswald"/>
              <a:cs typeface="Oswald"/>
              <a:sym typeface="Oswald"/>
            </a:endParaRPr>
          </a:p>
        </p:txBody>
      </p:sp>
      <p:sp>
        <p:nvSpPr>
          <p:cNvPr id="105" name="Shape 105"/>
          <p:cNvSpPr txBox="1">
            <a:spLocks noGrp="1"/>
          </p:cNvSpPr>
          <p:nvPr>
            <p:ph type="body" idx="1"/>
          </p:nvPr>
        </p:nvSpPr>
        <p:spPr>
          <a:xfrm>
            <a:off x="866775" y="2438400"/>
            <a:ext cx="4678363" cy="1646431"/>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3000" b="1" i="0" u="none" strike="noStrike" cap="none" dirty="0">
                <a:solidFill>
                  <a:srgbClr val="1D1E2A"/>
                </a:solidFill>
                <a:latin typeface="Roboto"/>
                <a:ea typeface="Roboto"/>
                <a:cs typeface="Roboto"/>
                <a:sym typeface="Roboto"/>
              </a:rPr>
              <a:t>Pros:</a:t>
            </a:r>
          </a:p>
          <a:p>
            <a:pPr marL="514350" marR="0" lvl="0" indent="-515619" algn="l" rtl="0">
              <a:lnSpc>
                <a:spcPct val="70000"/>
              </a:lnSpc>
              <a:spcBef>
                <a:spcPts val="1000"/>
              </a:spcBef>
              <a:spcAft>
                <a:spcPts val="0"/>
              </a:spcAft>
              <a:buClr>
                <a:srgbClr val="1D1E2A"/>
              </a:buClr>
              <a:buSzPct val="100000"/>
              <a:buFont typeface="Roboto"/>
              <a:buAutoNum type="arabicPeriod"/>
            </a:pPr>
            <a:r>
              <a:rPr lang="EN-US" sz="2400" b="0" i="0" u="none" strike="noStrike" cap="none" dirty="0">
                <a:solidFill>
                  <a:srgbClr val="1D1E2A"/>
                </a:solidFill>
                <a:latin typeface="Roboto"/>
                <a:ea typeface="Roboto"/>
                <a:cs typeface="Roboto"/>
                <a:sym typeface="Roboto"/>
              </a:rPr>
              <a:t>Simplicity</a:t>
            </a:r>
          </a:p>
          <a:p>
            <a:pPr marL="514350" marR="0" lvl="0" indent="-515619" algn="l" rtl="0">
              <a:lnSpc>
                <a:spcPct val="70000"/>
              </a:lnSpc>
              <a:spcBef>
                <a:spcPts val="1000"/>
              </a:spcBef>
              <a:spcAft>
                <a:spcPts val="0"/>
              </a:spcAft>
              <a:buClr>
                <a:srgbClr val="1D1E2A"/>
              </a:buClr>
              <a:buSzPct val="100000"/>
              <a:buFont typeface="Roboto"/>
              <a:buAutoNum type="arabicPeriod"/>
            </a:pPr>
            <a:r>
              <a:rPr lang="EN-US" sz="2400" b="0" i="0" u="none" strike="noStrike" cap="none" dirty="0">
                <a:solidFill>
                  <a:srgbClr val="1D1E2A"/>
                </a:solidFill>
                <a:latin typeface="Roboto"/>
                <a:ea typeface="Roboto"/>
                <a:cs typeface="Roboto"/>
                <a:sym typeface="Roboto"/>
              </a:rPr>
              <a:t>Reliability</a:t>
            </a:r>
            <a:endParaRPr lang="en-US" sz="2400" b="0" i="0" u="none" strike="noStrike" cap="none" dirty="0">
              <a:solidFill>
                <a:srgbClr val="1D1E2A"/>
              </a:solidFill>
              <a:latin typeface="Roboto"/>
              <a:ea typeface="Roboto"/>
              <a:cs typeface="Roboto"/>
              <a:sym typeface="Roboto"/>
            </a:endParaRPr>
          </a:p>
          <a:p>
            <a:pPr marL="514350" indent="-515619">
              <a:lnSpc>
                <a:spcPct val="70000"/>
              </a:lnSpc>
              <a:buClr>
                <a:srgbClr val="1D1E2A"/>
              </a:buClr>
              <a:buFont typeface="Arial"/>
              <a:buAutoNum type="arabicPeriod"/>
            </a:pPr>
            <a:r>
              <a:rPr lang="EN-US" sz="2400" b="0" i="0" u="none" strike="noStrike" cap="none" dirty="0">
                <a:solidFill>
                  <a:srgbClr val="1D1E2A"/>
                </a:solidFill>
                <a:latin typeface="Roboto"/>
                <a:ea typeface="Roboto"/>
                <a:cs typeface="Roboto"/>
                <a:sym typeface="Roboto"/>
              </a:rPr>
              <a:t>Uniformity</a:t>
            </a:r>
            <a:br>
              <a:rPr lang="en-US" sz="2400" b="0" i="0" u="none" strike="noStrike" cap="none" dirty="0">
                <a:solidFill>
                  <a:schemeClr val="tx1"/>
                </a:solidFill>
                <a:latin typeface="Roboto"/>
                <a:ea typeface="Roboto"/>
                <a:cs typeface="Roboto"/>
                <a:sym typeface="Roboto"/>
              </a:rPr>
            </a:br>
            <a:endParaRPr lang="en-US" sz="2400" b="0" i="0" u="none" strike="noStrike" cap="none" dirty="0">
              <a:solidFill>
                <a:schemeClr val="tx1"/>
              </a:solidFill>
              <a:latin typeface="Roboto"/>
              <a:ea typeface="Roboto"/>
              <a:cs typeface="Roboto"/>
              <a:sym typeface="Roboto"/>
            </a:endParaRPr>
          </a:p>
          <a:p>
            <a:pPr marL="0" marR="0" lvl="0" indent="0" algn="l" rtl="0">
              <a:lnSpc>
                <a:spcPct val="70000"/>
              </a:lnSpc>
              <a:spcBef>
                <a:spcPts val="1000"/>
              </a:spcBef>
              <a:spcAft>
                <a:spcPts val="0"/>
              </a:spcAft>
              <a:buClr>
                <a:schemeClr val="dk1"/>
              </a:buClr>
              <a:buSzPct val="25000"/>
              <a:buFont typeface="Arial"/>
              <a:buNone/>
            </a:pPr>
            <a:endParaRPr sz="2400" b="0" i="0" u="none" strike="noStrike" cap="none">
              <a:solidFill>
                <a:schemeClr val="lt1"/>
              </a:solidFill>
              <a:latin typeface="Roboto"/>
              <a:ea typeface="Roboto"/>
              <a:cs typeface="Roboto"/>
              <a:sym typeface="Roboto"/>
            </a:endParaRPr>
          </a:p>
        </p:txBody>
      </p:sp>
      <p:sp>
        <p:nvSpPr>
          <p:cNvPr id="106" name="Shape 106"/>
          <p:cNvSpPr txBox="1"/>
          <p:nvPr/>
        </p:nvSpPr>
        <p:spPr>
          <a:xfrm>
            <a:off x="6585492" y="2438400"/>
            <a:ext cx="5521200" cy="3147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3000" b="1" i="0" u="none" strike="noStrike" cap="none" dirty="0">
                <a:solidFill>
                  <a:srgbClr val="1D1E2A"/>
                </a:solidFill>
                <a:latin typeface="Roboto"/>
                <a:ea typeface="Roboto"/>
                <a:cs typeface="Roboto"/>
                <a:sym typeface="Roboto"/>
              </a:rPr>
              <a:t>Cons: Just one</a:t>
            </a:r>
          </a:p>
          <a:p>
            <a:pPr marL="25400" lvl="1">
              <a:lnSpc>
                <a:spcPct val="90000"/>
              </a:lnSpc>
              <a:spcBef>
                <a:spcPts val="1000"/>
              </a:spcBef>
              <a:buClr>
                <a:srgbClr val="1D1E2A"/>
              </a:buClr>
              <a:buSzPct val="100000"/>
            </a:pPr>
            <a:r>
              <a:rPr lang="EN-US" sz="2400" b="0" i="0" u="none" strike="noStrike" cap="none" dirty="0">
                <a:solidFill>
                  <a:srgbClr val="1D1E2A"/>
                </a:solidFill>
                <a:latin typeface="Roboto"/>
                <a:ea typeface="Roboto"/>
                <a:cs typeface="Roboto"/>
                <a:sym typeface="Roboto"/>
              </a:rPr>
              <a:t>Narrow area of application</a:t>
            </a:r>
          </a:p>
          <a:p>
            <a:pPr marL="342900" lvl="7" indent="-342900">
              <a:lnSpc>
                <a:spcPct val="90000"/>
              </a:lnSpc>
              <a:spcBef>
                <a:spcPts val="1000"/>
              </a:spcBef>
              <a:buClr>
                <a:schemeClr val="dk1"/>
              </a:buClr>
              <a:buFont typeface="Arial" panose="020B0604020202020204" pitchFamily="34" charset="0"/>
              <a:buChar char="•"/>
            </a:pPr>
            <a:r>
              <a:rPr lang="EN-US" sz="2400" b="0" i="0" u="none" strike="noStrike" cap="none" dirty="0">
                <a:solidFill>
                  <a:srgbClr val="1D1E2A"/>
                </a:solidFill>
                <a:latin typeface="Roboto"/>
                <a:ea typeface="Roboto"/>
                <a:cs typeface="Roboto"/>
                <a:sym typeface="Roboto"/>
              </a:rPr>
              <a:t>Construction</a:t>
            </a:r>
            <a:endParaRPr lang="en-US" sz="2400" b="0" i="0" u="none" strike="noStrike" cap="none" dirty="0">
              <a:solidFill>
                <a:srgbClr val="1D1E2A"/>
              </a:solidFill>
              <a:latin typeface="Roboto"/>
              <a:ea typeface="Roboto"/>
              <a:cs typeface="Roboto"/>
              <a:sym typeface="Roboto"/>
            </a:endParaRPr>
          </a:p>
          <a:p>
            <a:pPr marL="342900" lvl="8" indent="-342900">
              <a:lnSpc>
                <a:spcPct val="90000"/>
              </a:lnSpc>
              <a:spcBef>
                <a:spcPts val="1000"/>
              </a:spcBef>
              <a:buClr>
                <a:schemeClr val="dk1"/>
              </a:buClr>
              <a:buFont typeface="Arial" panose="020B0604020202020204" pitchFamily="34" charset="0"/>
              <a:buChar char="•"/>
            </a:pPr>
            <a:r>
              <a:rPr lang="EN-US" sz="2400" b="0" i="0" u="none" strike="noStrike" cap="none" dirty="0">
                <a:solidFill>
                  <a:schemeClr val="tx1"/>
                </a:solidFill>
                <a:latin typeface="Roboto"/>
                <a:ea typeface="Roboto"/>
                <a:cs typeface="Roboto"/>
                <a:sym typeface="Roboto"/>
              </a:rPr>
              <a:t>Destruction</a:t>
            </a:r>
            <a:endParaRPr lang="en-US" sz="2400" b="0" i="0" u="none" strike="noStrike" cap="none" dirty="0">
              <a:solidFill>
                <a:schemeClr val="tx1"/>
              </a:solidFill>
              <a:latin typeface="Roboto"/>
              <a:ea typeface="Roboto"/>
              <a:cs typeface="Roboto"/>
              <a:sym typeface="Roboto"/>
            </a:endParaRPr>
          </a:p>
          <a:p>
            <a:pPr marL="342900" lvl="8" indent="-342900">
              <a:lnSpc>
                <a:spcPct val="90000"/>
              </a:lnSpc>
              <a:spcBef>
                <a:spcPts val="1000"/>
              </a:spcBef>
              <a:buClr>
                <a:schemeClr val="dk1"/>
              </a:buClr>
              <a:buFont typeface="Arial" panose="020B0604020202020204" pitchFamily="34" charset="0"/>
              <a:buChar char="•"/>
            </a:pPr>
            <a:r>
              <a:rPr lang="EN-US" sz="2400" b="0" i="0" u="none" strike="noStrike" cap="none" dirty="0">
                <a:solidFill>
                  <a:schemeClr val="tx1"/>
                </a:solidFill>
                <a:latin typeface="Roboto"/>
                <a:ea typeface="Roboto"/>
                <a:cs typeface="Roboto"/>
                <a:sym typeface="Roboto"/>
              </a:rPr>
              <a:t>Making a point in conversation</a:t>
            </a:r>
            <a:endParaRPr lang="en-US" sz="2400" b="0" i="0" u="none" strike="noStrike" cap="none" dirty="0">
              <a:solidFill>
                <a:schemeClr val="tx1"/>
              </a:solidFill>
              <a:latin typeface="Roboto"/>
              <a:ea typeface="Roboto"/>
              <a:cs typeface="Roboto"/>
              <a:sym typeface="Roboto"/>
            </a:endParaRPr>
          </a:p>
          <a:p>
            <a:pPr marL="342900" lvl="8" indent="-342900">
              <a:lnSpc>
                <a:spcPct val="90000"/>
              </a:lnSpc>
              <a:spcBef>
                <a:spcPts val="1000"/>
              </a:spcBef>
              <a:buClr>
                <a:schemeClr val="dk1"/>
              </a:buClr>
              <a:buFont typeface="Arial" panose="020B0604020202020204" pitchFamily="34" charset="0"/>
              <a:buChar char="•"/>
            </a:pPr>
            <a:endParaRPr lang="en-US" sz="2400" b="0" i="0" u="none" strike="noStrike" cap="none">
              <a:latin typeface="Roboto"/>
              <a:ea typeface="Roboto"/>
              <a:cs typeface="Roboto"/>
              <a:sym typeface="Roboto"/>
            </a:endParaRPr>
          </a:p>
          <a:p>
            <a:pPr>
              <a:lnSpc>
                <a:spcPct val="90000"/>
              </a:lnSpc>
              <a:spcBef>
                <a:spcPts val="1000"/>
              </a:spcBef>
              <a:buClr>
                <a:schemeClr val="dk1"/>
              </a:buClr>
            </a:pPr>
            <a:endParaRPr lang="en-US" sz="2400" b="0" i="0" u="none" strike="noStrike" cap="none">
              <a:solidFill>
                <a:srgbClr val="FFFFFF"/>
              </a:solidFill>
              <a:latin typeface="Roboto"/>
              <a:ea typeface="Roboto"/>
              <a:cs typeface="Roboto"/>
              <a:sym typeface="Roboto"/>
            </a:endParaRPr>
          </a:p>
        </p:txBody>
      </p:sp>
      <p:cxnSp>
        <p:nvCxnSpPr>
          <p:cNvPr id="107" name="Shape 107"/>
          <p:cNvCxnSpPr/>
          <p:nvPr/>
        </p:nvCxnSpPr>
        <p:spPr>
          <a:xfrm>
            <a:off x="5832593" y="2438400"/>
            <a:ext cx="0" cy="4252200"/>
          </a:xfrm>
          <a:prstGeom prst="straightConnector1">
            <a:avLst/>
          </a:prstGeom>
          <a:noFill/>
          <a:ln w="9525" cap="flat" cmpd="sng">
            <a:solidFill>
              <a:srgbClr val="1D1E2A"/>
            </a:solidFill>
            <a:prstDash val="solid"/>
            <a:round/>
            <a:headEnd type="none" w="lg" len="lg"/>
            <a:tailEnd type="none" w="lg" len="lg"/>
          </a:ln>
        </p:spPr>
      </p:cxnSp>
      <p:pic>
        <p:nvPicPr>
          <p:cNvPr id="108" name="Shape 108" descr="SnarkHunter-Hammer-and-Nails.png"/>
          <p:cNvPicPr preferRelativeResize="0"/>
          <p:nvPr/>
        </p:nvPicPr>
        <p:blipFill>
          <a:blip r:embed="rId3">
            <a:alphaModFix/>
          </a:blip>
          <a:stretch>
            <a:fillRect/>
          </a:stretch>
        </p:blipFill>
        <p:spPr>
          <a:xfrm>
            <a:off x="1524482" y="4253306"/>
            <a:ext cx="2563975" cy="2671974"/>
          </a:xfrm>
          <a:prstGeom prst="rect">
            <a:avLst/>
          </a:prstGeom>
          <a:noFill/>
          <a:ln>
            <a:noFill/>
          </a:ln>
        </p:spPr>
      </p:pic>
      <p:sp>
        <p:nvSpPr>
          <p:cNvPr id="2" name="TextBox 1"/>
          <p:cNvSpPr txBox="1"/>
          <p:nvPr/>
        </p:nvSpPr>
        <p:spPr>
          <a:xfrm>
            <a:off x="47625" y="1181100"/>
            <a:ext cx="12060238" cy="954107"/>
          </a:xfrm>
          <a:prstGeom prst="rect">
            <a:avLst/>
          </a:prstGeom>
        </p:spPr>
        <p:txBody>
          <a:bodyPr wrap="square" rtlCol="0" anchor="t">
            <a:spAutoFit/>
          </a:bodyPr>
          <a:lstStyle/>
          <a:p>
            <a:pPr algn="ctr"/>
            <a:r>
              <a:rPr lang="EN-US" sz="2800" b="1" dirty="0"/>
              <a:t>If all you have is a </a:t>
            </a:r>
            <a:r>
              <a:rPr lang="EN-US" sz="2800" b="1" dirty="0">
                <a:solidFill>
                  <a:srgbClr val="F1C232"/>
                </a:solidFill>
              </a:rPr>
              <a:t>hammer</a:t>
            </a:r>
            <a:r>
              <a:rPr lang="EN-US" sz="2800" b="1" dirty="0"/>
              <a:t>, everything looks like a </a:t>
            </a:r>
            <a:r>
              <a:rPr lang="EN-US" sz="2800" b="1" dirty="0">
                <a:solidFill>
                  <a:srgbClr val="F1C232"/>
                </a:solidFill>
              </a:rPr>
              <a:t>nail</a:t>
            </a:r>
            <a:r>
              <a:rPr lang="EN-US" sz="2800" b="1" dirty="0"/>
              <a:t> </a:t>
            </a:r>
            <a:endParaRPr lang="en-US" sz="2800" b="1" dirty="0"/>
          </a:p>
          <a:p>
            <a:pPr algn="ctr"/>
            <a:r>
              <a:rPr lang="EN-US" sz="2800" b="1" dirty="0">
                <a:solidFill>
                  <a:schemeClr val="tx1"/>
                </a:solidFill>
              </a:rPr>
              <a:t>Is it necessarily bad?</a:t>
            </a:r>
            <a:endParaRPr lang="en-US"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Shape 207"/>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rgbClr val="F1C232"/>
                </a:solidFill>
                <a:latin typeface="Oswald"/>
                <a:ea typeface="Oswald"/>
                <a:cs typeface="Oswald"/>
                <a:sym typeface="Oswald"/>
              </a:rPr>
              <a:t>(C)reate</a:t>
            </a:r>
            <a:r>
              <a:rPr lang="EN-US" sz="3600" dirty="0">
                <a:solidFill>
                  <a:schemeClr val="lt1"/>
                </a:solidFill>
                <a:latin typeface="Oswald"/>
                <a:ea typeface="Oswald"/>
                <a:cs typeface="Oswald"/>
                <a:sym typeface="Oswald"/>
              </a:rPr>
              <a:t> Lists Dedicated To </a:t>
            </a:r>
            <a:r>
              <a:rPr lang="EN-US" sz="3600" dirty="0">
                <a:solidFill>
                  <a:srgbClr val="F1C232"/>
                </a:solidFill>
                <a:latin typeface="Oswald"/>
                <a:ea typeface="Oswald"/>
                <a:cs typeface="Oswald"/>
                <a:sym typeface="Oswald"/>
              </a:rPr>
              <a:t>Each </a:t>
            </a:r>
            <a:r>
              <a:rPr lang="EN-US" sz="3600" dirty="0">
                <a:solidFill>
                  <a:schemeClr val="lt1"/>
                </a:solidFill>
                <a:latin typeface="Oswald"/>
                <a:ea typeface="Oswald"/>
                <a:cs typeface="Oswald"/>
                <a:sym typeface="Oswald"/>
              </a:rPr>
              <a:t>Problem</a:t>
            </a:r>
          </a:p>
        </p:txBody>
      </p:sp>
      <p:pic>
        <p:nvPicPr>
          <p:cNvPr id="11" name="Picture 10"/>
          <p:cNvPicPr>
            <a:picLocks noChangeAspect="1"/>
          </p:cNvPicPr>
          <p:nvPr/>
        </p:nvPicPr>
        <p:blipFill>
          <a:blip r:embed="rId3"/>
          <a:stretch>
            <a:fillRect/>
          </a:stretch>
        </p:blipFill>
        <p:spPr>
          <a:xfrm>
            <a:off x="8519697" y="2705100"/>
            <a:ext cx="323355" cy="317020"/>
          </a:xfrm>
          <a:prstGeom prst="rect">
            <a:avLst/>
          </a:prstGeom>
        </p:spPr>
      </p:pic>
      <p:pic>
        <p:nvPicPr>
          <p:cNvPr id="12" name="Picture 11"/>
          <p:cNvPicPr>
            <a:picLocks noChangeAspect="1"/>
          </p:cNvPicPr>
          <p:nvPr/>
        </p:nvPicPr>
        <p:blipFill>
          <a:blip r:embed="rId3"/>
          <a:stretch>
            <a:fillRect/>
          </a:stretch>
        </p:blipFill>
        <p:spPr>
          <a:xfrm>
            <a:off x="8519697" y="2307326"/>
            <a:ext cx="323355" cy="317020"/>
          </a:xfrm>
          <a:prstGeom prst="rect">
            <a:avLst/>
          </a:prstGeom>
        </p:spPr>
      </p:pic>
      <p:pic>
        <p:nvPicPr>
          <p:cNvPr id="13" name="Picture 12"/>
          <p:cNvPicPr>
            <a:picLocks noChangeAspect="1"/>
          </p:cNvPicPr>
          <p:nvPr/>
        </p:nvPicPr>
        <p:blipFill>
          <a:blip r:embed="rId3"/>
          <a:stretch>
            <a:fillRect/>
          </a:stretch>
        </p:blipFill>
        <p:spPr>
          <a:xfrm>
            <a:off x="8519697" y="3078851"/>
            <a:ext cx="323355" cy="317020"/>
          </a:xfrm>
          <a:prstGeom prst="rect">
            <a:avLst/>
          </a:prstGeom>
        </p:spPr>
      </p:pic>
      <p:pic>
        <p:nvPicPr>
          <p:cNvPr id="14" name="Picture 13"/>
          <p:cNvPicPr>
            <a:picLocks noChangeAspect="1"/>
          </p:cNvPicPr>
          <p:nvPr/>
        </p:nvPicPr>
        <p:blipFill>
          <a:blip r:embed="rId3"/>
          <a:stretch>
            <a:fillRect/>
          </a:stretch>
        </p:blipFill>
        <p:spPr>
          <a:xfrm>
            <a:off x="8519697" y="3906388"/>
            <a:ext cx="323355" cy="317020"/>
          </a:xfrm>
          <a:prstGeom prst="rect">
            <a:avLst/>
          </a:prstGeom>
        </p:spPr>
      </p:pic>
      <p:pic>
        <p:nvPicPr>
          <p:cNvPr id="15" name="Picture 14"/>
          <p:cNvPicPr>
            <a:picLocks noChangeAspect="1"/>
          </p:cNvPicPr>
          <p:nvPr/>
        </p:nvPicPr>
        <p:blipFill>
          <a:blip r:embed="rId3"/>
          <a:stretch>
            <a:fillRect/>
          </a:stretch>
        </p:blipFill>
        <p:spPr>
          <a:xfrm>
            <a:off x="8519697" y="3496813"/>
            <a:ext cx="323355" cy="317020"/>
          </a:xfrm>
          <a:prstGeom prst="rect">
            <a:avLst/>
          </a:prstGeom>
        </p:spPr>
      </p:pic>
      <p:graphicFrame>
        <p:nvGraphicFramePr>
          <p:cNvPr id="5" name="Table 4"/>
          <p:cNvGraphicFramePr/>
          <p:nvPr>
            <p:extLst>
              <p:ext uri="{D42A27DB-BD31-4B8C-83A1-F6EECF244321}">
                <p14:modId xmlns:p14="http://schemas.microsoft.com/office/powerpoint/2010/main" val="2701962753"/>
              </p:ext>
            </p:extLst>
          </p:nvPr>
        </p:nvGraphicFramePr>
        <p:xfrm>
          <a:off x="1820204" y="1876425"/>
          <a:ext cx="6600039" cy="2377440"/>
        </p:xfrm>
        <a:graphic>
          <a:graphicData uri="http://schemas.openxmlformats.org/drawingml/2006/table">
            <a:tbl>
              <a:tblPr>
                <a:tableStyleId>{D2CB8C6A-9C43-4CCA-B94E-A737014DE487}</a:tableStyleId>
              </a:tblPr>
              <a:tblGrid>
                <a:gridCol w="1669858">
                  <a:extLst>
                    <a:ext uri="{9D8B030D-6E8A-4147-A177-3AD203B41FA5}">
                      <a16:colId xmlns:a16="http://schemas.microsoft.com/office/drawing/2014/main" val="2659721467"/>
                    </a:ext>
                  </a:extLst>
                </a:gridCol>
                <a:gridCol w="701081">
                  <a:extLst>
                    <a:ext uri="{9D8B030D-6E8A-4147-A177-3AD203B41FA5}">
                      <a16:colId xmlns:a16="http://schemas.microsoft.com/office/drawing/2014/main" val="1690964823"/>
                    </a:ext>
                  </a:extLst>
                </a:gridCol>
                <a:gridCol w="4229100">
                  <a:extLst>
                    <a:ext uri="{9D8B030D-6E8A-4147-A177-3AD203B41FA5}">
                      <a16:colId xmlns:a16="http://schemas.microsoft.com/office/drawing/2014/main" val="1585027855"/>
                    </a:ext>
                  </a:extLst>
                </a:gridCol>
              </a:tblGrid>
              <a:tr h="396240">
                <a:tc>
                  <a:txBody>
                    <a:bodyPr/>
                    <a:lstStyle/>
                    <a:p>
                      <a:r>
                        <a:rPr lang="EN-US" sz="2000" dirty="0"/>
                        <a:t>[MIS]</a:t>
                      </a:r>
                    </a:p>
                  </a:txBody>
                  <a:tcPr/>
                </a:tc>
                <a:tc>
                  <a:txBody>
                    <a:bodyPr/>
                    <a:lstStyle/>
                    <a:p>
                      <a:r>
                        <a:rPr lang="EN-US" sz="2000" dirty="0"/>
                        <a:t>=&gt; </a:t>
                      </a:r>
                      <a:endParaRPr lang="en-US" sz="2000"/>
                    </a:p>
                  </a:txBody>
                  <a:tcPr/>
                </a:tc>
                <a:tc>
                  <a:txBody>
                    <a:bodyPr/>
                    <a:lstStyle/>
                    <a:p>
                      <a:r>
                        <a:rPr lang="EN-US" sz="2000" dirty="0"/>
                        <a:t>Clients With Missing </a:t>
                      </a:r>
                      <a:r>
                        <a:rPr lang="EN-US" sz="2000" dirty="0" err="1"/>
                        <a:t>RM</a:t>
                      </a:r>
                      <a:r>
                        <a:rPr lang="EN-US" sz="2000" dirty="0"/>
                        <a:t> </a:t>
                      </a:r>
                      <a:endParaRPr lang="en-US" sz="2000"/>
                    </a:p>
                  </a:txBody>
                  <a:tcPr/>
                </a:tc>
                <a:extLst>
                  <a:ext uri="{0D108BD9-81ED-4DB2-BD59-A6C34878D82A}">
                    <a16:rowId xmlns:a16="http://schemas.microsoft.com/office/drawing/2014/main" val="1635366079"/>
                  </a:ext>
                </a:extLst>
              </a:tr>
              <a:tr h="396240">
                <a:tc>
                  <a:txBody>
                    <a:bodyPr/>
                    <a:lstStyle/>
                    <a:p>
                      <a:r>
                        <a:rPr lang="EN-US" sz="2000" dirty="0"/>
                        <a:t>[Olympic]</a:t>
                      </a:r>
                    </a:p>
                  </a:txBody>
                  <a:tcPr/>
                </a:tc>
                <a:tc>
                  <a:txBody>
                    <a:bodyPr/>
                    <a:lstStyle/>
                    <a:p>
                      <a:r>
                        <a:rPr lang="EN-US" sz="2000" dirty="0"/>
                        <a:t>=&gt;</a:t>
                      </a:r>
                    </a:p>
                  </a:txBody>
                  <a:tcPr/>
                </a:tc>
                <a:tc>
                  <a:txBody>
                    <a:bodyPr/>
                    <a:lstStyle/>
                    <a:p>
                      <a:r>
                        <a:rPr lang="EN-US" sz="2000" dirty="0"/>
                        <a:t>Expired W8 Forms </a:t>
                      </a:r>
                      <a:endParaRPr lang="en-US" sz="2000"/>
                    </a:p>
                  </a:txBody>
                  <a:tcPr/>
                </a:tc>
                <a:extLst>
                  <a:ext uri="{0D108BD9-81ED-4DB2-BD59-A6C34878D82A}">
                    <a16:rowId xmlns:a16="http://schemas.microsoft.com/office/drawing/2014/main" val="111451853"/>
                  </a:ext>
                </a:extLst>
              </a:tr>
              <a:tr h="396240">
                <a:tc>
                  <a:txBody>
                    <a:bodyPr/>
                    <a:lstStyle/>
                    <a:p>
                      <a:r>
                        <a:rPr lang="EN-US" sz="2000" dirty="0"/>
                        <a:t>[</a:t>
                      </a:r>
                      <a:r>
                        <a:rPr lang="EN-US" sz="2000" dirty="0" err="1"/>
                        <a:t>EDocs</a:t>
                      </a:r>
                      <a:r>
                        <a:rPr lang="EN-US" sz="2000" dirty="0"/>
                        <a:t>]</a:t>
                      </a:r>
                      <a:endParaRPr lang="en-US" sz="2000"/>
                    </a:p>
                  </a:txBody>
                  <a:tcPr/>
                </a:tc>
                <a:tc>
                  <a:txBody>
                    <a:bodyPr/>
                    <a:lstStyle/>
                    <a:p>
                      <a:r>
                        <a:rPr lang="EN-US" sz="2000" dirty="0"/>
                        <a:t>=&gt;</a:t>
                      </a:r>
                    </a:p>
                  </a:txBody>
                  <a:tcPr/>
                </a:tc>
                <a:tc>
                  <a:txBody>
                    <a:bodyPr/>
                    <a:lstStyle/>
                    <a:p>
                      <a:r>
                        <a:rPr lang="EN-US" sz="2000" dirty="0"/>
                        <a:t>Missing Documentation</a:t>
                      </a:r>
                    </a:p>
                  </a:txBody>
                  <a:tcPr/>
                </a:tc>
                <a:extLst>
                  <a:ext uri="{0D108BD9-81ED-4DB2-BD59-A6C34878D82A}">
                    <a16:rowId xmlns:a16="http://schemas.microsoft.com/office/drawing/2014/main" val="1061608266"/>
                  </a:ext>
                </a:extLst>
              </a:tr>
              <a:tr h="396240">
                <a:tc>
                  <a:txBody>
                    <a:bodyPr/>
                    <a:lstStyle/>
                    <a:p>
                      <a:r>
                        <a:rPr lang="EN-US" sz="2000" dirty="0"/>
                        <a:t>[ADP] </a:t>
                      </a:r>
                      <a:endParaRPr lang="en-US" sz="2000"/>
                    </a:p>
                  </a:txBody>
                  <a:tcPr/>
                </a:tc>
                <a:tc>
                  <a:txBody>
                    <a:bodyPr/>
                    <a:lstStyle/>
                    <a:p>
                      <a:r>
                        <a:rPr lang="EN-US" sz="2000" dirty="0"/>
                        <a:t>=&gt;</a:t>
                      </a:r>
                    </a:p>
                  </a:txBody>
                  <a:tcPr/>
                </a:tc>
                <a:tc>
                  <a:txBody>
                    <a:bodyPr/>
                    <a:lstStyle/>
                    <a:p>
                      <a:r>
                        <a:rPr lang="EN-US" sz="2000" dirty="0"/>
                        <a:t>List of new employees</a:t>
                      </a:r>
                    </a:p>
                  </a:txBody>
                  <a:tcPr/>
                </a:tc>
                <a:extLst>
                  <a:ext uri="{0D108BD9-81ED-4DB2-BD59-A6C34878D82A}">
                    <a16:rowId xmlns:a16="http://schemas.microsoft.com/office/drawing/2014/main" val="3259329401"/>
                  </a:ext>
                </a:extLst>
              </a:tr>
              <a:tr h="396240">
                <a:tc>
                  <a:txBody>
                    <a:bodyPr/>
                    <a:lstStyle/>
                    <a:p>
                      <a:r>
                        <a:rPr lang="EN-US" sz="2000" dirty="0"/>
                        <a:t>[Pershing]</a:t>
                      </a:r>
                      <a:endParaRPr lang="en-US" sz="2000"/>
                    </a:p>
                  </a:txBody>
                  <a:tcPr/>
                </a:tc>
                <a:tc>
                  <a:txBody>
                    <a:bodyPr/>
                    <a:lstStyle/>
                    <a:p>
                      <a:r>
                        <a:rPr lang="EN-US" sz="2000" dirty="0"/>
                        <a:t>=&gt;</a:t>
                      </a:r>
                    </a:p>
                  </a:txBody>
                  <a:tcPr/>
                </a:tc>
                <a:tc>
                  <a:txBody>
                    <a:bodyPr/>
                    <a:lstStyle/>
                    <a:p>
                      <a:r>
                        <a:rPr lang="EN-US" sz="2000" dirty="0"/>
                        <a:t>List Of Orphaned JT1, JT2, JTU, JT9 </a:t>
                      </a:r>
                      <a:endParaRPr lang="en-US" sz="2000"/>
                    </a:p>
                  </a:txBody>
                  <a:tcPr/>
                </a:tc>
                <a:extLst>
                  <a:ext uri="{0D108BD9-81ED-4DB2-BD59-A6C34878D82A}">
                    <a16:rowId xmlns:a16="http://schemas.microsoft.com/office/drawing/2014/main" val="2912686744"/>
                  </a:ext>
                </a:extLst>
              </a:tr>
              <a:tr h="396240">
                <a:tc>
                  <a:txBody>
                    <a:bodyPr/>
                    <a:lstStyle/>
                    <a:p>
                      <a:r>
                        <a:rPr lang="EN-US" sz="2000" dirty="0"/>
                        <a:t>[Papa John's] </a:t>
                      </a:r>
                      <a:endParaRPr lang="en-US" sz="2000"/>
                    </a:p>
                  </a:txBody>
                  <a:tcPr/>
                </a:tc>
                <a:tc>
                  <a:txBody>
                    <a:bodyPr/>
                    <a:lstStyle/>
                    <a:p>
                      <a:r>
                        <a:rPr lang="EN-US" sz="2000" dirty="0"/>
                        <a:t>=&gt;</a:t>
                      </a:r>
                    </a:p>
                  </a:txBody>
                  <a:tcPr/>
                </a:tc>
                <a:tc>
                  <a:txBody>
                    <a:bodyPr/>
                    <a:lstStyle/>
                    <a:p>
                      <a:r>
                        <a:rPr lang="EN-US" sz="2000" dirty="0"/>
                        <a:t>List of Early Bird Specials</a:t>
                      </a:r>
                    </a:p>
                  </a:txBody>
                  <a:tcPr/>
                </a:tc>
                <a:extLst>
                  <a:ext uri="{0D108BD9-81ED-4DB2-BD59-A6C34878D82A}">
                    <a16:rowId xmlns:a16="http://schemas.microsoft.com/office/drawing/2014/main" val="3107447169"/>
                  </a:ext>
                </a:extLst>
              </a:tr>
            </a:tbl>
          </a:graphicData>
        </a:graphic>
      </p:graphicFrame>
      <p:pic>
        <p:nvPicPr>
          <p:cNvPr id="3" name="Picture 2"/>
          <p:cNvPicPr>
            <a:picLocks noChangeAspect="1"/>
          </p:cNvPicPr>
          <p:nvPr/>
        </p:nvPicPr>
        <p:blipFill>
          <a:blip r:embed="rId3"/>
          <a:stretch>
            <a:fillRect/>
          </a:stretch>
        </p:blipFill>
        <p:spPr>
          <a:xfrm>
            <a:off x="8519697" y="1925188"/>
            <a:ext cx="323355" cy="317020"/>
          </a:xfrm>
          <a:prstGeom prst="rect">
            <a:avLst/>
          </a:prstGeom>
        </p:spPr>
      </p:pic>
      <p:pic>
        <p:nvPicPr>
          <p:cNvPr id="2" name="Picture 1"/>
          <p:cNvPicPr>
            <a:picLocks noChangeAspect="1"/>
          </p:cNvPicPr>
          <p:nvPr/>
        </p:nvPicPr>
        <p:blipFill>
          <a:blip r:embed="rId4"/>
          <a:stretch>
            <a:fillRect/>
          </a:stretch>
        </p:blipFill>
        <p:spPr>
          <a:xfrm>
            <a:off x="1553367" y="1981200"/>
            <a:ext cx="202585" cy="202609"/>
          </a:xfrm>
          <a:prstGeom prst="rect">
            <a:avLst/>
          </a:prstGeom>
        </p:spPr>
      </p:pic>
      <p:pic>
        <p:nvPicPr>
          <p:cNvPr id="20" name="Picture 19"/>
          <p:cNvPicPr>
            <a:picLocks noChangeAspect="1"/>
          </p:cNvPicPr>
          <p:nvPr/>
        </p:nvPicPr>
        <p:blipFill>
          <a:blip r:embed="rId4"/>
          <a:stretch>
            <a:fillRect/>
          </a:stretch>
        </p:blipFill>
        <p:spPr>
          <a:xfrm>
            <a:off x="1553367" y="2419350"/>
            <a:ext cx="202585" cy="202609"/>
          </a:xfrm>
          <a:prstGeom prst="rect">
            <a:avLst/>
          </a:prstGeom>
        </p:spPr>
      </p:pic>
      <p:pic>
        <p:nvPicPr>
          <p:cNvPr id="21" name="Picture 20"/>
          <p:cNvPicPr>
            <a:picLocks noChangeAspect="1"/>
          </p:cNvPicPr>
          <p:nvPr/>
        </p:nvPicPr>
        <p:blipFill>
          <a:blip r:embed="rId4"/>
          <a:stretch>
            <a:fillRect/>
          </a:stretch>
        </p:blipFill>
        <p:spPr>
          <a:xfrm>
            <a:off x="1553367" y="2800350"/>
            <a:ext cx="202585" cy="202609"/>
          </a:xfrm>
          <a:prstGeom prst="rect">
            <a:avLst/>
          </a:prstGeom>
        </p:spPr>
      </p:pic>
      <p:pic>
        <p:nvPicPr>
          <p:cNvPr id="22" name="Picture 21"/>
          <p:cNvPicPr>
            <a:picLocks noChangeAspect="1"/>
          </p:cNvPicPr>
          <p:nvPr/>
        </p:nvPicPr>
        <p:blipFill>
          <a:blip r:embed="rId4"/>
          <a:stretch>
            <a:fillRect/>
          </a:stretch>
        </p:blipFill>
        <p:spPr>
          <a:xfrm>
            <a:off x="1553367" y="3190875"/>
            <a:ext cx="202585" cy="202609"/>
          </a:xfrm>
          <a:prstGeom prst="rect">
            <a:avLst/>
          </a:prstGeom>
        </p:spPr>
      </p:pic>
      <p:pic>
        <p:nvPicPr>
          <p:cNvPr id="23" name="Picture 22"/>
          <p:cNvPicPr>
            <a:picLocks noChangeAspect="1"/>
          </p:cNvPicPr>
          <p:nvPr/>
        </p:nvPicPr>
        <p:blipFill>
          <a:blip r:embed="rId4"/>
          <a:stretch>
            <a:fillRect/>
          </a:stretch>
        </p:blipFill>
        <p:spPr>
          <a:xfrm>
            <a:off x="1553367" y="3552825"/>
            <a:ext cx="202585" cy="202609"/>
          </a:xfrm>
          <a:prstGeom prst="rect">
            <a:avLst/>
          </a:prstGeom>
        </p:spPr>
      </p:pic>
      <p:pic>
        <p:nvPicPr>
          <p:cNvPr id="24" name="Picture 23"/>
          <p:cNvPicPr>
            <a:picLocks noChangeAspect="1"/>
          </p:cNvPicPr>
          <p:nvPr/>
        </p:nvPicPr>
        <p:blipFill>
          <a:blip r:embed="rId4"/>
          <a:stretch>
            <a:fillRect/>
          </a:stretch>
        </p:blipFill>
        <p:spPr>
          <a:xfrm>
            <a:off x="1553367" y="3962400"/>
            <a:ext cx="202585" cy="2026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2" name="Shape 212"/>
          <p:cNvGraphicFramePr/>
          <p:nvPr>
            <p:extLst>
              <p:ext uri="{D42A27DB-BD31-4B8C-83A1-F6EECF244321}">
                <p14:modId xmlns:p14="http://schemas.microsoft.com/office/powerpoint/2010/main" val="1010759695"/>
              </p:ext>
            </p:extLst>
          </p:nvPr>
        </p:nvGraphicFramePr>
        <p:xfrm>
          <a:off x="1820398" y="1912775"/>
          <a:ext cx="6297760" cy="1381790"/>
        </p:xfrm>
        <a:graphic>
          <a:graphicData uri="http://schemas.openxmlformats.org/drawingml/2006/table">
            <a:tbl>
              <a:tblPr firstRow="1" bandRow="1">
                <a:noFill/>
                <a:tableStyleId>{D2CB8C6A-9C43-4CCA-B94E-A737014DE487}</a:tableStyleId>
              </a:tblPr>
              <a:tblGrid>
                <a:gridCol w="1074158">
                  <a:extLst>
                    <a:ext uri="{9D8B030D-6E8A-4147-A177-3AD203B41FA5}">
                      <a16:colId xmlns:a16="http://schemas.microsoft.com/office/drawing/2014/main" val="20000"/>
                    </a:ext>
                  </a:extLst>
                </a:gridCol>
                <a:gridCol w="1702213">
                  <a:extLst>
                    <a:ext uri="{9D8B030D-6E8A-4147-A177-3AD203B41FA5}">
                      <a16:colId xmlns:a16="http://schemas.microsoft.com/office/drawing/2014/main" val="20001"/>
                    </a:ext>
                  </a:extLst>
                </a:gridCol>
                <a:gridCol w="1708745">
                  <a:extLst>
                    <a:ext uri="{9D8B030D-6E8A-4147-A177-3AD203B41FA5}">
                      <a16:colId xmlns:a16="http://schemas.microsoft.com/office/drawing/2014/main" val="20002"/>
                    </a:ext>
                  </a:extLst>
                </a:gridCol>
                <a:gridCol w="1812644">
                  <a:extLst>
                    <a:ext uri="{9D8B030D-6E8A-4147-A177-3AD203B41FA5}">
                      <a16:colId xmlns:a16="http://schemas.microsoft.com/office/drawing/2014/main" val="20003"/>
                    </a:ext>
                  </a:extLst>
                </a:gridCol>
              </a:tblGrid>
              <a:tr h="640090">
                <a:tc>
                  <a:txBody>
                    <a:bodyPr/>
                    <a:lstStyle/>
                    <a:p>
                      <a:pPr marL="0" marR="0" lvl="0" indent="0" algn="l" rtl="0">
                        <a:spcBef>
                          <a:spcPts val="0"/>
                        </a:spcBef>
                        <a:buSzPct val="25000"/>
                        <a:buNone/>
                      </a:pPr>
                      <a:r>
                        <a:rPr lang="EN-US" sz="1800" u="none" strike="noStrike" cap="none" dirty="0"/>
                        <a:t>Account</a:t>
                      </a:r>
                    </a:p>
                  </a:txBody>
                  <a:tcPr marL="91450" marR="91450" marT="45725" marB="45725"/>
                </a:tc>
                <a:tc>
                  <a:txBody>
                    <a:bodyPr/>
                    <a:lstStyle/>
                    <a:p>
                      <a:pPr marL="0" marR="0" lvl="0" indent="0" algn="ctr" rtl="0">
                        <a:spcBef>
                          <a:spcPts val="0"/>
                        </a:spcBef>
                        <a:buSzPct val="25000"/>
                        <a:buNone/>
                      </a:pPr>
                      <a:r>
                        <a:rPr lang="EN-US" sz="1800" dirty="0"/>
                        <a:t>Reference Date</a:t>
                      </a:r>
                      <a:endParaRPr lang="en-US" sz="1800" dirty="0"/>
                    </a:p>
                  </a:txBody>
                  <a:tcPr marL="91450" marR="91450" marT="45725" marB="45725"/>
                </a:tc>
                <a:tc>
                  <a:txBody>
                    <a:bodyPr/>
                    <a:lstStyle/>
                    <a:p>
                      <a:pPr marL="0" marR="0" lvl="0" indent="0" algn="l" rtl="0">
                        <a:spcBef>
                          <a:spcPts val="0"/>
                        </a:spcBef>
                        <a:buSzPct val="25000"/>
                        <a:buNone/>
                      </a:pPr>
                      <a:r>
                        <a:rPr lang="EN-US" sz="1800" dirty="0"/>
                        <a:t>Account Status</a:t>
                      </a:r>
                    </a:p>
                  </a:txBody>
                  <a:tcPr marL="91450" marR="91450" marT="45725" marB="45725"/>
                </a:tc>
                <a:tc>
                  <a:txBody>
                    <a:bodyPr/>
                    <a:lstStyle/>
                    <a:p>
                      <a:pPr marL="0" marR="0" lvl="0" indent="0" algn="l" rtl="0">
                        <a:spcBef>
                          <a:spcPts val="0"/>
                        </a:spcBef>
                        <a:buSzPct val="25000"/>
                        <a:buNone/>
                      </a:pPr>
                      <a:r>
                        <a:rPr lang="EN-US" sz="1800" dirty="0"/>
                        <a:t>Ticket</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dirty="0"/>
                        <a:t>5000015</a:t>
                      </a:r>
                    </a:p>
                  </a:txBody>
                  <a:tcPr marL="91450" marR="91450" marT="45725" marB="45725"/>
                </a:tc>
                <a:tc>
                  <a:txBody>
                    <a:bodyPr/>
                    <a:lstStyle/>
                    <a:p>
                      <a:pPr marL="0" marR="0" lvl="0" indent="0" algn="l" rtl="0">
                        <a:spcBef>
                          <a:spcPts val="0"/>
                        </a:spcBef>
                        <a:buSzPct val="25000"/>
                        <a:buNone/>
                      </a:pPr>
                      <a:r>
                        <a:rPr lang="EN-US" sz="1800" dirty="0"/>
                        <a:t>2016-09-25</a:t>
                      </a:r>
                    </a:p>
                  </a:txBody>
                  <a:tcPr marL="91450" marR="91450" marT="45725" marB="45725"/>
                </a:tc>
                <a:tc>
                  <a:txBody>
                    <a:bodyPr/>
                    <a:lstStyle/>
                    <a:p>
                      <a:pPr marL="0" marR="0" lvl="0" indent="0" algn="l" rtl="0">
                        <a:spcBef>
                          <a:spcPts val="0"/>
                        </a:spcBef>
                        <a:buSzPct val="25000"/>
                        <a:buNone/>
                      </a:pPr>
                      <a:r>
                        <a:rPr lang="EN-US" sz="1800" dirty="0"/>
                        <a:t>Open</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dirty="0"/>
                        <a:t>5000016</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2016-09-25</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Blocked</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213" name="Shape 213"/>
          <p:cNvGraphicFramePr/>
          <p:nvPr>
            <p:extLst>
              <p:ext uri="{D42A27DB-BD31-4B8C-83A1-F6EECF244321}">
                <p14:modId xmlns:p14="http://schemas.microsoft.com/office/powerpoint/2010/main" val="4145944149"/>
              </p:ext>
            </p:extLst>
          </p:nvPr>
        </p:nvGraphicFramePr>
        <p:xfrm>
          <a:off x="1820398" y="4544008"/>
          <a:ext cx="6307101" cy="1381790"/>
        </p:xfrm>
        <a:graphic>
          <a:graphicData uri="http://schemas.openxmlformats.org/drawingml/2006/table">
            <a:tbl>
              <a:tblPr firstRow="1" bandRow="1">
                <a:noFill/>
                <a:tableStyleId>{D2CB8C6A-9C43-4CCA-B94E-A737014DE487}</a:tableStyleId>
              </a:tblPr>
              <a:tblGrid>
                <a:gridCol w="1075751">
                  <a:extLst>
                    <a:ext uri="{9D8B030D-6E8A-4147-A177-3AD203B41FA5}">
                      <a16:colId xmlns:a16="http://schemas.microsoft.com/office/drawing/2014/main" val="20000"/>
                    </a:ext>
                  </a:extLst>
                </a:gridCol>
                <a:gridCol w="1704738">
                  <a:extLst>
                    <a:ext uri="{9D8B030D-6E8A-4147-A177-3AD203B41FA5}">
                      <a16:colId xmlns:a16="http://schemas.microsoft.com/office/drawing/2014/main" val="20001"/>
                    </a:ext>
                  </a:extLst>
                </a:gridCol>
                <a:gridCol w="1711280">
                  <a:extLst>
                    <a:ext uri="{9D8B030D-6E8A-4147-A177-3AD203B41FA5}">
                      <a16:colId xmlns:a16="http://schemas.microsoft.com/office/drawing/2014/main" val="20002"/>
                    </a:ext>
                  </a:extLst>
                </a:gridCol>
                <a:gridCol w="1815332">
                  <a:extLst>
                    <a:ext uri="{9D8B030D-6E8A-4147-A177-3AD203B41FA5}">
                      <a16:colId xmlns:a16="http://schemas.microsoft.com/office/drawing/2014/main" val="20003"/>
                    </a:ext>
                  </a:extLst>
                </a:gridCol>
              </a:tblGrid>
              <a:tr h="640090">
                <a:tc>
                  <a:txBody>
                    <a:bodyPr/>
                    <a:lstStyle/>
                    <a:p>
                      <a:pPr marL="0" marR="0" lvl="0" indent="0" algn="l" rtl="0">
                        <a:spcBef>
                          <a:spcPts val="0"/>
                        </a:spcBef>
                        <a:buSzPct val="25000"/>
                        <a:buNone/>
                      </a:pPr>
                      <a:r>
                        <a:rPr lang="EN-US" sz="1800" dirty="0"/>
                        <a:t>Account</a:t>
                      </a:r>
                    </a:p>
                  </a:txBody>
                  <a:tcPr marL="91450" marR="91450" marT="45725" marB="45725"/>
                </a:tc>
                <a:tc>
                  <a:txBody>
                    <a:bodyPr/>
                    <a:lstStyle/>
                    <a:p>
                      <a:pPr marL="0" marR="0" lvl="0" indent="0" algn="ctr" rtl="0">
                        <a:spcBef>
                          <a:spcPts val="0"/>
                        </a:spcBef>
                        <a:buSzPct val="25000"/>
                        <a:buNone/>
                      </a:pPr>
                      <a:r>
                        <a:rPr lang="EN-US" sz="1800" dirty="0"/>
                        <a:t>Reference Date</a:t>
                      </a:r>
                    </a:p>
                  </a:txBody>
                  <a:tcPr marL="91450" marR="91450" marT="45725" marB="45725"/>
                </a:tc>
                <a:tc>
                  <a:txBody>
                    <a:bodyPr/>
                    <a:lstStyle/>
                    <a:p>
                      <a:pPr marL="0" marR="0" lvl="0" indent="0" algn="l" rtl="0">
                        <a:spcBef>
                          <a:spcPts val="0"/>
                        </a:spcBef>
                        <a:buSzPct val="25000"/>
                        <a:buNone/>
                      </a:pPr>
                      <a:r>
                        <a:rPr lang="EN-US" sz="1800" dirty="0"/>
                        <a:t>Account Status</a:t>
                      </a:r>
                    </a:p>
                  </a:txBody>
                  <a:tcPr marL="91450" marR="91450" marT="45725" marB="45725"/>
                </a:tc>
                <a:tc>
                  <a:txBody>
                    <a:bodyPr/>
                    <a:lstStyle/>
                    <a:p>
                      <a:pPr marL="0" marR="0" lvl="0" indent="0" algn="l" rtl="0">
                        <a:spcBef>
                          <a:spcPts val="0"/>
                        </a:spcBef>
                        <a:buSzPct val="25000"/>
                        <a:buNone/>
                      </a:pPr>
                      <a:r>
                        <a:rPr lang="EN-US" sz="1800" dirty="0"/>
                        <a:t>Ticket</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dirty="0"/>
                        <a:t>5000015</a:t>
                      </a:r>
                    </a:p>
                  </a:txBody>
                  <a:tcPr marL="91450" marR="91450" marT="45725" marB="45725"/>
                </a:tc>
                <a:tc>
                  <a:txBody>
                    <a:bodyPr/>
                    <a:lstStyle/>
                    <a:p>
                      <a:pPr marL="0" marR="0" lvl="0" indent="0" algn="l" rtl="0">
                        <a:spcBef>
                          <a:spcPts val="0"/>
                        </a:spcBef>
                        <a:buSzPct val="25000"/>
                        <a:buNone/>
                      </a:pPr>
                      <a:r>
                        <a:rPr lang="EN-US" sz="1800" dirty="0"/>
                        <a:t>2016-09-25</a:t>
                      </a:r>
                    </a:p>
                  </a:txBody>
                  <a:tcPr marL="91450" marR="91450" marT="45725" marB="45725"/>
                </a:tc>
                <a:tc>
                  <a:txBody>
                    <a:bodyPr/>
                    <a:lstStyle/>
                    <a:p>
                      <a:pPr marL="0" marR="0" lvl="0" indent="0" algn="l" rtl="0">
                        <a:spcBef>
                          <a:spcPts val="0"/>
                        </a:spcBef>
                        <a:buSzPct val="25000"/>
                        <a:buNone/>
                      </a:pPr>
                      <a:r>
                        <a:rPr lang="EN-US" sz="1800" dirty="0"/>
                        <a:t>Open</a:t>
                      </a:r>
                    </a:p>
                  </a:txBody>
                  <a:tcPr marL="91450" marR="91450" marT="45725" marB="45725"/>
                </a:tc>
                <a:tc>
                  <a:txBody>
                    <a:bodyPr/>
                    <a:lstStyle/>
                    <a:p>
                      <a:pPr marL="0" marR="0" lvl="0" indent="0" algn="l" rtl="0">
                        <a:spcBef>
                          <a:spcPts val="0"/>
                        </a:spcBef>
                        <a:buSzPct val="25000"/>
                        <a:buNone/>
                      </a:pPr>
                      <a:r>
                        <a:rPr lang="EN-US" sz="1800" dirty="0"/>
                        <a:t>DIT-151</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dirty="0"/>
                        <a:t>5000016</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2016-09-25</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Blocked</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dirty="0"/>
                        <a:t>DIT-152</a:t>
                      </a:r>
                    </a:p>
                  </a:txBody>
                  <a:tcPr marL="91450" marR="91450" marT="45725" marB="45725"/>
                </a:tc>
                <a:extLst>
                  <a:ext uri="{0D108BD9-81ED-4DB2-BD59-A6C34878D82A}">
                    <a16:rowId xmlns:a16="http://schemas.microsoft.com/office/drawing/2014/main" val="10002"/>
                  </a:ext>
                </a:extLst>
              </a:tr>
            </a:tbl>
          </a:graphicData>
        </a:graphic>
      </p:graphicFrame>
      <p:sp>
        <p:nvSpPr>
          <p:cNvPr id="214" name="Shape 214"/>
          <p:cNvSpPr/>
          <p:nvPr/>
        </p:nvSpPr>
        <p:spPr>
          <a:xfrm rot="5400000">
            <a:off x="4496075" y="3529800"/>
            <a:ext cx="1300800" cy="671400"/>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i="0" u="none" strike="noStrike" cap="none">
                <a:solidFill>
                  <a:schemeClr val="lt1"/>
                </a:solidFill>
                <a:latin typeface="Arial"/>
                <a:ea typeface="Arial"/>
                <a:cs typeface="Arial"/>
                <a:sym typeface="Arial"/>
              </a:rPr>
              <a:t>Process</a:t>
            </a:r>
          </a:p>
        </p:txBody>
      </p:sp>
      <p:sp>
        <p:nvSpPr>
          <p:cNvPr id="215" name="Shape 215"/>
          <p:cNvSpPr/>
          <p:nvPr/>
        </p:nvSpPr>
        <p:spPr>
          <a:xfrm>
            <a:off x="8329100" y="5133975"/>
            <a:ext cx="1057200" cy="403200"/>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b="0" i="0" u="none" strike="noStrike" cap="none">
                <a:solidFill>
                  <a:schemeClr val="lt1"/>
                </a:solidFill>
                <a:latin typeface="Arial"/>
                <a:ea typeface="Arial"/>
                <a:cs typeface="Arial"/>
                <a:sym typeface="Arial"/>
              </a:rPr>
              <a:t>Execute</a:t>
            </a:r>
          </a:p>
        </p:txBody>
      </p:sp>
      <p:sp>
        <p:nvSpPr>
          <p:cNvPr id="216" name="Shape 216"/>
          <p:cNvSpPr/>
          <p:nvPr/>
        </p:nvSpPr>
        <p:spPr>
          <a:xfrm>
            <a:off x="8329100" y="5486400"/>
            <a:ext cx="1029600" cy="403200"/>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b="0" i="0" u="none" strike="noStrike" cap="none" dirty="0">
                <a:solidFill>
                  <a:schemeClr val="lt1"/>
                </a:solidFill>
                <a:latin typeface="Arial"/>
                <a:ea typeface="Arial"/>
                <a:cs typeface="Arial"/>
                <a:sym typeface="Arial"/>
              </a:rPr>
              <a:t>Execute</a:t>
            </a:r>
          </a:p>
        </p:txBody>
      </p:sp>
      <p:sp>
        <p:nvSpPr>
          <p:cNvPr id="217" name="Shape 217"/>
          <p:cNvSpPr txBox="1"/>
          <p:nvPr/>
        </p:nvSpPr>
        <p:spPr>
          <a:xfrm>
            <a:off x="2043648" y="1476788"/>
            <a:ext cx="3438600"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i="0" u="none" strike="noStrike" cap="none">
                <a:solidFill>
                  <a:schemeClr val="dk1"/>
                </a:solidFill>
                <a:latin typeface="Calibri"/>
                <a:ea typeface="Calibri"/>
                <a:cs typeface="Calibri"/>
                <a:sym typeface="Calibri"/>
              </a:rPr>
              <a:t>Accounts without cost account</a:t>
            </a:r>
          </a:p>
        </p:txBody>
      </p:sp>
      <p:sp>
        <p:nvSpPr>
          <p:cNvPr id="218" name="Shape 218"/>
          <p:cNvSpPr txBox="1"/>
          <p:nvPr/>
        </p:nvSpPr>
        <p:spPr>
          <a:xfrm>
            <a:off x="9386915" y="5076825"/>
            <a:ext cx="730500" cy="399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a:solidFill>
                  <a:schemeClr val="dk1"/>
                </a:solidFill>
                <a:latin typeface="Calibri"/>
                <a:ea typeface="Calibri"/>
                <a:cs typeface="Calibri"/>
                <a:sym typeface="Calibri"/>
              </a:rPr>
              <a:t>fixed</a:t>
            </a:r>
          </a:p>
        </p:txBody>
      </p:sp>
      <p:sp>
        <p:nvSpPr>
          <p:cNvPr id="219" name="Shape 219"/>
          <p:cNvSpPr txBox="1"/>
          <p:nvPr/>
        </p:nvSpPr>
        <p:spPr>
          <a:xfrm>
            <a:off x="9415504" y="5476875"/>
            <a:ext cx="730500" cy="399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a:solidFill>
                  <a:schemeClr val="dk1"/>
                </a:solidFill>
                <a:latin typeface="Calibri"/>
                <a:ea typeface="Calibri"/>
                <a:cs typeface="Calibri"/>
                <a:sym typeface="Calibri"/>
              </a:rPr>
              <a:t>fixed</a:t>
            </a:r>
          </a:p>
        </p:txBody>
      </p:sp>
      <p:cxnSp>
        <p:nvCxnSpPr>
          <p:cNvPr id="220" name="Shape 220"/>
          <p:cNvCxnSpPr/>
          <p:nvPr/>
        </p:nvCxnSpPr>
        <p:spPr>
          <a:xfrm>
            <a:off x="7432277" y="2680275"/>
            <a:ext cx="3270" cy="2734509"/>
          </a:xfrm>
          <a:prstGeom prst="straightConnector1">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221" name="Shape 221"/>
          <p:cNvCxnSpPr/>
          <p:nvPr/>
        </p:nvCxnSpPr>
        <p:spPr>
          <a:xfrm flipH="1">
            <a:off x="7852619" y="2800763"/>
            <a:ext cx="24722" cy="2949004"/>
          </a:xfrm>
          <a:prstGeom prst="straightConnector1">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sp>
        <p:nvSpPr>
          <p:cNvPr id="222" name="Shape 222"/>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rgbClr val="F1C232"/>
                </a:solidFill>
                <a:latin typeface="Oswald"/>
                <a:ea typeface="Oswald"/>
                <a:cs typeface="Oswald"/>
                <a:sym typeface="Oswald"/>
              </a:rPr>
              <a:t>(E)xecute</a:t>
            </a:r>
            <a:r>
              <a:rPr lang="en-US" sz="3600">
                <a:solidFill>
                  <a:schemeClr val="lt1"/>
                </a:solidFill>
                <a:latin typeface="Oswald"/>
                <a:ea typeface="Oswald"/>
                <a:cs typeface="Oswald"/>
                <a:sym typeface="Oswald"/>
              </a:rPr>
              <a:t> JIRA Ticket For All Items in All 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1E2A"/>
        </a:solidFill>
        <a:effectLst/>
      </p:bgPr>
    </p:bg>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838200" y="1585575"/>
            <a:ext cx="10515600"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6000" b="0" i="0" u="none" strike="noStrike" cap="none" dirty="0">
                <a:solidFill>
                  <a:schemeClr val="lt1"/>
                </a:solidFill>
                <a:latin typeface="Oswald"/>
                <a:ea typeface="Oswald"/>
                <a:cs typeface="Oswald"/>
                <a:sym typeface="Oswald"/>
              </a:rPr>
              <a:t>ICE Is </a:t>
            </a:r>
            <a:r>
              <a:rPr lang="EN-US" sz="6000" b="0" i="0" u="none" strike="noStrike" cap="none" dirty="0">
                <a:solidFill>
                  <a:srgbClr val="F1C232"/>
                </a:solidFill>
                <a:latin typeface="Oswald"/>
                <a:ea typeface="Oswald"/>
                <a:cs typeface="Oswald"/>
                <a:sym typeface="Oswald"/>
              </a:rPr>
              <a:t>Not Just</a:t>
            </a:r>
            <a:r>
              <a:rPr lang="EN-US" sz="6000" b="0" i="0" u="none" strike="noStrike" cap="none" dirty="0">
                <a:solidFill>
                  <a:schemeClr val="lt1"/>
                </a:solidFill>
                <a:latin typeface="Oswald"/>
                <a:ea typeface="Oswald"/>
                <a:cs typeface="Oswald"/>
                <a:sym typeface="Oswald"/>
              </a:rPr>
              <a:t> A Concept</a:t>
            </a:r>
          </a:p>
        </p:txBody>
      </p:sp>
      <p:sp>
        <p:nvSpPr>
          <p:cNvPr id="228" name="Shape 228"/>
          <p:cNvSpPr txBox="1">
            <a:spLocks noGrp="1"/>
          </p:cNvSpPr>
          <p:nvPr>
            <p:ph type="body" idx="1"/>
          </p:nvPr>
        </p:nvSpPr>
        <p:spPr>
          <a:xfrm>
            <a:off x="838200" y="3338275"/>
            <a:ext cx="10515600" cy="15900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4400" b="0" i="0" u="none" strike="noStrike" cap="none">
                <a:solidFill>
                  <a:schemeClr val="lt2"/>
                </a:solidFill>
                <a:latin typeface="Roboto"/>
                <a:ea typeface="Roboto"/>
                <a:cs typeface="Roboto"/>
                <a:sym typeface="Roboto"/>
              </a:rPr>
              <a:t>It is a materialized implementation </a:t>
            </a:r>
          </a:p>
          <a:p>
            <a:pPr marL="0" marR="0" lvl="0" indent="0" algn="ctr" rtl="0">
              <a:lnSpc>
                <a:spcPct val="90000"/>
              </a:lnSpc>
              <a:spcBef>
                <a:spcPts val="1000"/>
              </a:spcBef>
              <a:spcAft>
                <a:spcPts val="0"/>
              </a:spcAft>
              <a:buClr>
                <a:schemeClr val="dk1"/>
              </a:buClr>
              <a:buSzPct val="25000"/>
              <a:buFont typeface="Arial"/>
              <a:buNone/>
            </a:pPr>
            <a:r>
              <a:rPr lang="en-US" sz="4400" b="0" i="0" u="none" strike="noStrike" cap="none">
                <a:solidFill>
                  <a:schemeClr val="lt2"/>
                </a:solidFill>
                <a:latin typeface="Roboto"/>
                <a:ea typeface="Roboto"/>
                <a:cs typeface="Roboto"/>
                <a:sym typeface="Roboto"/>
              </a:rPr>
              <a:t>of a concept outlined above.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0" y="1075763"/>
            <a:ext cx="12192000" cy="578223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endParaRPr lang="en-US" sz="28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lang="en-US" sz="2800" b="0" i="0" u="none" strike="noStrike" cap="none">
              <a:solidFill>
                <a:schemeClr val="tx1"/>
              </a:solidFill>
              <a:latin typeface="Calibri"/>
              <a:ea typeface="Calibri"/>
              <a:cs typeface="Calibri"/>
              <a:sym typeface="Calibri"/>
            </a:endParaRPr>
          </a:p>
        </p:txBody>
      </p:sp>
      <p:sp>
        <p:nvSpPr>
          <p:cNvPr id="234" name="Shape 234"/>
          <p:cNvSpPr/>
          <p:nvPr/>
        </p:nvSpPr>
        <p:spPr>
          <a:xfrm>
            <a:off x="2239518" y="2253827"/>
            <a:ext cx="2398259" cy="914400"/>
          </a:xfrm>
          <a:prstGeom prst="roundRect">
            <a:avLst>
              <a:gd name="adj" fmla="val 16667"/>
            </a:avLst>
          </a:prstGeom>
          <a:solidFill>
            <a:schemeClr val="lt1"/>
          </a:solidFill>
          <a:ln w="762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1" dirty="0">
                <a:solidFill>
                  <a:schemeClr val="dk1"/>
                </a:solidFill>
                <a:latin typeface="Arial"/>
                <a:ea typeface="Arial"/>
                <a:cs typeface="Arial"/>
                <a:sym typeface="Arial"/>
              </a:rPr>
              <a:t>JIRA - Workflow</a:t>
            </a:r>
          </a:p>
        </p:txBody>
      </p:sp>
      <p:sp>
        <p:nvSpPr>
          <p:cNvPr id="235" name="Shape 235"/>
          <p:cNvSpPr/>
          <p:nvPr/>
        </p:nvSpPr>
        <p:spPr>
          <a:xfrm>
            <a:off x="9629775" y="2178050"/>
            <a:ext cx="1672200" cy="3819600"/>
          </a:xfrm>
          <a:prstGeom prst="roundRect">
            <a:avLst>
              <a:gd name="adj" fmla="val 16667"/>
            </a:avLst>
          </a:prstGeom>
          <a:solidFill>
            <a:schemeClr val="lt1"/>
          </a:solidFill>
          <a:ln w="381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Foundation Library</a:t>
            </a:r>
          </a:p>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Configuring, Logging, Testing</a:t>
            </a:r>
          </a:p>
        </p:txBody>
      </p:sp>
      <p:sp>
        <p:nvSpPr>
          <p:cNvPr id="236" name="Shape 236"/>
          <p:cNvSpPr/>
          <p:nvPr/>
        </p:nvSpPr>
        <p:spPr>
          <a:xfrm>
            <a:off x="2498327" y="3782219"/>
            <a:ext cx="914400" cy="914400"/>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Web Client</a:t>
            </a:r>
          </a:p>
        </p:txBody>
      </p:sp>
      <p:sp>
        <p:nvSpPr>
          <p:cNvPr id="237" name="Shape 237"/>
          <p:cNvSpPr/>
          <p:nvPr/>
        </p:nvSpPr>
        <p:spPr>
          <a:xfrm>
            <a:off x="6026150" y="2244725"/>
            <a:ext cx="2098674" cy="914400"/>
          </a:xfrm>
          <a:prstGeom prst="roundRect">
            <a:avLst>
              <a:gd name="adj" fmla="val 16667"/>
            </a:avLst>
          </a:prstGeom>
          <a:solidFill>
            <a:schemeClr val="lt1"/>
          </a:solidFill>
          <a:ln w="381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JIRA Integration Library</a:t>
            </a:r>
          </a:p>
        </p:txBody>
      </p:sp>
      <p:sp>
        <p:nvSpPr>
          <p:cNvPr id="238" name="Shape 238"/>
          <p:cNvSpPr/>
          <p:nvPr/>
        </p:nvSpPr>
        <p:spPr>
          <a:xfrm>
            <a:off x="4529151" y="3587750"/>
            <a:ext cx="1116300" cy="1390500"/>
          </a:xfrm>
          <a:prstGeom prst="roundRect">
            <a:avLst>
              <a:gd name="adj" fmla="val 16667"/>
            </a:avLst>
          </a:prstGeom>
          <a:solidFill>
            <a:schemeClr val="lt1"/>
          </a:solidFill>
          <a:ln w="762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Web</a:t>
            </a:r>
          </a:p>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Service</a:t>
            </a:r>
          </a:p>
        </p:txBody>
      </p:sp>
      <p:sp>
        <p:nvSpPr>
          <p:cNvPr id="239" name="Shape 239"/>
          <p:cNvSpPr/>
          <p:nvPr/>
        </p:nvSpPr>
        <p:spPr>
          <a:xfrm>
            <a:off x="6026150" y="5176837"/>
            <a:ext cx="2098674" cy="914400"/>
          </a:xfrm>
          <a:prstGeom prst="roundRect">
            <a:avLst>
              <a:gd name="adj" fmla="val 16667"/>
            </a:avLst>
          </a:prstGeom>
          <a:solidFill>
            <a:schemeClr val="lt1"/>
          </a:solidFill>
          <a:ln w="381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JIRA Event Handling Framework</a:t>
            </a:r>
          </a:p>
        </p:txBody>
      </p:sp>
      <p:cxnSp>
        <p:nvCxnSpPr>
          <p:cNvPr id="240" name="Shape 240"/>
          <p:cNvCxnSpPr>
            <a:stCxn id="234" idx="2"/>
            <a:endCxn id="238" idx="1"/>
          </p:cNvCxnSpPr>
          <p:nvPr/>
        </p:nvCxnSpPr>
        <p:spPr>
          <a:xfrm rot="16200000" flipH="1">
            <a:off x="3426513" y="3180361"/>
            <a:ext cx="1114773" cy="1090503"/>
          </a:xfrm>
          <a:prstGeom prst="curvedConnector2">
            <a:avLst/>
          </a:prstGeom>
          <a:noFill/>
          <a:ln w="9525" cap="flat" cmpd="sng">
            <a:solidFill>
              <a:schemeClr val="accent1"/>
            </a:solidFill>
            <a:prstDash val="solid"/>
            <a:miter/>
            <a:headEnd type="none" w="med" len="med"/>
            <a:tailEnd type="triangle" w="lg" len="lg"/>
          </a:ln>
        </p:spPr>
      </p:cxnSp>
      <p:cxnSp>
        <p:nvCxnSpPr>
          <p:cNvPr id="241" name="Shape 241"/>
          <p:cNvCxnSpPr>
            <a:stCxn id="238" idx="2"/>
            <a:endCxn id="239" idx="1"/>
          </p:cNvCxnSpPr>
          <p:nvPr/>
        </p:nvCxnSpPr>
        <p:spPr>
          <a:xfrm rot="-5400000" flipH="1">
            <a:off x="5228751" y="4836800"/>
            <a:ext cx="655800" cy="938700"/>
          </a:xfrm>
          <a:prstGeom prst="curvedConnector2">
            <a:avLst/>
          </a:prstGeom>
          <a:noFill/>
          <a:ln w="9525" cap="flat" cmpd="sng">
            <a:solidFill>
              <a:schemeClr val="accent1"/>
            </a:solidFill>
            <a:prstDash val="solid"/>
            <a:miter/>
            <a:headEnd type="none" w="med" len="med"/>
            <a:tailEnd type="triangle" w="lg" len="lg"/>
          </a:ln>
        </p:spPr>
      </p:cxnSp>
      <p:sp>
        <p:nvSpPr>
          <p:cNvPr id="242" name="Shape 242"/>
          <p:cNvSpPr/>
          <p:nvPr/>
        </p:nvSpPr>
        <p:spPr>
          <a:xfrm>
            <a:off x="8536824" y="4978400"/>
            <a:ext cx="819900" cy="1103400"/>
          </a:xfrm>
          <a:prstGeom prst="can">
            <a:avLst>
              <a:gd name="adj" fmla="val 2500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25" tIns="45700" rIns="91425" bIns="45700" anchor="ctr" anchorCtr="0">
            <a:noAutofit/>
          </a:bodyPr>
          <a:lstStyle/>
          <a:p>
            <a:pPr marL="0" marR="0" lvl="0" indent="0" algn="ctr" rtl="0">
              <a:spcBef>
                <a:spcPts val="0"/>
              </a:spcBef>
              <a:spcAft>
                <a:spcPts val="0"/>
              </a:spcAft>
              <a:buSzPct val="25000"/>
              <a:buNone/>
            </a:pPr>
            <a:r>
              <a:rPr lang="en-US" sz="1400" b="1">
                <a:solidFill>
                  <a:schemeClr val="dk1"/>
                </a:solidFill>
                <a:latin typeface="Arial"/>
                <a:ea typeface="Arial"/>
                <a:cs typeface="Arial"/>
                <a:sym typeface="Arial"/>
              </a:rPr>
              <a:t>SQL Server</a:t>
            </a:r>
          </a:p>
        </p:txBody>
      </p:sp>
      <p:cxnSp>
        <p:nvCxnSpPr>
          <p:cNvPr id="243" name="Shape 243"/>
          <p:cNvCxnSpPr>
            <a:stCxn id="239" idx="3"/>
            <a:endCxn id="242" idx="2"/>
          </p:cNvCxnSpPr>
          <p:nvPr/>
        </p:nvCxnSpPr>
        <p:spPr>
          <a:xfrm rot="10800000" flipH="1">
            <a:off x="8124824" y="5530237"/>
            <a:ext cx="411900" cy="103800"/>
          </a:xfrm>
          <a:prstGeom prst="curvedConnector3">
            <a:avLst>
              <a:gd name="adj1" fmla="val 50012"/>
            </a:avLst>
          </a:prstGeom>
          <a:noFill/>
          <a:ln w="9525" cap="flat" cmpd="sng">
            <a:solidFill>
              <a:schemeClr val="accent1"/>
            </a:solidFill>
            <a:prstDash val="solid"/>
            <a:miter/>
            <a:headEnd type="stealth" w="med" len="med"/>
            <a:tailEnd type="triangle" w="lg" len="lg"/>
          </a:ln>
        </p:spPr>
      </p:cxnSp>
      <p:cxnSp>
        <p:nvCxnSpPr>
          <p:cNvPr id="244" name="Shape 244"/>
          <p:cNvCxnSpPr>
            <a:endCxn id="237" idx="2"/>
          </p:cNvCxnSpPr>
          <p:nvPr/>
        </p:nvCxnSpPr>
        <p:spPr>
          <a:xfrm rot="10800000">
            <a:off x="7075487" y="3159126"/>
            <a:ext cx="406500" cy="404701"/>
          </a:xfrm>
          <a:prstGeom prst="curvedConnector2">
            <a:avLst/>
          </a:prstGeom>
          <a:noFill/>
          <a:ln w="9525" cap="flat" cmpd="sng">
            <a:solidFill>
              <a:schemeClr val="accent1"/>
            </a:solidFill>
            <a:prstDash val="solid"/>
            <a:miter/>
            <a:headEnd type="none" w="med" len="med"/>
            <a:tailEnd type="triangle" w="lg" len="lg"/>
          </a:ln>
        </p:spPr>
      </p:cxnSp>
      <p:cxnSp>
        <p:nvCxnSpPr>
          <p:cNvPr id="245" name="Shape 245"/>
          <p:cNvCxnSpPr>
            <a:stCxn id="237" idx="1"/>
            <a:endCxn id="234" idx="3"/>
          </p:cNvCxnSpPr>
          <p:nvPr/>
        </p:nvCxnSpPr>
        <p:spPr>
          <a:xfrm rot="10800000" flipV="1">
            <a:off x="4637778" y="2701925"/>
            <a:ext cx="1388373" cy="9102"/>
          </a:xfrm>
          <a:prstGeom prst="curvedConnector3">
            <a:avLst>
              <a:gd name="adj1" fmla="val 50000"/>
            </a:avLst>
          </a:prstGeom>
          <a:noFill/>
          <a:ln w="9525" cap="flat" cmpd="sng">
            <a:solidFill>
              <a:schemeClr val="accent1"/>
            </a:solidFill>
            <a:prstDash val="solid"/>
            <a:miter/>
            <a:headEnd type="none" w="med" len="med"/>
            <a:tailEnd type="triangle" w="lg" len="lg"/>
          </a:ln>
        </p:spPr>
      </p:cxnSp>
      <p:sp>
        <p:nvSpPr>
          <p:cNvPr id="246" name="Shape 246"/>
          <p:cNvSpPr/>
          <p:nvPr/>
        </p:nvSpPr>
        <p:spPr>
          <a:xfrm>
            <a:off x="6335712" y="3563937"/>
            <a:ext cx="642936" cy="1350961"/>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txBox="1"/>
          <p:nvPr/>
        </p:nvSpPr>
        <p:spPr>
          <a:xfrm rot="5400000">
            <a:off x="6013073" y="3949323"/>
            <a:ext cx="1288190" cy="58016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Block Account</a:t>
            </a:r>
          </a:p>
        </p:txBody>
      </p:sp>
      <p:sp>
        <p:nvSpPr>
          <p:cNvPr id="248" name="Shape 248"/>
          <p:cNvSpPr/>
          <p:nvPr/>
        </p:nvSpPr>
        <p:spPr>
          <a:xfrm>
            <a:off x="7191375" y="3563937"/>
            <a:ext cx="579438" cy="1350961"/>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 name="Shape 249"/>
          <p:cNvSpPr txBox="1"/>
          <p:nvPr/>
        </p:nvSpPr>
        <p:spPr>
          <a:xfrm rot="5400000">
            <a:off x="6833898" y="3977972"/>
            <a:ext cx="1294390" cy="52286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Send Wire</a:t>
            </a:r>
          </a:p>
        </p:txBody>
      </p:sp>
      <p:cxnSp>
        <p:nvCxnSpPr>
          <p:cNvPr id="250" name="Shape 250"/>
          <p:cNvCxnSpPr>
            <a:stCxn id="246" idx="0"/>
            <a:endCxn id="237" idx="2"/>
          </p:cNvCxnSpPr>
          <p:nvPr/>
        </p:nvCxnSpPr>
        <p:spPr>
          <a:xfrm rot="-5400000">
            <a:off x="6663931" y="3152487"/>
            <a:ext cx="404700" cy="418200"/>
          </a:xfrm>
          <a:prstGeom prst="curvedConnector3">
            <a:avLst>
              <a:gd name="adj1" fmla="val 50014"/>
            </a:avLst>
          </a:prstGeom>
          <a:noFill/>
          <a:ln w="9525" cap="flat" cmpd="sng">
            <a:solidFill>
              <a:schemeClr val="accent1"/>
            </a:solidFill>
            <a:prstDash val="solid"/>
            <a:miter/>
            <a:headEnd type="none" w="med" len="med"/>
            <a:tailEnd type="triangle" w="lg" len="lg"/>
          </a:ln>
        </p:spPr>
      </p:cxnSp>
      <p:cxnSp>
        <p:nvCxnSpPr>
          <p:cNvPr id="251" name="Shape 251"/>
          <p:cNvCxnSpPr>
            <a:stCxn id="239" idx="0"/>
            <a:endCxn id="246" idx="2"/>
          </p:cNvCxnSpPr>
          <p:nvPr/>
        </p:nvCxnSpPr>
        <p:spPr>
          <a:xfrm rot="5400000" flipH="1">
            <a:off x="6735437" y="4836787"/>
            <a:ext cx="261900" cy="418200"/>
          </a:xfrm>
          <a:prstGeom prst="curvedConnector3">
            <a:avLst>
              <a:gd name="adj1" fmla="val 50007"/>
            </a:avLst>
          </a:prstGeom>
          <a:noFill/>
          <a:ln w="9525" cap="flat" cmpd="sng">
            <a:solidFill>
              <a:schemeClr val="accent1"/>
            </a:solidFill>
            <a:prstDash val="solid"/>
            <a:miter/>
            <a:headEnd type="none" w="med" len="med"/>
            <a:tailEnd type="triangle" w="lg" len="lg"/>
          </a:ln>
        </p:spPr>
      </p:cxnSp>
      <p:cxnSp>
        <p:nvCxnSpPr>
          <p:cNvPr id="252" name="Shape 252"/>
          <p:cNvCxnSpPr>
            <a:stCxn id="239" idx="0"/>
            <a:endCxn id="248" idx="2"/>
          </p:cNvCxnSpPr>
          <p:nvPr/>
        </p:nvCxnSpPr>
        <p:spPr>
          <a:xfrm rot="-5400000">
            <a:off x="7147337" y="4843087"/>
            <a:ext cx="261900" cy="405600"/>
          </a:xfrm>
          <a:prstGeom prst="curvedConnector3">
            <a:avLst>
              <a:gd name="adj1" fmla="val 49704"/>
            </a:avLst>
          </a:prstGeom>
          <a:noFill/>
          <a:ln w="9525" cap="flat" cmpd="sng">
            <a:solidFill>
              <a:schemeClr val="accent1"/>
            </a:solidFill>
            <a:prstDash val="solid"/>
            <a:miter/>
            <a:headEnd type="none" w="med" len="med"/>
            <a:tailEnd type="triangle" w="lg" len="lg"/>
          </a:ln>
        </p:spPr>
      </p:cxnSp>
      <p:cxnSp>
        <p:nvCxnSpPr>
          <p:cNvPr id="253" name="Shape 253"/>
          <p:cNvCxnSpPr>
            <a:stCxn id="236" idx="3"/>
            <a:endCxn id="238" idx="1"/>
          </p:cNvCxnSpPr>
          <p:nvPr/>
        </p:nvCxnSpPr>
        <p:spPr>
          <a:xfrm>
            <a:off x="3412727" y="4239419"/>
            <a:ext cx="1116300" cy="43500"/>
          </a:xfrm>
          <a:prstGeom prst="curvedConnector3">
            <a:avLst>
              <a:gd name="adj1" fmla="val 50006"/>
            </a:avLst>
          </a:prstGeom>
          <a:noFill/>
          <a:ln w="9525" cap="flat" cmpd="sng">
            <a:solidFill>
              <a:schemeClr val="accent1"/>
            </a:solidFill>
            <a:prstDash val="solid"/>
            <a:miter/>
            <a:headEnd type="none" w="med" len="med"/>
            <a:tailEnd type="triangle" w="lg" len="lg"/>
          </a:ln>
        </p:spPr>
      </p:cxnSp>
      <p:sp>
        <p:nvSpPr>
          <p:cNvPr id="254" name="Shape 254"/>
          <p:cNvSpPr/>
          <p:nvPr/>
        </p:nvSpPr>
        <p:spPr>
          <a:xfrm>
            <a:off x="2678350" y="4914900"/>
            <a:ext cx="1030800" cy="929700"/>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a:solidFill>
                  <a:schemeClr val="dk1"/>
                </a:solidFill>
                <a:latin typeface="Arial"/>
                <a:ea typeface="Arial"/>
                <a:cs typeface="Arial"/>
                <a:sym typeface="Arial"/>
              </a:rPr>
              <a:t>SMS</a:t>
            </a:r>
          </a:p>
          <a:p>
            <a:pPr marL="0" marR="0" lvl="0" indent="0" algn="ctr" rtl="0">
              <a:spcBef>
                <a:spcPts val="0"/>
              </a:spcBef>
              <a:spcAft>
                <a:spcPts val="0"/>
              </a:spcAft>
              <a:buSzPct val="25000"/>
              <a:buNone/>
            </a:pPr>
            <a:r>
              <a:rPr lang="en-US" sz="1400">
                <a:solidFill>
                  <a:schemeClr val="dk1"/>
                </a:solidFill>
                <a:latin typeface="Arial"/>
                <a:ea typeface="Arial"/>
                <a:cs typeface="Arial"/>
                <a:sym typeface="Arial"/>
              </a:rPr>
              <a:t>Provider</a:t>
            </a:r>
          </a:p>
        </p:txBody>
      </p:sp>
      <p:cxnSp>
        <p:nvCxnSpPr>
          <p:cNvPr id="255" name="Shape 255"/>
          <p:cNvCxnSpPr>
            <a:stCxn id="254" idx="3"/>
            <a:endCxn id="238" idx="1"/>
          </p:cNvCxnSpPr>
          <p:nvPr/>
        </p:nvCxnSpPr>
        <p:spPr>
          <a:xfrm rot="10800000" flipH="1">
            <a:off x="3709150" y="4282950"/>
            <a:ext cx="819900" cy="1096800"/>
          </a:xfrm>
          <a:prstGeom prst="curvedConnector3">
            <a:avLst>
              <a:gd name="adj1" fmla="val 50006"/>
            </a:avLst>
          </a:prstGeom>
          <a:noFill/>
          <a:ln w="9525" cap="flat" cmpd="sng">
            <a:solidFill>
              <a:schemeClr val="accent1"/>
            </a:solidFill>
            <a:prstDash val="solid"/>
            <a:miter/>
            <a:headEnd type="none" w="med" len="med"/>
            <a:tailEnd type="triangle" w="lg" len="lg"/>
          </a:ln>
        </p:spPr>
      </p:cxnSp>
      <p:sp>
        <p:nvSpPr>
          <p:cNvPr id="256" name="Shape 256"/>
          <p:cNvSpPr txBox="1"/>
          <p:nvPr/>
        </p:nvSpPr>
        <p:spPr>
          <a:xfrm rot="5400000">
            <a:off x="6987952" y="4110865"/>
            <a:ext cx="206092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1">
                <a:solidFill>
                  <a:schemeClr val="dk1"/>
                </a:solidFill>
                <a:latin typeface="Arial"/>
                <a:ea typeface="Arial"/>
                <a:cs typeface="Arial"/>
                <a:sym typeface="Arial"/>
              </a:rPr>
              <a:t>Action Handlers</a:t>
            </a:r>
          </a:p>
        </p:txBody>
      </p:sp>
      <p:sp>
        <p:nvSpPr>
          <p:cNvPr id="257" name="Shape 257"/>
          <p:cNvSpPr/>
          <p:nvPr/>
        </p:nvSpPr>
        <p:spPr>
          <a:xfrm rot="10800000">
            <a:off x="8785223" y="3754787"/>
            <a:ext cx="705641" cy="484631"/>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8" name="Shape 258"/>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ICE  Architecture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descr="Video for part deux"/>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64" name="Shape 264" descr="Image result for is this new? image"/>
          <p:cNvPicPr preferRelativeResize="0"/>
          <p:nvPr/>
        </p:nvPicPr>
        <p:blipFill rotWithShape="1">
          <a:blip r:embed="rId3">
            <a:alphaModFix/>
          </a:blip>
          <a:srcRect/>
          <a:stretch/>
        </p:blipFill>
        <p:spPr>
          <a:xfrm>
            <a:off x="5231894" y="3495675"/>
            <a:ext cx="2147099" cy="1673700"/>
          </a:xfrm>
          <a:prstGeom prst="rect">
            <a:avLst/>
          </a:prstGeom>
          <a:noFill/>
          <a:ln>
            <a:noFill/>
          </a:ln>
        </p:spPr>
      </p:pic>
      <p:sp>
        <p:nvSpPr>
          <p:cNvPr id="265" name="Shape 265"/>
          <p:cNvSpPr/>
          <p:nvPr/>
        </p:nvSpPr>
        <p:spPr>
          <a:xfrm>
            <a:off x="123825" y="-1009650"/>
            <a:ext cx="12192000" cy="2496763"/>
          </a:xfrm>
          <a:prstGeom prst="rect">
            <a:avLst/>
          </a:prstGeom>
          <a:solidFill>
            <a:srgbClr val="1D1E2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 name="Shape 266"/>
          <p:cNvSpPr txBox="1"/>
          <p:nvPr/>
        </p:nvSpPr>
        <p:spPr>
          <a:xfrm>
            <a:off x="3506989" y="66675"/>
            <a:ext cx="4718050" cy="1101151"/>
          </a:xfrm>
          <a:prstGeom prst="rect">
            <a:avLst/>
          </a:prstGeom>
          <a:noFill/>
          <a:ln>
            <a:noFill/>
          </a:ln>
        </p:spPr>
        <p:txBody>
          <a:bodyPr lIns="91425" tIns="91425" rIns="91425" bIns="91425" anchor="t" anchorCtr="0">
            <a:noAutofit/>
          </a:bodyPr>
          <a:lstStyle/>
          <a:p>
            <a:pPr lvl="0" algn="ctr">
              <a:spcBef>
                <a:spcPts val="0"/>
              </a:spcBef>
              <a:buNone/>
            </a:pPr>
            <a:r>
              <a:rPr lang="EN-US" sz="7200" dirty="0">
                <a:solidFill>
                  <a:schemeClr val="lt1"/>
                </a:solidFill>
                <a:latin typeface="Oswald"/>
                <a:ea typeface="Oswald"/>
                <a:cs typeface="Oswald"/>
                <a:sym typeface="Oswald"/>
              </a:rPr>
              <a:t>PART TWO</a:t>
            </a:r>
          </a:p>
        </p:txBody>
      </p:sp>
      <p:sp>
        <p:nvSpPr>
          <p:cNvPr id="267" name="Shape 267"/>
          <p:cNvSpPr/>
          <p:nvPr/>
        </p:nvSpPr>
        <p:spPr>
          <a:xfrm rot="10800000" flipH="1">
            <a:off x="5574969" y="1482895"/>
            <a:ext cx="1056900" cy="390000"/>
          </a:xfrm>
          <a:prstGeom prst="triangle">
            <a:avLst>
              <a:gd name="adj" fmla="val 50000"/>
            </a:avLst>
          </a:prstGeom>
          <a:solidFill>
            <a:srgbClr val="1D1E2A"/>
          </a:solidFill>
          <a:ln>
            <a:noFill/>
          </a:ln>
        </p:spPr>
        <p:txBody>
          <a:bodyPr lIns="91425" tIns="91425" rIns="91425" bIns="91425" anchor="ctr" anchorCtr="0">
            <a:noAutofit/>
          </a:bodyPr>
          <a:lstStyle/>
          <a:p>
            <a:pPr lvl="0">
              <a:spcBef>
                <a:spcPts val="0"/>
              </a:spcBef>
              <a:buNone/>
            </a:pPr>
            <a:endParaRPr/>
          </a:p>
        </p:txBody>
      </p:sp>
      <p:sp>
        <p:nvSpPr>
          <p:cNvPr id="268" name="Shape 268"/>
          <p:cNvSpPr txBox="1"/>
          <p:nvPr/>
        </p:nvSpPr>
        <p:spPr>
          <a:xfrm>
            <a:off x="4538259" y="2638425"/>
            <a:ext cx="3283800" cy="742200"/>
          </a:xfrm>
          <a:prstGeom prst="rect">
            <a:avLst/>
          </a:prstGeom>
          <a:noFill/>
          <a:ln>
            <a:noFill/>
          </a:ln>
        </p:spPr>
        <p:txBody>
          <a:bodyPr lIns="91425" tIns="91425" rIns="91425" bIns="91425" anchor="t" anchorCtr="0">
            <a:noAutofit/>
          </a:bodyPr>
          <a:lstStyle/>
          <a:p>
            <a:pPr lvl="0" algn="ctr">
              <a:spcBef>
                <a:spcPts val="0"/>
              </a:spcBef>
              <a:buNone/>
            </a:pPr>
            <a:r>
              <a:rPr lang="EN-US" sz="3600" b="1" dirty="0">
                <a:solidFill>
                  <a:srgbClr val="1D1E2A"/>
                </a:solidFill>
                <a:latin typeface="Roboto"/>
                <a:ea typeface="Roboto"/>
                <a:cs typeface="Roboto"/>
                <a:sym typeface="Roboto"/>
              </a:rPr>
              <a:t>IS IT NEW?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descr="Image result for kaizen tools"/>
          <p:cNvPicPr preferRelativeResize="0"/>
          <p:nvPr/>
        </p:nvPicPr>
        <p:blipFill rotWithShape="1">
          <a:blip r:embed="rId3">
            <a:alphaModFix/>
          </a:blip>
          <a:srcRect/>
          <a:stretch/>
        </p:blipFill>
        <p:spPr>
          <a:xfrm>
            <a:off x="1443037" y="-1004887"/>
            <a:ext cx="9305924" cy="886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Shape 278" descr="Image result for kaizen tools"/>
          <p:cNvPicPr preferRelativeResize="0"/>
          <p:nvPr/>
        </p:nvPicPr>
        <p:blipFill rotWithShape="1">
          <a:blip r:embed="rId3">
            <a:alphaModFix/>
          </a:blip>
          <a:srcRect/>
          <a:stretch/>
        </p:blipFill>
        <p:spPr>
          <a:xfrm>
            <a:off x="1495425" y="1588"/>
            <a:ext cx="9140825" cy="68564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0" y="2003611"/>
            <a:ext cx="11990293" cy="2904565"/>
          </a:xfrm>
          <a:prstGeom prst="rect">
            <a:avLst/>
          </a:prstGeom>
          <a:noFill/>
          <a:ln>
            <a:noFill/>
          </a:ln>
        </p:spPr>
        <p:txBody>
          <a:bodyPr lIns="91425" tIns="45700" rIns="91425" bIns="45700" anchor="t" anchorCtr="0">
            <a:noAutofit/>
          </a:bodyPr>
          <a:lstStyle/>
          <a:p>
            <a:pPr marL="0" marR="0" lvl="0" indent="0" algn="just" rtl="0">
              <a:lnSpc>
                <a:spcPct val="90000"/>
              </a:lnSpc>
              <a:spcBef>
                <a:spcPts val="0"/>
              </a:spcBef>
              <a:spcAft>
                <a:spcPts val="0"/>
              </a:spcAft>
              <a:buClr>
                <a:schemeClr val="dk1"/>
              </a:buClr>
              <a:buSzPct val="25000"/>
              <a:buFont typeface="Arial"/>
              <a:buNone/>
            </a:pPr>
            <a:r>
              <a:rPr lang="en-US" sz="4000" b="0" i="0" u="none" strike="noStrike" cap="none">
                <a:solidFill>
                  <a:schemeClr val="dk1"/>
                </a:solidFill>
                <a:latin typeface="Roboto"/>
                <a:ea typeface="Roboto"/>
                <a:cs typeface="Roboto"/>
                <a:sym typeface="Roboto"/>
              </a:rPr>
              <a:t>Operations in your organization are likely to be smooth when all functions are </a:t>
            </a:r>
            <a:r>
              <a:rPr lang="en-US" sz="4000" b="0" i="0" u="none" strike="noStrike" cap="none">
                <a:solidFill>
                  <a:srgbClr val="F1C232"/>
                </a:solidFill>
                <a:latin typeface="Roboto"/>
                <a:ea typeface="Roboto"/>
                <a:cs typeface="Roboto"/>
                <a:sym typeface="Roboto"/>
              </a:rPr>
              <a:t>streamlined</a:t>
            </a:r>
            <a:r>
              <a:rPr lang="en-US" sz="4000" b="0" i="0" u="none" strike="noStrike" cap="none">
                <a:solidFill>
                  <a:schemeClr val="dk1"/>
                </a:solidFill>
                <a:latin typeface="Roboto"/>
                <a:ea typeface="Roboto"/>
                <a:cs typeface="Roboto"/>
                <a:sym typeface="Roboto"/>
              </a:rPr>
              <a:t>, duties </a:t>
            </a:r>
            <a:r>
              <a:rPr lang="en-US" sz="4000" b="0" i="0" u="none" strike="noStrike" cap="none">
                <a:solidFill>
                  <a:srgbClr val="F1C232"/>
                </a:solidFill>
                <a:latin typeface="Roboto"/>
                <a:ea typeface="Roboto"/>
                <a:cs typeface="Roboto"/>
                <a:sym typeface="Roboto"/>
              </a:rPr>
              <a:t>evenly distributed</a:t>
            </a:r>
            <a:r>
              <a:rPr lang="en-US" sz="4000" b="0" i="0" u="none" strike="noStrike" cap="none">
                <a:solidFill>
                  <a:schemeClr val="dk1"/>
                </a:solidFill>
                <a:latin typeface="Roboto"/>
                <a:ea typeface="Roboto"/>
                <a:cs typeface="Roboto"/>
                <a:sym typeface="Roboto"/>
              </a:rPr>
              <a:t> among employees and the management has a sense of </a:t>
            </a:r>
            <a:r>
              <a:rPr lang="en-US" sz="4000" b="0" i="0" u="none" strike="noStrike" cap="none">
                <a:solidFill>
                  <a:srgbClr val="F1C232"/>
                </a:solidFill>
                <a:latin typeface="Roboto"/>
                <a:ea typeface="Roboto"/>
                <a:cs typeface="Roboto"/>
                <a:sym typeface="Roboto"/>
              </a:rPr>
              <a:t>direction</a:t>
            </a:r>
            <a:r>
              <a:rPr lang="en-US" sz="4000" b="0" i="0" u="none" strike="noStrike" cap="none">
                <a:solidFill>
                  <a:schemeClr val="dk1"/>
                </a:solidFill>
                <a:latin typeface="Roboto"/>
                <a:ea typeface="Roboto"/>
                <a:cs typeface="Roboto"/>
                <a:sym typeface="Roboto"/>
              </a:rPr>
              <a:t>. </a:t>
            </a:r>
          </a:p>
        </p:txBody>
      </p:sp>
      <p:sp>
        <p:nvSpPr>
          <p:cNvPr id="284" name="Shape 28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rgbClr val="FFFFFF"/>
                </a:solidFill>
                <a:latin typeface="Oswald"/>
                <a:ea typeface="Oswald"/>
                <a:cs typeface="Oswald"/>
                <a:sym typeface="Oswald"/>
                <a:hlinkClick r:id="rId3"/>
              </a:rPr>
              <a:t>Kaizen Statement</a:t>
            </a:r>
            <a:endParaRPr lang="EN-US" sz="3600" dirty="0">
              <a:solidFill>
                <a:srgbClr val="FFFFFF"/>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76239" y="1647825"/>
            <a:ext cx="11982600" cy="29784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Organize ones responsibilities in a form of task </a:t>
            </a:r>
            <a:r>
              <a:rPr lang="en-US" sz="2800" b="0" i="0" u="none" strike="noStrike" cap="none">
                <a:solidFill>
                  <a:schemeClr val="dk1"/>
                </a:solidFill>
                <a:latin typeface="Roboto"/>
                <a:ea typeface="Roboto"/>
                <a:cs typeface="Roboto"/>
                <a:sym typeface="Roboto"/>
              </a:rPr>
              <a:t>lists segregated </a:t>
            </a:r>
            <a:r>
              <a:rPr lang="en-US" sz="2800" b="0" i="0" u="none" strike="noStrike" cap="none" dirty="0">
                <a:solidFill>
                  <a:schemeClr val="dk1"/>
                </a:solidFill>
                <a:latin typeface="Roboto"/>
                <a:ea typeface="Roboto"/>
                <a:cs typeface="Roboto"/>
                <a:sym typeface="Roboto"/>
              </a:rPr>
              <a:t>by types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Create easy access to heterogeneous data associated with tasks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Interconnect activities between employees by reacting on task events:</a:t>
            </a:r>
          </a:p>
          <a:p>
            <a:pPr marL="685800" marR="0" lvl="1" indent="-228600" algn="l" rtl="0">
              <a:lnSpc>
                <a:spcPct val="90000"/>
              </a:lnSpc>
              <a:spcBef>
                <a:spcPts val="500"/>
              </a:spcBef>
              <a:spcAft>
                <a:spcPts val="0"/>
              </a:spcAft>
              <a:buClr>
                <a:schemeClr val="dk1"/>
              </a:buClr>
              <a:buSzPct val="100000"/>
              <a:buFont typeface="Roboto"/>
              <a:buChar char="•"/>
            </a:pPr>
            <a:r>
              <a:rPr lang="en-US" sz="2400" b="0" i="0" u="none" strike="noStrike" cap="none" dirty="0">
                <a:solidFill>
                  <a:schemeClr val="dk1"/>
                </a:solidFill>
                <a:latin typeface="Roboto"/>
                <a:ea typeface="Roboto"/>
                <a:cs typeface="Roboto"/>
                <a:sym typeface="Roboto"/>
              </a:rPr>
              <a:t>Open</a:t>
            </a:r>
          </a:p>
          <a:p>
            <a:pPr marL="685800" marR="0" lvl="1" indent="-228600" algn="l" rtl="0">
              <a:lnSpc>
                <a:spcPct val="90000"/>
              </a:lnSpc>
              <a:spcBef>
                <a:spcPts val="500"/>
              </a:spcBef>
              <a:spcAft>
                <a:spcPts val="0"/>
              </a:spcAft>
              <a:buClr>
                <a:schemeClr val="dk1"/>
              </a:buClr>
              <a:buSzPct val="100000"/>
              <a:buFont typeface="Roboto"/>
              <a:buChar char="•"/>
            </a:pPr>
            <a:r>
              <a:rPr lang="en-US" sz="2400" b="0" i="0" u="none" strike="noStrike" cap="none" dirty="0">
                <a:solidFill>
                  <a:schemeClr val="dk1"/>
                </a:solidFill>
                <a:latin typeface="Roboto"/>
                <a:ea typeface="Roboto"/>
                <a:cs typeface="Roboto"/>
                <a:sym typeface="Roboto"/>
              </a:rPr>
              <a:t>Waiting for approval</a:t>
            </a:r>
          </a:p>
          <a:p>
            <a:pPr marL="685800" marR="0" lvl="1" indent="-228600" algn="l" rtl="0">
              <a:lnSpc>
                <a:spcPct val="90000"/>
              </a:lnSpc>
              <a:spcBef>
                <a:spcPts val="500"/>
              </a:spcBef>
              <a:spcAft>
                <a:spcPts val="0"/>
              </a:spcAft>
              <a:buClr>
                <a:schemeClr val="dk1"/>
              </a:buClr>
              <a:buSzPct val="100000"/>
              <a:buFont typeface="Roboto"/>
              <a:buChar char="•"/>
            </a:pPr>
            <a:r>
              <a:rPr lang="en-US" sz="2400" b="0" i="0" u="none" strike="noStrike" cap="none" dirty="0">
                <a:solidFill>
                  <a:schemeClr val="dk1"/>
                </a:solidFill>
                <a:latin typeface="Roboto"/>
                <a:ea typeface="Roboto"/>
                <a:cs typeface="Roboto"/>
                <a:sym typeface="Roboto"/>
              </a:rPr>
              <a:t>Closed</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p:txBody>
      </p:sp>
      <p:grpSp>
        <p:nvGrpSpPr>
          <p:cNvPr id="290" name="Shape 290"/>
          <p:cNvGrpSpPr/>
          <p:nvPr/>
        </p:nvGrpSpPr>
        <p:grpSpPr>
          <a:xfrm>
            <a:off x="4345991" y="3562350"/>
            <a:ext cx="3896309" cy="2339975"/>
            <a:chOff x="1585" y="10430"/>
            <a:chExt cx="3150976" cy="1807937"/>
          </a:xfrm>
        </p:grpSpPr>
        <p:sp>
          <p:nvSpPr>
            <p:cNvPr id="291" name="Shape 291"/>
            <p:cNvSpPr/>
            <p:nvPr/>
          </p:nvSpPr>
          <p:spPr>
            <a:xfrm rot="5400000">
              <a:off x="-139247" y="424282"/>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292" name="Shape 292"/>
            <p:cNvSpPr/>
            <p:nvPr/>
          </p:nvSpPr>
          <p:spPr>
            <a:xfrm>
              <a:off x="1585" y="10430"/>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 name="Shape 293"/>
            <p:cNvSpPr txBox="1"/>
            <p:nvPr/>
          </p:nvSpPr>
          <p:spPr>
            <a:xfrm>
              <a:off x="16714" y="25560"/>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1.1</a:t>
              </a:r>
            </a:p>
          </p:txBody>
        </p:sp>
        <p:sp>
          <p:nvSpPr>
            <p:cNvPr id="294" name="Shape 294"/>
            <p:cNvSpPr/>
            <p:nvPr/>
          </p:nvSpPr>
          <p:spPr>
            <a:xfrm rot="5400000">
              <a:off x="-139247" y="1069974"/>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295" name="Shape 295"/>
            <p:cNvSpPr/>
            <p:nvPr/>
          </p:nvSpPr>
          <p:spPr>
            <a:xfrm>
              <a:off x="1585" y="656122"/>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 name="Shape 296"/>
            <p:cNvSpPr txBox="1"/>
            <p:nvPr/>
          </p:nvSpPr>
          <p:spPr>
            <a:xfrm>
              <a:off x="16714" y="671252"/>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1.2</a:t>
              </a:r>
            </a:p>
          </p:txBody>
        </p:sp>
        <p:sp>
          <p:nvSpPr>
            <p:cNvPr id="297" name="Shape 297"/>
            <p:cNvSpPr/>
            <p:nvPr/>
          </p:nvSpPr>
          <p:spPr>
            <a:xfrm>
              <a:off x="183595" y="1392820"/>
              <a:ext cx="1135199"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298" name="Shape 298"/>
            <p:cNvSpPr/>
            <p:nvPr/>
          </p:nvSpPr>
          <p:spPr>
            <a:xfrm>
              <a:off x="1585" y="1301815"/>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txBox="1"/>
            <p:nvPr/>
          </p:nvSpPr>
          <p:spPr>
            <a:xfrm>
              <a:off x="16714" y="1316944"/>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1.3</a:t>
              </a:r>
            </a:p>
          </p:txBody>
        </p:sp>
        <p:sp>
          <p:nvSpPr>
            <p:cNvPr id="300" name="Shape 300"/>
            <p:cNvSpPr/>
            <p:nvPr/>
          </p:nvSpPr>
          <p:spPr>
            <a:xfrm rot="-5400000">
              <a:off x="1005776" y="1069975"/>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1146612" y="1301815"/>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txBox="1"/>
            <p:nvPr/>
          </p:nvSpPr>
          <p:spPr>
            <a:xfrm>
              <a:off x="1161741" y="1316944"/>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2.3</a:t>
              </a:r>
            </a:p>
          </p:txBody>
        </p:sp>
        <p:sp>
          <p:nvSpPr>
            <p:cNvPr id="303" name="Shape 303"/>
            <p:cNvSpPr/>
            <p:nvPr/>
          </p:nvSpPr>
          <p:spPr>
            <a:xfrm rot="-5400000">
              <a:off x="1005776" y="424282"/>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1146612" y="656122"/>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 name="Shape 305"/>
            <p:cNvSpPr txBox="1"/>
            <p:nvPr/>
          </p:nvSpPr>
          <p:spPr>
            <a:xfrm>
              <a:off x="1161741" y="671252"/>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2.2</a:t>
              </a:r>
            </a:p>
          </p:txBody>
        </p:sp>
        <p:sp>
          <p:nvSpPr>
            <p:cNvPr id="306" name="Shape 306"/>
            <p:cNvSpPr/>
            <p:nvPr/>
          </p:nvSpPr>
          <p:spPr>
            <a:xfrm>
              <a:off x="1328623" y="101436"/>
              <a:ext cx="1135199"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1146612" y="10430"/>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txBox="1"/>
            <p:nvPr/>
          </p:nvSpPr>
          <p:spPr>
            <a:xfrm>
              <a:off x="1161741" y="25560"/>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2.1</a:t>
              </a:r>
            </a:p>
          </p:txBody>
        </p:sp>
        <p:sp>
          <p:nvSpPr>
            <p:cNvPr id="309" name="Shape 309"/>
            <p:cNvSpPr/>
            <p:nvPr/>
          </p:nvSpPr>
          <p:spPr>
            <a:xfrm rot="5400000">
              <a:off x="2150803" y="424282"/>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2291640" y="10430"/>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 name="Shape 311"/>
            <p:cNvSpPr txBox="1"/>
            <p:nvPr/>
          </p:nvSpPr>
          <p:spPr>
            <a:xfrm>
              <a:off x="2306768" y="25560"/>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3.1</a:t>
              </a:r>
            </a:p>
          </p:txBody>
        </p:sp>
        <p:sp>
          <p:nvSpPr>
            <p:cNvPr id="312" name="Shape 312"/>
            <p:cNvSpPr/>
            <p:nvPr/>
          </p:nvSpPr>
          <p:spPr>
            <a:xfrm rot="5400000">
              <a:off x="2150803" y="1069974"/>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2291640" y="656122"/>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 name="Shape 314"/>
            <p:cNvSpPr txBox="1"/>
            <p:nvPr/>
          </p:nvSpPr>
          <p:spPr>
            <a:xfrm>
              <a:off x="2306768" y="671252"/>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3.2</a:t>
              </a:r>
            </a:p>
          </p:txBody>
        </p:sp>
        <p:sp>
          <p:nvSpPr>
            <p:cNvPr id="315" name="Shape 315"/>
            <p:cNvSpPr/>
            <p:nvPr/>
          </p:nvSpPr>
          <p:spPr>
            <a:xfrm>
              <a:off x="2291640" y="1301815"/>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txBox="1"/>
            <p:nvPr/>
          </p:nvSpPr>
          <p:spPr>
            <a:xfrm>
              <a:off x="2306768" y="1316944"/>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3.3</a:t>
              </a:r>
            </a:p>
          </p:txBody>
        </p:sp>
      </p:grpSp>
      <p:sp>
        <p:nvSpPr>
          <p:cNvPr id="317" name="Shape 317"/>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Target Improvement of Individual </a:t>
            </a:r>
            <a:r>
              <a:rPr lang="EN-US" sz="3600" dirty="0" err="1">
                <a:solidFill>
                  <a:schemeClr val="lt1"/>
                </a:solidFill>
                <a:latin typeface="Oswald"/>
                <a:ea typeface="Oswald"/>
                <a:cs typeface="Oswald"/>
                <a:sym typeface="Oswald"/>
              </a:rPr>
              <a:t>Workstands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571500" y="1825625"/>
            <a:ext cx="11366500" cy="462597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3600" b="0" i="0" u="none" strike="noStrike" cap="none" dirty="0">
                <a:solidFill>
                  <a:schemeClr val="dk1"/>
                </a:solidFill>
                <a:latin typeface="Roboto"/>
                <a:ea typeface="Roboto"/>
                <a:cs typeface="Roboto"/>
                <a:sym typeface="Roboto"/>
              </a:rPr>
              <a:t>Look for </a:t>
            </a:r>
            <a:r>
              <a:rPr lang="en-US" sz="3600" b="0" i="0" u="none" strike="noStrike" cap="none" dirty="0">
                <a:solidFill>
                  <a:srgbClr val="F1C232"/>
                </a:solidFill>
                <a:latin typeface="Roboto"/>
                <a:ea typeface="Roboto"/>
                <a:cs typeface="Roboto"/>
                <a:sym typeface="Roboto"/>
              </a:rPr>
              <a:t>small</a:t>
            </a:r>
            <a:r>
              <a:rPr lang="en-US" sz="3600" b="0" i="0" u="none" strike="noStrike" cap="none" dirty="0">
                <a:solidFill>
                  <a:schemeClr val="dk1"/>
                </a:solidFill>
                <a:latin typeface="Roboto"/>
                <a:ea typeface="Roboto"/>
                <a:cs typeface="Roboto"/>
                <a:sym typeface="Roboto"/>
              </a:rPr>
              <a:t> ideas which, if possible, can be implemented on the </a:t>
            </a:r>
            <a:r>
              <a:rPr lang="en-US" sz="3600" dirty="0">
                <a:solidFill>
                  <a:srgbClr val="F1C232"/>
                </a:solidFill>
                <a:latin typeface="Roboto"/>
                <a:ea typeface="Roboto"/>
                <a:cs typeface="Roboto"/>
                <a:sym typeface="Roboto"/>
              </a:rPr>
              <a:t>same day</a:t>
            </a:r>
            <a:r>
              <a:rPr lang="en-US" sz="3600" b="0" i="0" u="none" strike="noStrike" cap="none" dirty="0">
                <a:solidFill>
                  <a:schemeClr val="dk1"/>
                </a:solidFill>
                <a:latin typeface="Roboto"/>
                <a:ea typeface="Roboto"/>
                <a:cs typeface="Roboto"/>
                <a:sym typeface="Roboto"/>
              </a:rPr>
              <a:t>.</a:t>
            </a:r>
          </a:p>
          <a:p>
            <a:pPr marL="0" marR="0" lvl="0" indent="0" algn="l" rtl="0">
              <a:lnSpc>
                <a:spcPct val="90000"/>
              </a:lnSpc>
              <a:spcBef>
                <a:spcPts val="0"/>
              </a:spcBef>
              <a:spcAft>
                <a:spcPts val="0"/>
              </a:spcAft>
              <a:buClr>
                <a:schemeClr val="dk1"/>
              </a:buClr>
              <a:buSzPct val="25000"/>
              <a:buFont typeface="Arial"/>
              <a:buNone/>
            </a:pPr>
            <a:endParaRPr lang="en-US" sz="3600" b="0" i="0" u="none" strike="noStrike" cap="none" dirty="0">
              <a:solidFill>
                <a:schemeClr val="dk1"/>
              </a:solidFill>
              <a:latin typeface="Roboto"/>
              <a:ea typeface="Roboto"/>
              <a:cs typeface="Roboto"/>
              <a:sym typeface="Roboto"/>
            </a:endParaRPr>
          </a:p>
          <a:p>
            <a:pPr marL="0" indent="0">
              <a:buSzPct val="25000"/>
              <a:buNone/>
            </a:pPr>
            <a:r>
              <a:rPr lang="en-US" dirty="0"/>
              <a:t>This is in contrast to </a:t>
            </a:r>
            <a:r>
              <a:rPr lang="en-US" b="1" dirty="0">
                <a:solidFill>
                  <a:schemeClr val="accent1">
                    <a:lumMod val="50000"/>
                  </a:schemeClr>
                </a:solidFill>
              </a:rPr>
              <a:t>traditional models</a:t>
            </a:r>
            <a:r>
              <a:rPr lang="en-US" dirty="0"/>
              <a:t> of work improvement, which generally have a </a:t>
            </a:r>
            <a:r>
              <a:rPr lang="en-US" b="1" dirty="0">
                <a:solidFill>
                  <a:schemeClr val="accent1">
                    <a:lumMod val="50000"/>
                  </a:schemeClr>
                </a:solidFill>
              </a:rPr>
              <a:t>long lag between concept development and project implementation</a:t>
            </a:r>
            <a:r>
              <a:rPr lang="en-US" dirty="0"/>
              <a:t>. In the traditional model, the time between concept development and project implementation is very long. In the kaizen model, workers mostly look for small ideas and improvements which can be implemented on the same day.</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Roboto"/>
              <a:ea typeface="Roboto"/>
              <a:cs typeface="Roboto"/>
              <a:sym typeface="Roboto"/>
            </a:endParaRPr>
          </a:p>
        </p:txBody>
      </p:sp>
      <p:sp>
        <p:nvSpPr>
          <p:cNvPr id="323" name="Shape 323"/>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Target Small Problems Daily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algn="ctr">
              <a:buSzPct val="25000"/>
            </a:pPr>
            <a:r>
              <a:rPr lang="EN" sz="3600" dirty="0">
                <a:solidFill>
                  <a:srgbClr val="FFFFFF"/>
                </a:solidFill>
                <a:latin typeface="Oswald"/>
                <a:ea typeface="Oswald"/>
                <a:cs typeface="Oswald"/>
                <a:sym typeface="Oswald"/>
              </a:rPr>
              <a:t>Law of the Hummer</a:t>
            </a:r>
            <a:r>
              <a:rPr lang="EN-US" sz="3600" dirty="0">
                <a:solidFill>
                  <a:srgbClr val="000000"/>
                </a:solidFill>
                <a:latin typeface="Oswald"/>
                <a:ea typeface="Oswald"/>
                <a:cs typeface="Oswald"/>
                <a:sym typeface="Oswald"/>
              </a:rPr>
              <a:t> </a:t>
            </a:r>
            <a:r>
              <a:rPr lang="EN-US" sz="3600" dirty="0">
                <a:solidFill>
                  <a:srgbClr val="FFFFFF"/>
                </a:solidFill>
                <a:latin typeface="Oswald"/>
                <a:ea typeface="Oswald"/>
                <a:cs typeface="Oswald"/>
                <a:sym typeface="Oswald"/>
              </a:rPr>
              <a:t>- Transition</a:t>
            </a:r>
          </a:p>
        </p:txBody>
      </p:sp>
      <p:sp>
        <p:nvSpPr>
          <p:cNvPr id="2" name="TextBox 1"/>
          <p:cNvSpPr txBox="1"/>
          <p:nvPr/>
        </p:nvSpPr>
        <p:spPr>
          <a:xfrm>
            <a:off x="128456" y="1181100"/>
            <a:ext cx="11926221" cy="584775"/>
          </a:xfrm>
          <a:prstGeom prst="rect">
            <a:avLst/>
          </a:prstGeom>
        </p:spPr>
        <p:txBody>
          <a:bodyPr rtlCol="0" anchor="t">
            <a:spAutoFit/>
          </a:bodyPr>
          <a:lstStyle/>
          <a:p>
            <a:pPr algn="ctr"/>
            <a:r>
              <a:rPr lang="EN-US" sz="3200" dirty="0"/>
              <a:t>If all you have is a </a:t>
            </a:r>
            <a:r>
              <a:rPr lang="EN-US" sz="3200" b="1" dirty="0">
                <a:solidFill>
                  <a:srgbClr val="F1C232"/>
                </a:solidFill>
              </a:rPr>
              <a:t>Workflow</a:t>
            </a:r>
            <a:r>
              <a:rPr lang="EN-US" sz="3200" dirty="0"/>
              <a:t>, everything looks like a </a:t>
            </a:r>
            <a:r>
              <a:rPr lang="EN-US" sz="3200" b="1" dirty="0">
                <a:solidFill>
                  <a:srgbClr val="F1C232"/>
                </a:solidFill>
              </a:rPr>
              <a:t>Task</a:t>
            </a:r>
            <a:r>
              <a:rPr lang="EN-US" sz="3200" dirty="0"/>
              <a:t> </a:t>
            </a:r>
            <a:endParaRPr lang="EN-US" sz="3200">
              <a:solidFill>
                <a:schemeClr val="tx1"/>
              </a:solidFill>
            </a:endParaRPr>
          </a:p>
        </p:txBody>
      </p:sp>
      <p:sp>
        <p:nvSpPr>
          <p:cNvPr id="4" name="TextBox 3"/>
          <p:cNvSpPr txBox="1"/>
          <p:nvPr/>
        </p:nvSpPr>
        <p:spPr>
          <a:xfrm>
            <a:off x="4572000" y="3200400"/>
            <a:ext cx="3048000" cy="307777"/>
          </a:xfrm>
          <a:prstGeom prst="rect">
            <a:avLst/>
          </a:prstGeom>
        </p:spPr>
        <p:txBody>
          <a:bodyPr rtlCol="0" anchor="t">
            <a:spAutoFit/>
          </a:bodyPr>
          <a:lstStyle/>
          <a:p>
            <a:pPr algn="ctr"/>
            <a:r>
              <a:rPr lang="EN-US" dirty="0">
                <a:solidFill>
                  <a:srgbClr val="FFFFFF"/>
                </a:solidFill>
                <a:latin typeface="Oswald"/>
              </a:rPr>
              <a:t>Law of the instrument</a:t>
            </a:r>
            <a:r>
              <a:rPr lang="EN-US" dirty="0">
                <a:solidFill>
                  <a:schemeClr val="tx1"/>
                </a:solidFill>
                <a:latin typeface="Oswald"/>
              </a:rPr>
              <a:t>​</a:t>
            </a:r>
          </a:p>
        </p:txBody>
      </p:sp>
      <p:sp>
        <p:nvSpPr>
          <p:cNvPr id="6" name="TextBox 5"/>
          <p:cNvSpPr txBox="1"/>
          <p:nvPr/>
        </p:nvSpPr>
        <p:spPr>
          <a:xfrm>
            <a:off x="514597" y="2343150"/>
            <a:ext cx="6221132" cy="3816429"/>
          </a:xfrm>
          <a:prstGeom prst="rect">
            <a:avLst/>
          </a:prstGeom>
        </p:spPr>
        <p:txBody>
          <a:bodyPr rtlCol="0" anchor="t">
            <a:spAutoFit/>
          </a:bodyPr>
          <a:lstStyle/>
          <a:p>
            <a:pPr marL="342900" indent="-342900">
              <a:buFont typeface="+mj-lt"/>
              <a:buAutoNum type="arabicPeriod"/>
            </a:pPr>
            <a:r>
              <a:rPr lang="EN-US" sz="2800" b="1" dirty="0">
                <a:solidFill>
                  <a:schemeClr val="tx1"/>
                </a:solidFill>
              </a:rPr>
              <a:t>Establish the purpose</a:t>
            </a:r>
            <a:r>
              <a:rPr lang="EN-US" sz="2800" dirty="0">
                <a:solidFill>
                  <a:schemeClr val="tx1"/>
                </a:solidFill>
              </a:rPr>
              <a:t> </a:t>
            </a:r>
            <a:endParaRPr lang="en-US" sz="2800">
              <a:solidFill>
                <a:schemeClr val="tx1"/>
              </a:solidFill>
            </a:endParaRPr>
          </a:p>
          <a:p>
            <a:pPr marL="342900" indent="-342900">
              <a:buFont typeface="+mj-lt"/>
              <a:buAutoNum type="arabicPeriod"/>
            </a:pPr>
            <a:r>
              <a:rPr lang="EN-US" sz="2800" b="1" dirty="0">
                <a:solidFill>
                  <a:schemeClr val="tx1"/>
                </a:solidFill>
              </a:rPr>
              <a:t>Write out the steps one-by-one</a:t>
            </a:r>
            <a:r>
              <a:rPr lang="EN-US" sz="2800" dirty="0">
                <a:solidFill>
                  <a:schemeClr val="tx1"/>
                </a:solidFill>
              </a:rPr>
              <a:t> </a:t>
            </a:r>
            <a:endParaRPr lang="en-US" sz="2800">
              <a:solidFill>
                <a:schemeClr val="tx1"/>
              </a:solidFill>
            </a:endParaRPr>
          </a:p>
          <a:p>
            <a:pPr marL="342900" indent="-342900">
              <a:buFont typeface="+mj-lt"/>
              <a:buAutoNum type="arabicPeriod"/>
            </a:pPr>
            <a:r>
              <a:rPr lang="EN-US" sz="2800" b="1" dirty="0">
                <a:solidFill>
                  <a:schemeClr val="tx1"/>
                </a:solidFill>
              </a:rPr>
              <a:t>Assign roles to each step</a:t>
            </a:r>
            <a:r>
              <a:rPr lang="EN-US" sz="2800" dirty="0">
                <a:solidFill>
                  <a:schemeClr val="tx1"/>
                </a:solidFill>
              </a:rPr>
              <a:t> –  </a:t>
            </a:r>
            <a:br>
              <a:rPr lang="en-US" b="1" dirty="0">
                <a:solidFill>
                  <a:schemeClr val="tx1"/>
                </a:solidFill>
              </a:rPr>
            </a:br>
            <a:r>
              <a:rPr lang="EN-US" sz="2800" dirty="0">
                <a:solidFill>
                  <a:schemeClr val="tx1"/>
                </a:solidFill>
              </a:rPr>
              <a:t>each step needs to have someone’s name by it or it won’t get done. </a:t>
            </a:r>
            <a:endParaRPr lang="en-US" sz="2800">
              <a:solidFill>
                <a:schemeClr val="tx1"/>
              </a:solidFill>
            </a:endParaRPr>
          </a:p>
          <a:p>
            <a:pPr marL="342900" indent="-342900">
              <a:buFont typeface="+mj-lt"/>
              <a:buAutoNum type="arabicPeriod"/>
            </a:pPr>
            <a:r>
              <a:rPr lang="EN-US" sz="2800" b="1" dirty="0">
                <a:solidFill>
                  <a:schemeClr val="tx1"/>
                </a:solidFill>
              </a:rPr>
              <a:t>Attach to Accountability process </a:t>
            </a:r>
            <a:r>
              <a:rPr lang="EN-US" sz="2800" dirty="0">
                <a:solidFill>
                  <a:schemeClr val="tx1"/>
                </a:solidFill>
              </a:rPr>
              <a:t> </a:t>
            </a:r>
            <a:br>
              <a:rPr lang="en-US" dirty="0">
                <a:solidFill>
                  <a:schemeClr val="tx1"/>
                </a:solidFill>
                <a:latin typeface="Oswald"/>
              </a:rPr>
            </a:br>
            <a:r>
              <a:rPr lang="EN-US" sz="2800" dirty="0">
                <a:solidFill>
                  <a:schemeClr val="tx1"/>
                </a:solidFill>
              </a:rPr>
              <a:t>(KPI and such)</a:t>
            </a:r>
            <a:endParaRPr lang="en-US" sz="2800" dirty="0">
              <a:solidFill>
                <a:schemeClr val="tx1"/>
              </a:solidFill>
            </a:endParaRPr>
          </a:p>
          <a:p>
            <a:r>
              <a:rPr lang="EN-US" dirty="0">
                <a:solidFill>
                  <a:srgbClr val="FFFFFF"/>
                </a:solidFill>
                <a:latin typeface="Oswald"/>
              </a:rPr>
              <a:t> of the instrument</a:t>
            </a:r>
            <a:r>
              <a:rPr lang="EN-US" dirty="0">
                <a:solidFill>
                  <a:schemeClr val="tx1"/>
                </a:solidFill>
                <a:latin typeface="Oswald"/>
              </a:rPr>
              <a:t>​</a:t>
            </a:r>
            <a:endParaRPr lang="EN-US" dirty="0">
              <a:solidFill>
                <a:schemeClr val="tx1"/>
              </a:solidFill>
            </a:endParaRPr>
          </a:p>
        </p:txBody>
      </p:sp>
      <p:graphicFrame>
        <p:nvGraphicFramePr>
          <p:cNvPr id="8" name="Diagram 7"/>
          <p:cNvGraphicFramePr/>
          <p:nvPr>
            <p:extLst>
              <p:ext uri="{D42A27DB-BD31-4B8C-83A1-F6EECF244321}">
                <p14:modId xmlns:p14="http://schemas.microsoft.com/office/powerpoint/2010/main" val="3448462406"/>
              </p:ext>
            </p:extLst>
          </p:nvPr>
        </p:nvGraphicFramePr>
        <p:xfrm>
          <a:off x="7755805" y="2343150"/>
          <a:ext cx="3795079"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pSp>
        <p:nvGrpSpPr>
          <p:cNvPr id="328" name="Shape 328"/>
          <p:cNvGrpSpPr/>
          <p:nvPr/>
        </p:nvGrpSpPr>
        <p:grpSpPr>
          <a:xfrm>
            <a:off x="2830759" y="1528558"/>
            <a:ext cx="8193420" cy="1170488"/>
            <a:chOff x="2401" y="202995"/>
            <a:chExt cx="8193420" cy="1170488"/>
          </a:xfrm>
        </p:grpSpPr>
        <p:sp>
          <p:nvSpPr>
            <p:cNvPr id="329" name="Shape 329"/>
            <p:cNvSpPr/>
            <p:nvPr/>
          </p:nvSpPr>
          <p:spPr>
            <a:xfrm>
              <a:off x="2401" y="202995"/>
              <a:ext cx="2926221" cy="1170488"/>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 name="Shape 330"/>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Missing Cost Account</a:t>
              </a:r>
            </a:p>
          </p:txBody>
        </p:sp>
        <p:sp>
          <p:nvSpPr>
            <p:cNvPr id="331" name="Shape 331"/>
            <p:cNvSpPr/>
            <p:nvPr/>
          </p:nvSpPr>
          <p:spPr>
            <a:xfrm>
              <a:off x="2636000" y="202995"/>
              <a:ext cx="2926221" cy="1170488"/>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 name="Shape 332"/>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Identify Cost Account</a:t>
              </a:r>
            </a:p>
          </p:txBody>
        </p:sp>
        <p:sp>
          <p:nvSpPr>
            <p:cNvPr id="333" name="Shape 333"/>
            <p:cNvSpPr/>
            <p:nvPr/>
          </p:nvSpPr>
          <p:spPr>
            <a:xfrm>
              <a:off x="5269600" y="202995"/>
              <a:ext cx="2926221" cy="1170488"/>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 name="Shape 334"/>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Update Olympic</a:t>
              </a:r>
            </a:p>
          </p:txBody>
        </p:sp>
      </p:grpSp>
      <p:grpSp>
        <p:nvGrpSpPr>
          <p:cNvPr id="335" name="Shape 335"/>
          <p:cNvGrpSpPr/>
          <p:nvPr/>
        </p:nvGrpSpPr>
        <p:grpSpPr>
          <a:xfrm>
            <a:off x="2830759" y="3105039"/>
            <a:ext cx="8193420" cy="1170488"/>
            <a:chOff x="2401" y="202995"/>
            <a:chExt cx="8193420" cy="1170488"/>
          </a:xfrm>
        </p:grpSpPr>
        <p:sp>
          <p:nvSpPr>
            <p:cNvPr id="336" name="Shape 336"/>
            <p:cNvSpPr/>
            <p:nvPr/>
          </p:nvSpPr>
          <p:spPr>
            <a:xfrm>
              <a:off x="2401"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 name="Shape 337"/>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Orphaned IIS Account</a:t>
              </a:r>
            </a:p>
          </p:txBody>
        </p:sp>
        <p:sp>
          <p:nvSpPr>
            <p:cNvPr id="338" name="Shape 338"/>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 name="Shape 339"/>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Locate Parent Account</a:t>
              </a:r>
            </a:p>
          </p:txBody>
        </p:sp>
        <p:sp>
          <p:nvSpPr>
            <p:cNvPr id="340" name="Shape 340"/>
            <p:cNvSpPr/>
            <p:nvPr/>
          </p:nvSpPr>
          <p:spPr>
            <a:xfrm>
              <a:off x="52696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 name="Shape 341"/>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Update Olympic</a:t>
              </a:r>
            </a:p>
          </p:txBody>
        </p:sp>
      </p:grpSp>
      <p:grpSp>
        <p:nvGrpSpPr>
          <p:cNvPr id="342" name="Shape 342"/>
          <p:cNvGrpSpPr/>
          <p:nvPr/>
        </p:nvGrpSpPr>
        <p:grpSpPr>
          <a:xfrm>
            <a:off x="2830759" y="4880051"/>
            <a:ext cx="8193420" cy="1170488"/>
            <a:chOff x="2401" y="202995"/>
            <a:chExt cx="8193420" cy="1170488"/>
          </a:xfrm>
        </p:grpSpPr>
        <p:sp>
          <p:nvSpPr>
            <p:cNvPr id="343" name="Shape 343"/>
            <p:cNvSpPr/>
            <p:nvPr/>
          </p:nvSpPr>
          <p:spPr>
            <a:xfrm>
              <a:off x="2401"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Pending Closure</a:t>
              </a:r>
            </a:p>
          </p:txBody>
        </p:sp>
        <p:sp>
          <p:nvSpPr>
            <p:cNvPr id="345" name="Shape 345"/>
            <p:cNvSpPr/>
            <p:nvPr/>
          </p:nvSpPr>
          <p:spPr>
            <a:xfrm>
              <a:off x="26360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 name="Shape 346"/>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Wire Balance to Client</a:t>
              </a:r>
            </a:p>
          </p:txBody>
        </p:sp>
        <p:sp>
          <p:nvSpPr>
            <p:cNvPr id="347" name="Shape 347"/>
            <p:cNvSpPr/>
            <p:nvPr/>
          </p:nvSpPr>
          <p:spPr>
            <a:xfrm>
              <a:off x="52696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Close Account</a:t>
              </a:r>
            </a:p>
          </p:txBody>
        </p:sp>
      </p:grpSp>
      <p:sp>
        <p:nvSpPr>
          <p:cNvPr id="351" name="Shape 351"/>
          <p:cNvSpPr/>
          <p:nvPr/>
        </p:nvSpPr>
        <p:spPr>
          <a:xfrm>
            <a:off x="890588" y="1790700"/>
            <a:ext cx="1852968" cy="646113"/>
          </a:xfrm>
          <a:prstGeom prst="rightArrow">
            <a:avLst>
              <a:gd name="adj1" fmla="val 50000"/>
              <a:gd name="adj2" fmla="val 5000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91425" tIns="45700" rIns="91425" bIns="45700" anchor="ctr" anchorCtr="0">
            <a:noAutofit/>
          </a:bodyPr>
          <a:lstStyle/>
          <a:p>
            <a:pPr marL="0" marR="0" lvl="0" indent="0" algn="ctr" rtl="0">
              <a:spcBef>
                <a:spcPts val="0"/>
              </a:spcBef>
              <a:spcAft>
                <a:spcPts val="0"/>
              </a:spcAft>
              <a:buSzPct val="25000"/>
              <a:buNone/>
            </a:pPr>
            <a:r>
              <a:rPr lang="EN-US" sz="1800" b="1" dirty="0">
                <a:solidFill>
                  <a:schemeClr val="dk1"/>
                </a:solidFill>
                <a:latin typeface="Arial"/>
                <a:ea typeface="Arial"/>
                <a:cs typeface="Arial"/>
                <a:sym typeface="Arial"/>
              </a:rPr>
              <a:t>JIRA Ticket</a:t>
            </a:r>
          </a:p>
        </p:txBody>
      </p:sp>
      <p:sp>
        <p:nvSpPr>
          <p:cNvPr id="352" name="Shape 352"/>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Create a Workflow for Each Problem</a:t>
            </a:r>
          </a:p>
        </p:txBody>
      </p:sp>
      <p:sp>
        <p:nvSpPr>
          <p:cNvPr id="27" name="Shape 351"/>
          <p:cNvSpPr/>
          <p:nvPr/>
        </p:nvSpPr>
        <p:spPr>
          <a:xfrm>
            <a:off x="881248" y="3366430"/>
            <a:ext cx="1852968" cy="646113"/>
          </a:xfrm>
          <a:prstGeom prst="rightArrow">
            <a:avLst>
              <a:gd name="adj1" fmla="val 50000"/>
              <a:gd name="adj2" fmla="val 5000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91425" tIns="45700" rIns="91425" bIns="45700" anchor="ctr" anchorCtr="0">
            <a:noAutofit/>
          </a:bodyPr>
          <a:lstStyle/>
          <a:p>
            <a:pPr marL="0" marR="0" lvl="0" indent="0" algn="ctr" rtl="0">
              <a:spcBef>
                <a:spcPts val="0"/>
              </a:spcBef>
              <a:spcAft>
                <a:spcPts val="0"/>
              </a:spcAft>
              <a:buSzPct val="25000"/>
              <a:buNone/>
            </a:pPr>
            <a:r>
              <a:rPr lang="EN-US" sz="1800" b="1" dirty="0">
                <a:solidFill>
                  <a:schemeClr val="dk1"/>
                </a:solidFill>
                <a:latin typeface="Arial"/>
                <a:ea typeface="Arial"/>
                <a:cs typeface="Arial"/>
                <a:sym typeface="Arial"/>
              </a:rPr>
              <a:t>JIRA Ticket</a:t>
            </a:r>
          </a:p>
        </p:txBody>
      </p:sp>
      <p:sp>
        <p:nvSpPr>
          <p:cNvPr id="28" name="Shape 351"/>
          <p:cNvSpPr/>
          <p:nvPr/>
        </p:nvSpPr>
        <p:spPr>
          <a:xfrm>
            <a:off x="890588" y="5136775"/>
            <a:ext cx="1852968" cy="646113"/>
          </a:xfrm>
          <a:prstGeom prst="rightArrow">
            <a:avLst>
              <a:gd name="adj1" fmla="val 50000"/>
              <a:gd name="adj2" fmla="val 5000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91425" tIns="45700" rIns="91425" bIns="45700" anchor="ctr" anchorCtr="0">
            <a:noAutofit/>
          </a:bodyPr>
          <a:lstStyle/>
          <a:p>
            <a:pPr marL="0" marR="0" lvl="0" indent="0" algn="ctr" rtl="0">
              <a:spcBef>
                <a:spcPts val="0"/>
              </a:spcBef>
              <a:spcAft>
                <a:spcPts val="0"/>
              </a:spcAft>
              <a:buSzPct val="25000"/>
              <a:buNone/>
            </a:pPr>
            <a:r>
              <a:rPr lang="EN-US" sz="1800" b="1" dirty="0">
                <a:solidFill>
                  <a:schemeClr val="dk1"/>
                </a:solidFill>
                <a:latin typeface="Arial"/>
                <a:ea typeface="Arial"/>
                <a:cs typeface="Arial"/>
                <a:sym typeface="Arial"/>
              </a:rPr>
              <a:t>JIRA Ticket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357" name="Shape 357"/>
          <p:cNvGrpSpPr/>
          <p:nvPr/>
        </p:nvGrpSpPr>
        <p:grpSpPr>
          <a:xfrm>
            <a:off x="838199" y="2455111"/>
            <a:ext cx="2926221" cy="1170488"/>
            <a:chOff x="2401" y="202995"/>
            <a:chExt cx="2926221" cy="1170488"/>
          </a:xfrm>
        </p:grpSpPr>
        <p:sp>
          <p:nvSpPr>
            <p:cNvPr id="358" name="Shape 358"/>
            <p:cNvSpPr/>
            <p:nvPr/>
          </p:nvSpPr>
          <p:spPr>
            <a:xfrm>
              <a:off x="2401"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 name="Shape 359"/>
            <p:cNvSpPr/>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Orphaned IIS Account</a:t>
              </a:r>
            </a:p>
          </p:txBody>
        </p:sp>
      </p:grpSp>
      <p:grpSp>
        <p:nvGrpSpPr>
          <p:cNvPr id="360" name="Shape 360"/>
          <p:cNvGrpSpPr/>
          <p:nvPr/>
        </p:nvGrpSpPr>
        <p:grpSpPr>
          <a:xfrm>
            <a:off x="3482030" y="2455111"/>
            <a:ext cx="2926221" cy="1170488"/>
            <a:chOff x="2636000" y="202995"/>
            <a:chExt cx="2926221" cy="1170488"/>
          </a:xfrm>
        </p:grpSpPr>
        <p:sp>
          <p:nvSpPr>
            <p:cNvPr id="361" name="Shape 361"/>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 name="Shape 362"/>
            <p:cNvSpPr/>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Locate Parent Account</a:t>
              </a:r>
            </a:p>
          </p:txBody>
        </p:sp>
      </p:grpSp>
      <p:grpSp>
        <p:nvGrpSpPr>
          <p:cNvPr id="363" name="Shape 363"/>
          <p:cNvGrpSpPr/>
          <p:nvPr/>
        </p:nvGrpSpPr>
        <p:grpSpPr>
          <a:xfrm>
            <a:off x="6217024" y="2455111"/>
            <a:ext cx="2926221" cy="1170488"/>
            <a:chOff x="2636000" y="202995"/>
            <a:chExt cx="2926221" cy="1170488"/>
          </a:xfrm>
        </p:grpSpPr>
        <p:sp>
          <p:nvSpPr>
            <p:cNvPr id="364" name="Shape 364"/>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 name="Shape 365"/>
            <p:cNvSpPr/>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Parent is Closed</a:t>
              </a:r>
            </a:p>
          </p:txBody>
        </p:sp>
      </p:grpSp>
      <p:grpSp>
        <p:nvGrpSpPr>
          <p:cNvPr id="366" name="Shape 366"/>
          <p:cNvGrpSpPr/>
          <p:nvPr/>
        </p:nvGrpSpPr>
        <p:grpSpPr>
          <a:xfrm rot="5400000">
            <a:off x="8386402" y="3332977"/>
            <a:ext cx="2926221" cy="1170488"/>
            <a:chOff x="2636000" y="202995"/>
            <a:chExt cx="2926221" cy="1170488"/>
          </a:xfrm>
        </p:grpSpPr>
        <p:sp>
          <p:nvSpPr>
            <p:cNvPr id="367" name="Shape 367"/>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Initiate Account Closing</a:t>
              </a:r>
            </a:p>
          </p:txBody>
        </p:sp>
      </p:grpSp>
      <p:grpSp>
        <p:nvGrpSpPr>
          <p:cNvPr id="369" name="Shape 369"/>
          <p:cNvGrpSpPr/>
          <p:nvPr/>
        </p:nvGrpSpPr>
        <p:grpSpPr>
          <a:xfrm>
            <a:off x="1653690" y="5154158"/>
            <a:ext cx="8193420" cy="1170488"/>
            <a:chOff x="2401" y="202995"/>
            <a:chExt cx="8193420" cy="1170488"/>
          </a:xfrm>
        </p:grpSpPr>
        <p:sp>
          <p:nvSpPr>
            <p:cNvPr id="370" name="Shape 370"/>
            <p:cNvSpPr/>
            <p:nvPr/>
          </p:nvSpPr>
          <p:spPr>
            <a:xfrm>
              <a:off x="2401"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Pending Closure</a:t>
              </a:r>
            </a:p>
          </p:txBody>
        </p:sp>
        <p:sp>
          <p:nvSpPr>
            <p:cNvPr id="372" name="Shape 372"/>
            <p:cNvSpPr/>
            <p:nvPr/>
          </p:nvSpPr>
          <p:spPr>
            <a:xfrm>
              <a:off x="26360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Wire Balance to Client</a:t>
              </a:r>
            </a:p>
          </p:txBody>
        </p:sp>
        <p:sp>
          <p:nvSpPr>
            <p:cNvPr id="374" name="Shape 374"/>
            <p:cNvSpPr/>
            <p:nvPr/>
          </p:nvSpPr>
          <p:spPr>
            <a:xfrm>
              <a:off x="52696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 name="Shape 375"/>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Close Account</a:t>
              </a:r>
            </a:p>
          </p:txBody>
        </p:sp>
      </p:grpSp>
      <p:sp>
        <p:nvSpPr>
          <p:cNvPr id="376" name="Shape 376"/>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Identify Relations Between Workflows and Create Interconnection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grpSp>
        <p:nvGrpSpPr>
          <p:cNvPr id="381" name="Shape 381"/>
          <p:cNvGrpSpPr/>
          <p:nvPr/>
        </p:nvGrpSpPr>
        <p:grpSpPr>
          <a:xfrm>
            <a:off x="838200" y="1936342"/>
            <a:ext cx="3283424" cy="1313369"/>
            <a:chOff x="0" y="245654"/>
            <a:chExt cx="3283424" cy="1313369"/>
          </a:xfrm>
        </p:grpSpPr>
        <p:sp>
          <p:nvSpPr>
            <p:cNvPr id="382" name="Shape 382"/>
            <p:cNvSpPr/>
            <p:nvPr/>
          </p:nvSpPr>
          <p:spPr>
            <a:xfrm>
              <a:off x="0" y="245654"/>
              <a:ext cx="3283424" cy="1313369"/>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txBox="1"/>
            <p:nvPr/>
          </p:nvSpPr>
          <p:spPr>
            <a:xfrm>
              <a:off x="656685" y="245654"/>
              <a:ext cx="1970054" cy="1313369"/>
            </a:xfrm>
            <a:prstGeom prst="rect">
              <a:avLst/>
            </a:prstGeom>
            <a:noFill/>
            <a:ln>
              <a:noFill/>
            </a:ln>
          </p:spPr>
          <p:txBody>
            <a:bodyPr lIns="116000" tIns="38650" rIns="38650" bIns="38650" anchor="ctr" anchorCtr="0">
              <a:noAutofit/>
            </a:bodyPr>
            <a:lstStyle/>
            <a:p>
              <a:pPr marL="0" marR="0" lvl="0" indent="0" algn="ctr" rtl="0">
                <a:lnSpc>
                  <a:spcPct val="90000"/>
                </a:lnSpc>
                <a:spcBef>
                  <a:spcPts val="0"/>
                </a:spcBef>
                <a:spcAft>
                  <a:spcPts val="0"/>
                </a:spcAft>
                <a:buSzPct val="25000"/>
                <a:buNone/>
              </a:pPr>
              <a:r>
                <a:rPr lang="en-US" sz="2900">
                  <a:solidFill>
                    <a:schemeClr val="dk1"/>
                  </a:solidFill>
                  <a:latin typeface="Arial"/>
                  <a:ea typeface="Arial"/>
                  <a:cs typeface="Arial"/>
                  <a:sym typeface="Arial"/>
                </a:rPr>
                <a:t>Missing Cost Account</a:t>
              </a:r>
            </a:p>
          </p:txBody>
        </p:sp>
      </p:grpSp>
      <p:sp>
        <p:nvSpPr>
          <p:cNvPr id="384" name="Shape 384"/>
          <p:cNvSpPr txBox="1"/>
          <p:nvPr/>
        </p:nvSpPr>
        <p:spPr>
          <a:xfrm>
            <a:off x="810904" y="3708826"/>
            <a:ext cx="10515599" cy="2227949"/>
          </a:xfrm>
          <a:prstGeom prst="rect">
            <a:avLst/>
          </a:prstGeom>
          <a:noFill/>
          <a:ln>
            <a:noFill/>
          </a:ln>
        </p:spPr>
        <p:txBody>
          <a:bodyPr lIns="91425" tIns="45700" rIns="91425" bIns="45700" anchor="t" anchorCtr="0">
            <a:noAutofit/>
          </a:bodyPr>
          <a:lstStyle/>
          <a:p>
            <a:pPr marL="514350" marR="0" lvl="0" indent="-514350" algn="l" rtl="0">
              <a:lnSpc>
                <a:spcPct val="100000"/>
              </a:lnSpc>
              <a:spcBef>
                <a:spcPts val="0"/>
              </a:spcBef>
              <a:spcAft>
                <a:spcPts val="0"/>
              </a:spcAft>
              <a:buClr>
                <a:schemeClr val="dk1"/>
              </a:buClr>
              <a:buSzPct val="100000"/>
              <a:buFont typeface="Calibri"/>
              <a:buAutoNum type="arabicPeriod"/>
            </a:pPr>
            <a:r>
              <a:rPr lang="EN-US" sz="2800" dirty="0">
                <a:solidFill>
                  <a:schemeClr val="dk1"/>
                </a:solidFill>
                <a:latin typeface="Calibri"/>
                <a:ea typeface="Calibri"/>
                <a:cs typeface="Calibri"/>
                <a:sym typeface="Calibri"/>
              </a:rPr>
              <a:t>Account is part of a relationship</a:t>
            </a:r>
          </a:p>
          <a:p>
            <a:pPr marL="514350" marR="0" lvl="0" indent="-514350" algn="l" rtl="0">
              <a:lnSpc>
                <a:spcPct val="100000"/>
              </a:lnSpc>
              <a:spcBef>
                <a:spcPts val="0"/>
              </a:spcBef>
              <a:spcAft>
                <a:spcPts val="0"/>
              </a:spcAft>
              <a:buClr>
                <a:schemeClr val="dk1"/>
              </a:buClr>
              <a:buSzPct val="100000"/>
              <a:buFont typeface="Calibri"/>
              <a:buAutoNum type="arabicPeriod"/>
            </a:pPr>
            <a:r>
              <a:rPr lang="EN-US" sz="2800" b="1" i="1" dirty="0">
                <a:solidFill>
                  <a:schemeClr val="dk1"/>
                </a:solidFill>
                <a:latin typeface="Calibri"/>
                <a:ea typeface="Calibri"/>
                <a:cs typeface="Calibri"/>
                <a:sym typeface="Calibri"/>
              </a:rPr>
              <a:t>Cost account</a:t>
            </a:r>
            <a:r>
              <a:rPr lang="EN-US" sz="2800" dirty="0">
                <a:solidFill>
                  <a:schemeClr val="dk1"/>
                </a:solidFill>
                <a:latin typeface="Calibri"/>
                <a:ea typeface="Calibri"/>
                <a:cs typeface="Calibri"/>
                <a:sym typeface="Calibri"/>
              </a:rPr>
              <a:t> is pointing to Parent Root</a:t>
            </a:r>
          </a:p>
          <a:p>
            <a:pPr marL="514350" marR="0" lvl="0" indent="-514350" algn="l" rtl="0">
              <a:lnSpc>
                <a:spcPct val="100000"/>
              </a:lnSpc>
              <a:spcBef>
                <a:spcPts val="0"/>
              </a:spcBef>
              <a:spcAft>
                <a:spcPts val="0"/>
              </a:spcAft>
              <a:buClr>
                <a:schemeClr val="dk1"/>
              </a:buClr>
              <a:buSzPct val="100000"/>
              <a:buFont typeface="Calibri"/>
              <a:buAutoNum type="arabicPeriod"/>
            </a:pPr>
            <a:r>
              <a:rPr lang="EN-US" sz="2800" dirty="0">
                <a:solidFill>
                  <a:schemeClr val="dk1"/>
                </a:solidFill>
                <a:latin typeface="Calibri"/>
                <a:ea typeface="Calibri"/>
                <a:cs typeface="Calibri"/>
                <a:sym typeface="Calibri"/>
              </a:rPr>
              <a:t>Parent root is closed</a:t>
            </a:r>
          </a:p>
          <a:p>
            <a:pPr marL="514350" marR="0" lvl="0" indent="-514350" algn="l" rtl="0">
              <a:lnSpc>
                <a:spcPct val="100000"/>
              </a:lnSpc>
              <a:spcBef>
                <a:spcPts val="0"/>
              </a:spcBef>
              <a:spcAft>
                <a:spcPts val="0"/>
              </a:spcAft>
              <a:buClr>
                <a:srgbClr val="C00000"/>
              </a:buClr>
              <a:buSzPct val="100000"/>
              <a:buFont typeface="Calibri"/>
              <a:buAutoNum type="arabicPeriod"/>
            </a:pPr>
            <a:r>
              <a:rPr lang="EN-US" sz="2800" b="1" i="1" dirty="0">
                <a:solidFill>
                  <a:srgbClr val="C00000"/>
                </a:solidFill>
                <a:latin typeface="Calibri"/>
                <a:ea typeface="Calibri"/>
                <a:cs typeface="Calibri"/>
                <a:sym typeface="Calibri"/>
              </a:rPr>
              <a:t>Cost account</a:t>
            </a:r>
            <a:r>
              <a:rPr lang="EN-US" sz="2800" b="1" dirty="0">
                <a:solidFill>
                  <a:srgbClr val="C00000"/>
                </a:solidFill>
                <a:latin typeface="Calibri"/>
                <a:ea typeface="Calibri"/>
                <a:cs typeface="Calibri"/>
                <a:sym typeface="Calibri"/>
              </a:rPr>
              <a:t> is now pointing to Closed Account</a:t>
            </a: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Identify Root Cause of the Problem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Shape 390"/>
          <p:cNvGrpSpPr/>
          <p:nvPr/>
        </p:nvGrpSpPr>
        <p:grpSpPr>
          <a:xfrm>
            <a:off x="841279" y="2053922"/>
            <a:ext cx="10509437" cy="1501348"/>
            <a:chOff x="3079" y="20422"/>
            <a:chExt cx="10509437" cy="1501348"/>
          </a:xfrm>
        </p:grpSpPr>
        <p:sp>
          <p:nvSpPr>
            <p:cNvPr id="391" name="Shape 391"/>
            <p:cNvSpPr/>
            <p:nvPr/>
          </p:nvSpPr>
          <p:spPr>
            <a:xfrm>
              <a:off x="3079" y="20422"/>
              <a:ext cx="3753369" cy="1501348"/>
            </a:xfrm>
            <a:prstGeom prst="chevron">
              <a:avLst>
                <a:gd name="adj" fmla="val 5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 name="Shape 392"/>
            <p:cNvSpPr txBox="1"/>
            <p:nvPr/>
          </p:nvSpPr>
          <p:spPr>
            <a:xfrm>
              <a:off x="753754" y="20422"/>
              <a:ext cx="2252022" cy="1501348"/>
            </a:xfrm>
            <a:prstGeom prst="rect">
              <a:avLst/>
            </a:prstGeom>
            <a:noFill/>
            <a:ln>
              <a:noFill/>
            </a:ln>
          </p:spPr>
          <p:txBody>
            <a:bodyPr lIns="132000" tIns="44000" rIns="44000" bIns="44000" anchor="ctr" anchorCtr="0">
              <a:noAutofit/>
            </a:bodyPr>
            <a:lstStyle/>
            <a:p>
              <a:pPr marL="0" marR="0" lvl="0" indent="0" algn="ctr" rtl="0">
                <a:lnSpc>
                  <a:spcPct val="90000"/>
                </a:lnSpc>
                <a:spcBef>
                  <a:spcPts val="0"/>
                </a:spcBef>
                <a:spcAft>
                  <a:spcPts val="0"/>
                </a:spcAft>
                <a:buSzPct val="25000"/>
                <a:buNone/>
              </a:pPr>
              <a:r>
                <a:rPr lang="en-US" sz="3300">
                  <a:solidFill>
                    <a:schemeClr val="lt1"/>
                  </a:solidFill>
                  <a:latin typeface="Arial"/>
                  <a:ea typeface="Arial"/>
                  <a:cs typeface="Arial"/>
                  <a:sym typeface="Arial"/>
                </a:rPr>
                <a:t>Close Account</a:t>
              </a:r>
            </a:p>
          </p:txBody>
        </p:sp>
        <p:sp>
          <p:nvSpPr>
            <p:cNvPr id="393" name="Shape 393"/>
            <p:cNvSpPr/>
            <p:nvPr/>
          </p:nvSpPr>
          <p:spPr>
            <a:xfrm>
              <a:off x="3381114" y="20422"/>
              <a:ext cx="3753369" cy="1501348"/>
            </a:xfrm>
            <a:prstGeom prst="chevron">
              <a:avLst>
                <a:gd name="adj" fmla="val 5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txBox="1"/>
            <p:nvPr/>
          </p:nvSpPr>
          <p:spPr>
            <a:xfrm>
              <a:off x="4131787" y="20422"/>
              <a:ext cx="2252022" cy="1501348"/>
            </a:xfrm>
            <a:prstGeom prst="rect">
              <a:avLst/>
            </a:prstGeom>
            <a:noFill/>
            <a:ln>
              <a:noFill/>
            </a:ln>
          </p:spPr>
          <p:txBody>
            <a:bodyPr lIns="132000" tIns="44000" rIns="44000" bIns="44000" anchor="ctr" anchorCtr="0">
              <a:noAutofit/>
            </a:bodyPr>
            <a:lstStyle/>
            <a:p>
              <a:pPr marL="0" marR="0" lvl="0" indent="0" algn="ctr" rtl="0">
                <a:lnSpc>
                  <a:spcPct val="90000"/>
                </a:lnSpc>
                <a:spcBef>
                  <a:spcPts val="0"/>
                </a:spcBef>
                <a:spcAft>
                  <a:spcPts val="0"/>
                </a:spcAft>
                <a:buSzPct val="25000"/>
                <a:buNone/>
              </a:pPr>
              <a:r>
                <a:rPr lang="en-US" sz="3300">
                  <a:solidFill>
                    <a:srgbClr val="F1C232"/>
                  </a:solidFill>
                  <a:latin typeface="Arial"/>
                  <a:ea typeface="Arial"/>
                  <a:cs typeface="Arial"/>
                  <a:sym typeface="Arial"/>
                </a:rPr>
                <a:t>If Used as Cost in Child</a:t>
              </a:r>
            </a:p>
          </p:txBody>
        </p:sp>
        <p:sp>
          <p:nvSpPr>
            <p:cNvPr id="395" name="Shape 395"/>
            <p:cNvSpPr/>
            <p:nvPr/>
          </p:nvSpPr>
          <p:spPr>
            <a:xfrm>
              <a:off x="6759147" y="20422"/>
              <a:ext cx="3753369" cy="1501348"/>
            </a:xfrm>
            <a:prstGeom prst="chevron">
              <a:avLst>
                <a:gd name="adj" fmla="val 5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txBox="1"/>
            <p:nvPr/>
          </p:nvSpPr>
          <p:spPr>
            <a:xfrm>
              <a:off x="7509821" y="20422"/>
              <a:ext cx="2252022" cy="1501348"/>
            </a:xfrm>
            <a:prstGeom prst="rect">
              <a:avLst/>
            </a:prstGeom>
            <a:noFill/>
            <a:ln>
              <a:noFill/>
            </a:ln>
          </p:spPr>
          <p:txBody>
            <a:bodyPr lIns="132000" tIns="44000" rIns="44000" bIns="44000" anchor="ctr" anchorCtr="0">
              <a:noAutofit/>
            </a:bodyPr>
            <a:lstStyle/>
            <a:p>
              <a:pPr marL="0" marR="0" lvl="0" indent="0" algn="ctr" rtl="0">
                <a:lnSpc>
                  <a:spcPct val="90000"/>
                </a:lnSpc>
                <a:spcBef>
                  <a:spcPts val="0"/>
                </a:spcBef>
                <a:spcAft>
                  <a:spcPts val="0"/>
                </a:spcAft>
                <a:buSzPct val="25000"/>
                <a:buNone/>
              </a:pPr>
              <a:r>
                <a:rPr lang="en-US" sz="3300">
                  <a:solidFill>
                    <a:srgbClr val="F1C232"/>
                  </a:solidFill>
                  <a:latin typeface="Arial"/>
                  <a:ea typeface="Arial"/>
                  <a:cs typeface="Arial"/>
                  <a:sym typeface="Arial"/>
                </a:rPr>
                <a:t>Re-point Cost in Child</a:t>
              </a:r>
            </a:p>
          </p:txBody>
        </p:sp>
      </p:grpSp>
      <p:sp>
        <p:nvSpPr>
          <p:cNvPr id="397" name="Shape 397"/>
          <p:cNvSpPr txBox="1"/>
          <p:nvPr/>
        </p:nvSpPr>
        <p:spPr>
          <a:xfrm>
            <a:off x="800100" y="1466850"/>
            <a:ext cx="3849688" cy="397865"/>
          </a:xfrm>
          <a:prstGeom prst="rect">
            <a:avLst/>
          </a:prstGeom>
          <a:ln/>
        </p:spPr>
        <p:style>
          <a:lnRef idx="2">
            <a:schemeClr val="accent3"/>
          </a:lnRef>
          <a:fillRef idx="1">
            <a:schemeClr val="lt1"/>
          </a:fillRef>
          <a:effectRef idx="0">
            <a:schemeClr val="accent3"/>
          </a:effectRef>
          <a:fontRef idx="minor">
            <a:schemeClr val="dk1"/>
          </a:fontRef>
        </p:style>
        <p:txBody>
          <a:bodyPr lIns="91425" tIns="45700" rIns="91425" bIns="45700" anchor="t" anchorCtr="0">
            <a:noAutofit/>
          </a:bodyPr>
          <a:lstStyle/>
          <a:p>
            <a:pPr marL="0" marR="0" lvl="0" indent="0" algn="l" rtl="0">
              <a:spcBef>
                <a:spcPts val="0"/>
              </a:spcBef>
              <a:spcAft>
                <a:spcPts val="0"/>
              </a:spcAft>
              <a:buSzPct val="25000"/>
              <a:buNone/>
            </a:pPr>
            <a:r>
              <a:rPr lang="EN-US" sz="2400" b="1" dirty="0">
                <a:solidFill>
                  <a:srgbClr val="1E4E79"/>
                </a:solidFill>
                <a:latin typeface="Arial"/>
                <a:ea typeface="Arial"/>
                <a:cs typeface="Arial"/>
                <a:sym typeface="Arial"/>
              </a:rPr>
              <a:t>Close account workflow</a:t>
            </a:r>
          </a:p>
        </p:txBody>
      </p:sp>
      <p:grpSp>
        <p:nvGrpSpPr>
          <p:cNvPr id="398" name="Shape 398"/>
          <p:cNvGrpSpPr/>
          <p:nvPr/>
        </p:nvGrpSpPr>
        <p:grpSpPr>
          <a:xfrm>
            <a:off x="7786525" y="3918507"/>
            <a:ext cx="3283424" cy="1313369"/>
            <a:chOff x="0" y="245654"/>
            <a:chExt cx="3283424" cy="1313369"/>
          </a:xfrm>
        </p:grpSpPr>
        <p:sp>
          <p:nvSpPr>
            <p:cNvPr id="399" name="Shape 399"/>
            <p:cNvSpPr/>
            <p:nvPr/>
          </p:nvSpPr>
          <p:spPr>
            <a:xfrm>
              <a:off x="0" y="245654"/>
              <a:ext cx="3283424" cy="1313369"/>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56685" y="245654"/>
              <a:ext cx="1970054" cy="1313369"/>
            </a:xfrm>
            <a:prstGeom prst="rect">
              <a:avLst/>
            </a:prstGeom>
            <a:noFill/>
            <a:ln>
              <a:noFill/>
            </a:ln>
          </p:spPr>
          <p:txBody>
            <a:bodyPr lIns="116000" tIns="38650" rIns="38650" bIns="38650" anchor="ctr" anchorCtr="0">
              <a:noAutofit/>
            </a:bodyPr>
            <a:lstStyle/>
            <a:p>
              <a:pPr marL="0" marR="0" lvl="0" indent="0" algn="ctr" rtl="0">
                <a:lnSpc>
                  <a:spcPct val="90000"/>
                </a:lnSpc>
                <a:spcBef>
                  <a:spcPts val="0"/>
                </a:spcBef>
                <a:spcAft>
                  <a:spcPts val="0"/>
                </a:spcAft>
                <a:buSzPct val="25000"/>
                <a:buNone/>
              </a:pPr>
              <a:r>
                <a:rPr lang="en-US" sz="2900">
                  <a:solidFill>
                    <a:schemeClr val="dk1"/>
                  </a:solidFill>
                  <a:latin typeface="Arial"/>
                  <a:ea typeface="Arial"/>
                  <a:cs typeface="Arial"/>
                  <a:sym typeface="Arial"/>
                </a:rPr>
                <a:t>Missing Cost Account</a:t>
              </a:r>
            </a:p>
          </p:txBody>
        </p:sp>
      </p:grpSp>
      <p:sp>
        <p:nvSpPr>
          <p:cNvPr id="401" name="Shape 401"/>
          <p:cNvSpPr txBox="1"/>
          <p:nvPr/>
        </p:nvSpPr>
        <p:spPr>
          <a:xfrm>
            <a:off x="3573553" y="8339328"/>
            <a:ext cx="3266159"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TERMINATED</a:t>
            </a:r>
          </a:p>
        </p:txBody>
      </p:sp>
      <p:sp>
        <p:nvSpPr>
          <p:cNvPr id="402" name="Shape 402"/>
          <p:cNvSpPr/>
          <p:nvPr/>
        </p:nvSpPr>
        <p:spPr>
          <a:xfrm rot="19669388">
            <a:off x="7519061" y="4191000"/>
            <a:ext cx="4178795" cy="1377950"/>
          </a:xfrm>
          <a:prstGeom prst="rect">
            <a:avLst/>
          </a:prstGeom>
          <a:noFill/>
          <a:ln w="19050" cap="flat" cmpd="sng">
            <a:no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4000" b="1" dirty="0">
                <a:solidFill>
                  <a:srgbClr val="C00000"/>
                </a:solidFill>
                <a:latin typeface="Arial"/>
                <a:ea typeface="Arial"/>
                <a:cs typeface="Arial"/>
                <a:sym typeface="Arial"/>
              </a:rPr>
              <a:t>ELIMINATED</a:t>
            </a:r>
            <a:endParaRPr lang="en-US" sz="4000" b="1" dirty="0">
              <a:solidFill>
                <a:srgbClr val="C00000"/>
              </a:solidFill>
              <a:latin typeface="Arial"/>
              <a:ea typeface="Arial"/>
              <a:cs typeface="Arial"/>
              <a:sym typeface="Arial"/>
            </a:endParaRPr>
          </a:p>
        </p:txBody>
      </p:sp>
      <p:sp>
        <p:nvSpPr>
          <p:cNvPr id="404" name="Shape 40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Develop Solution to Eliminate the Cause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Shape 410"/>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lvl="0" algn="ctr">
              <a:buSzPct val="25000"/>
            </a:pPr>
            <a:r>
              <a:rPr lang="en-US" sz="3600" dirty="0">
                <a:solidFill>
                  <a:schemeClr val="lt1"/>
                </a:solidFill>
                <a:latin typeface="Oswald"/>
                <a:ea typeface="Oswald"/>
                <a:cs typeface="Oswald"/>
                <a:sym typeface="Oswald"/>
              </a:rPr>
              <a:t>Small Changes = Big Improvement</a:t>
            </a:r>
          </a:p>
        </p:txBody>
      </p:sp>
      <p:sp>
        <p:nvSpPr>
          <p:cNvPr id="2" name="Text Placeholder 1"/>
          <p:cNvSpPr>
            <a:spLocks noGrp="1"/>
          </p:cNvSpPr>
          <p:nvPr>
            <p:ph type="body" idx="1"/>
          </p:nvPr>
        </p:nvSpPr>
        <p:spPr>
          <a:xfrm>
            <a:off x="838200" y="1055100"/>
            <a:ext cx="10515600" cy="5638997"/>
          </a:xfrm>
        </p:spPr>
        <p:txBody>
          <a:bodyPr/>
          <a:lstStyle/>
          <a:p>
            <a:pPr marL="177800" indent="0" algn="ctr">
              <a:buNone/>
            </a:pPr>
            <a:r>
              <a:rPr lang="en-US" sz="3200" dirty="0"/>
              <a:t>Improvements Pyramid</a:t>
            </a:r>
          </a:p>
        </p:txBody>
      </p:sp>
      <p:graphicFrame>
        <p:nvGraphicFramePr>
          <p:cNvPr id="3" name="Diagram 2"/>
          <p:cNvGraphicFramePr/>
          <p:nvPr>
            <p:extLst>
              <p:ext uri="{D42A27DB-BD31-4B8C-83A1-F6EECF244321}">
                <p14:modId xmlns:p14="http://schemas.microsoft.com/office/powerpoint/2010/main" val="313789356"/>
              </p:ext>
            </p:extLst>
          </p:nvPr>
        </p:nvGraphicFramePr>
        <p:xfrm>
          <a:off x="1911230" y="2389517"/>
          <a:ext cx="6775570" cy="3524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4" name="Shape 384"/>
          <p:cNvSpPr txBox="1"/>
          <p:nvPr/>
        </p:nvSpPr>
        <p:spPr>
          <a:xfrm>
            <a:off x="867049" y="2057400"/>
            <a:ext cx="10515600" cy="3855545"/>
          </a:xfrm>
          <a:prstGeom prst="rect">
            <a:avLst/>
          </a:prstGeom>
          <a:noFill/>
          <a:ln>
            <a:noFill/>
          </a:ln>
        </p:spPr>
        <p:txBody>
          <a:bodyPr lIns="91425" tIns="45700" rIns="91425" bIns="45700" anchor="t" anchorCtr="0">
            <a:noAutofit/>
          </a:bodyPr>
          <a:lstStyle/>
          <a:p>
            <a:pPr marL="457200" indent="-457200">
              <a:buClr>
                <a:srgbClr val="C00000"/>
              </a:buClr>
              <a:buSzPct val="100000"/>
              <a:buFont typeface="Arial" panose="020B0604020202020204" pitchFamily="34" charset="0"/>
              <a:buChar char="•"/>
            </a:pPr>
            <a:r>
              <a:rPr lang="EN-US" sz="2800" b="1" dirty="0">
                <a:solidFill>
                  <a:schemeClr val="tx1"/>
                </a:solidFill>
                <a:latin typeface="Calibri"/>
                <a:ea typeface="Calibri"/>
                <a:cs typeface="Calibri"/>
                <a:sym typeface="Calibri"/>
              </a:rPr>
              <a:t>Continuous</a:t>
            </a:r>
            <a:r>
              <a:rPr lang="EN-US" sz="2800" dirty="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incremental improvements</a:t>
            </a:r>
            <a:r>
              <a:rPr lang="EN-US" sz="2800" dirty="0">
                <a:solidFill>
                  <a:schemeClr val="tx1"/>
                </a:solidFill>
                <a:latin typeface="Calibri"/>
                <a:ea typeface="Calibri"/>
                <a:cs typeface="Calibri"/>
                <a:sym typeface="Calibri"/>
              </a:rPr>
              <a:t> is an originally Japanese management concept for incremental (gradual, continuous) change (improvement). </a:t>
            </a:r>
            <a:endParaRPr lang="en-US" sz="2800" dirty="0">
              <a:solidFill>
                <a:schemeClr val="tx1"/>
              </a:solidFill>
              <a:latin typeface="Calibri"/>
              <a:ea typeface="Calibri"/>
              <a:cs typeface="Calibri"/>
              <a:sym typeface="Calibri"/>
            </a:endParaRPr>
          </a:p>
          <a:p>
            <a:pPr marL="457200" indent="-457200">
              <a:buClr>
                <a:srgbClr val="C00000"/>
              </a:buClr>
              <a:buSzPct val="100000"/>
              <a:buFont typeface="Arial" panose="020B0604020202020204" pitchFamily="34" charset="0"/>
              <a:buChar char="•"/>
            </a:pPr>
            <a:r>
              <a:rPr lang="EN-US" sz="2800" dirty="0">
                <a:solidFill>
                  <a:schemeClr val="tx1"/>
                </a:solidFill>
                <a:latin typeface="Calibri"/>
                <a:ea typeface="Calibri"/>
                <a:cs typeface="Calibri"/>
                <a:sym typeface="Calibri"/>
              </a:rPr>
              <a:t>Kaizen philosophy lies behind  many Japanese management concepts such as </a:t>
            </a:r>
            <a:r>
              <a:rPr lang="EN-US" sz="2800" i="1" dirty="0">
                <a:solidFill>
                  <a:schemeClr val="tx1"/>
                </a:solidFill>
                <a:latin typeface="Calibri"/>
                <a:ea typeface="Calibri"/>
                <a:cs typeface="Calibri"/>
                <a:sym typeface="Calibri"/>
              </a:rPr>
              <a:t>Total Quality Control</a:t>
            </a:r>
            <a:r>
              <a:rPr lang="EN-US" sz="2800" dirty="0">
                <a:solidFill>
                  <a:schemeClr val="tx1"/>
                </a:solidFill>
                <a:latin typeface="Calibri"/>
                <a:ea typeface="Calibri"/>
                <a:cs typeface="Calibri"/>
                <a:sym typeface="Calibri"/>
              </a:rPr>
              <a:t>, </a:t>
            </a:r>
            <a:r>
              <a:rPr lang="EN-US" sz="2800" i="1" dirty="0">
                <a:solidFill>
                  <a:schemeClr val="tx1"/>
                </a:solidFill>
                <a:latin typeface="Calibri"/>
                <a:ea typeface="Calibri"/>
                <a:cs typeface="Calibri"/>
                <a:sym typeface="Calibri"/>
              </a:rPr>
              <a:t>Quality Control circles</a:t>
            </a:r>
            <a:r>
              <a:rPr lang="EN-US" sz="2800" dirty="0">
                <a:solidFill>
                  <a:schemeClr val="tx1"/>
                </a:solidFill>
                <a:latin typeface="Calibri"/>
                <a:ea typeface="Calibri"/>
                <a:cs typeface="Calibri"/>
                <a:sym typeface="Calibri"/>
              </a:rPr>
              <a:t>, </a:t>
            </a:r>
            <a:r>
              <a:rPr lang="EN-US" sz="2800" i="1" dirty="0">
                <a:solidFill>
                  <a:schemeClr val="tx1"/>
                </a:solidFill>
                <a:latin typeface="Calibri"/>
                <a:ea typeface="Calibri"/>
                <a:cs typeface="Calibri"/>
                <a:sym typeface="Calibri"/>
              </a:rPr>
              <a:t>Small group activities</a:t>
            </a:r>
            <a:r>
              <a:rPr lang="EN-US" sz="2800" dirty="0">
                <a:solidFill>
                  <a:schemeClr val="tx1"/>
                </a:solidFill>
                <a:latin typeface="Calibri"/>
                <a:ea typeface="Calibri"/>
                <a:cs typeface="Calibri"/>
                <a:sym typeface="Calibri"/>
              </a:rPr>
              <a:t>, </a:t>
            </a:r>
            <a:r>
              <a:rPr lang="EN-US" sz="2800" i="1" dirty="0">
                <a:solidFill>
                  <a:schemeClr val="tx1"/>
                </a:solidFill>
                <a:latin typeface="Calibri"/>
                <a:ea typeface="Calibri"/>
                <a:cs typeface="Calibri"/>
                <a:sym typeface="Calibri"/>
              </a:rPr>
              <a:t>Labor relations</a:t>
            </a:r>
            <a:r>
              <a:rPr lang="EN-US" sz="2800" dirty="0">
                <a:solidFill>
                  <a:schemeClr val="tx1"/>
                </a:solidFill>
                <a:latin typeface="Calibri"/>
                <a:ea typeface="Calibri"/>
                <a:cs typeface="Calibri"/>
                <a:sym typeface="Calibri"/>
              </a:rPr>
              <a:t>. </a:t>
            </a:r>
            <a:endParaRPr lang="en-US" sz="2800" dirty="0">
              <a:solidFill>
                <a:schemeClr val="tx1"/>
              </a:solidFill>
              <a:latin typeface="Calibri"/>
              <a:ea typeface="Calibri"/>
              <a:cs typeface="Calibri"/>
              <a:sym typeface="Calibri"/>
            </a:endParaRPr>
          </a:p>
          <a:p>
            <a:pPr marL="457200" indent="-457200">
              <a:buClr>
                <a:srgbClr val="C00000"/>
              </a:buClr>
              <a:buSzPct val="100000"/>
              <a:buFont typeface="Arial" panose="020B0604020202020204" pitchFamily="34" charset="0"/>
              <a:buChar char="•"/>
            </a:pPr>
            <a:r>
              <a:rPr lang="EN-US" sz="2800" dirty="0">
                <a:solidFill>
                  <a:schemeClr val="tx1"/>
                </a:solidFill>
                <a:latin typeface="Calibri"/>
                <a:ea typeface="Calibri"/>
                <a:cs typeface="Calibri"/>
                <a:sym typeface="Calibri"/>
              </a:rPr>
              <a:t>Key elements of Kaizen are quality, effort, </a:t>
            </a:r>
            <a:r>
              <a:rPr lang="EN-US" sz="2800" b="1" dirty="0">
                <a:solidFill>
                  <a:schemeClr val="tx1"/>
                </a:solidFill>
                <a:latin typeface="Calibri"/>
                <a:ea typeface="Calibri"/>
                <a:cs typeface="Calibri"/>
                <a:sym typeface="Calibri"/>
              </a:rPr>
              <a:t>involvement of all employees</a:t>
            </a:r>
            <a:r>
              <a:rPr lang="EN-US" sz="2800" dirty="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willingness to change</a:t>
            </a:r>
            <a:r>
              <a:rPr lang="EN-US" sz="2800" dirty="0">
                <a:solidFill>
                  <a:schemeClr val="tx1"/>
                </a:solidFill>
                <a:latin typeface="Calibri"/>
                <a:ea typeface="Calibri"/>
                <a:cs typeface="Calibri"/>
                <a:sym typeface="Calibri"/>
              </a:rPr>
              <a:t>, and communication.</a:t>
            </a:r>
          </a:p>
          <a:p>
            <a:pPr>
              <a:buClr>
                <a:srgbClr val="C00000"/>
              </a:buClr>
              <a:buSzPct val="100000"/>
            </a:pPr>
            <a:endParaRPr lang="en-US" sz="2800">
              <a:solidFill>
                <a:schemeClr val="tx1"/>
              </a:solidFill>
              <a:latin typeface="Calibri"/>
              <a:ea typeface="Calibri"/>
              <a:cs typeface="Calibri"/>
              <a:sym typeface="Calibri"/>
            </a:endParaRP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Business Management Method - </a:t>
            </a:r>
            <a:r>
              <a:rPr lang="EN-US" sz="3600" dirty="0">
                <a:solidFill>
                  <a:srgbClr val="EF8600"/>
                </a:solidFill>
                <a:latin typeface="Oswald"/>
                <a:ea typeface="Oswald"/>
                <a:cs typeface="Oswald"/>
                <a:sym typeface="Oswald"/>
              </a:rPr>
              <a:t>Kaizen</a:t>
            </a:r>
            <a:endParaRPr lang="en-US" sz="3600" dirty="0">
              <a:solidFill>
                <a:srgbClr val="EF8600"/>
              </a:solidFill>
              <a:latin typeface="Oswald"/>
              <a:ea typeface="Oswald"/>
              <a:cs typeface="Oswald"/>
              <a:sym typeface="Oswald"/>
            </a:endParaRPr>
          </a:p>
        </p:txBody>
      </p:sp>
    </p:spTree>
    <p:extLst>
      <p:ext uri="{BB962C8B-B14F-4D97-AF65-F5344CB8AC3E}">
        <p14:creationId xmlns:p14="http://schemas.microsoft.com/office/powerpoint/2010/main" val="151283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4" name="Shape 384"/>
          <p:cNvSpPr txBox="1"/>
          <p:nvPr/>
        </p:nvSpPr>
        <p:spPr>
          <a:xfrm>
            <a:off x="742950" y="1428750"/>
            <a:ext cx="10515600" cy="5216838"/>
          </a:xfrm>
          <a:prstGeom prst="rect">
            <a:avLst/>
          </a:prstGeom>
          <a:noFill/>
          <a:ln>
            <a:noFill/>
          </a:ln>
        </p:spPr>
        <p:txBody>
          <a:bodyPr lIns="91425" tIns="45700" rIns="91425" bIns="45700" anchor="t" anchorCtr="0">
            <a:noAutofit/>
          </a:bodyPr>
          <a:lstStyle/>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Create constancy of purpose</a:t>
            </a:r>
            <a:r>
              <a:rPr lang="EN-US" sz="2000" dirty="0">
                <a:solidFill>
                  <a:schemeClr val="tx1"/>
                </a:solidFill>
                <a:latin typeface="Calibri"/>
                <a:ea typeface="Calibri"/>
                <a:cs typeface="Calibri"/>
                <a:sym typeface="Calibri"/>
              </a:rPr>
              <a:t> for improvement of products and services</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Adopt the new philosophy</a:t>
            </a:r>
            <a:r>
              <a:rPr lang="EN-US" sz="2000" dirty="0">
                <a:solidFill>
                  <a:schemeClr val="tx1"/>
                </a:solidFill>
                <a:latin typeface="Calibri"/>
                <a:ea typeface="Calibri"/>
                <a:cs typeface="Calibri"/>
                <a:sym typeface="Calibri"/>
              </a:rPr>
              <a:t> - transformation of company is needed</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Quality must be designed and built into the processes</a:t>
            </a:r>
            <a:r>
              <a:rPr lang="EN-US" sz="2000" dirty="0">
                <a:solidFill>
                  <a:schemeClr val="tx1"/>
                </a:solidFill>
                <a:latin typeface="Calibri"/>
                <a:ea typeface="Calibri"/>
                <a:cs typeface="Calibri"/>
                <a:sym typeface="Calibri"/>
              </a:rPr>
              <a:t>, preventing defects rather than attempting to detect and fix them after they have occurred</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Improve constantly and forever</a:t>
            </a:r>
            <a:r>
              <a:rPr lang="EN-US" sz="2000" dirty="0">
                <a:solidFill>
                  <a:schemeClr val="tx1"/>
                </a:solidFill>
                <a:latin typeface="Calibri"/>
                <a:ea typeface="Calibri"/>
                <a:cs typeface="Calibri"/>
                <a:sym typeface="Calibri"/>
              </a:rPr>
              <a:t> - management and employees must search continuously for ways to improve quality and productivity</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Adopt and institute leadership</a:t>
            </a:r>
            <a:r>
              <a:rPr lang="EN-US" sz="2000" dirty="0">
                <a:solidFill>
                  <a:schemeClr val="tx1"/>
                </a:solidFill>
                <a:latin typeface="Calibri"/>
                <a:ea typeface="Calibri"/>
                <a:cs typeface="Calibri"/>
                <a:sym typeface="Calibri"/>
              </a:rPr>
              <a:t> - managers should lead, not supervise</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Drive out fear</a:t>
            </a:r>
            <a:r>
              <a:rPr lang="EN-US" sz="2000" dirty="0">
                <a:solidFill>
                  <a:schemeClr val="tx1"/>
                </a:solidFill>
                <a:latin typeface="Calibri"/>
                <a:ea typeface="Calibri"/>
                <a:cs typeface="Calibri"/>
                <a:sym typeface="Calibri"/>
              </a:rPr>
              <a:t> - make employees feel secure enough to express ideas and ask questions</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Break down barriers between staff areas</a:t>
            </a:r>
            <a:r>
              <a:rPr lang="EN-US" sz="2000" dirty="0">
                <a:solidFill>
                  <a:schemeClr val="tx1"/>
                </a:solidFill>
                <a:latin typeface="Calibri"/>
                <a:ea typeface="Calibri"/>
                <a:cs typeface="Calibri"/>
                <a:sym typeface="Calibri"/>
              </a:rPr>
              <a:t> - working in teams will solve many problems and will improve quality and productivity</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Eliminate slogans, exhortations, and targets for the work force</a:t>
            </a:r>
            <a:r>
              <a:rPr lang="EN-US" sz="2000" dirty="0">
                <a:solidFill>
                  <a:schemeClr val="tx1"/>
                </a:solidFill>
                <a:latin typeface="Calibri"/>
                <a:ea typeface="Calibri"/>
                <a:cs typeface="Calibri"/>
                <a:sym typeface="Calibri"/>
              </a:rPr>
              <a:t> (problems with quality and productivity are caused by the system, not by individuals. Posters and slogans generate frustration and resentment)</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Take action to accomplish the transformation</a:t>
            </a:r>
            <a:r>
              <a:rPr lang="EN-US" sz="2000" dirty="0">
                <a:solidFill>
                  <a:schemeClr val="tx1"/>
                </a:solidFill>
                <a:latin typeface="Calibri"/>
                <a:ea typeface="Calibri"/>
                <a:cs typeface="Calibri"/>
                <a:sym typeface="Calibri"/>
              </a:rPr>
              <a:t> - commitment on the part of both [top] management and employees is required.</a:t>
            </a:r>
          </a:p>
          <a:p>
            <a:pPr>
              <a:buClr>
                <a:srgbClr val="C00000"/>
              </a:buClr>
              <a:buSzPct val="100000"/>
            </a:pPr>
            <a:br>
              <a:rPr lang="en-US" sz="3600" dirty="0">
                <a:solidFill>
                  <a:schemeClr val="tx1"/>
                </a:solidFill>
                <a:latin typeface="Calibri"/>
                <a:ea typeface="Calibri"/>
                <a:cs typeface="Calibri"/>
                <a:sym typeface="Calibri"/>
              </a:rPr>
            </a:br>
            <a:endParaRPr lang="EN-US" sz="3600" dirty="0">
              <a:solidFill>
                <a:schemeClr val="tx1"/>
              </a:solidFill>
              <a:latin typeface="Calibri"/>
              <a:ea typeface="Calibri"/>
              <a:cs typeface="Calibri"/>
              <a:sym typeface="Calibri"/>
            </a:endParaRPr>
          </a:p>
          <a:p>
            <a:pPr>
              <a:buClr>
                <a:srgbClr val="C00000"/>
              </a:buClr>
              <a:buSzPct val="100000"/>
            </a:pPr>
            <a:endParaRPr lang="en-US" sz="2800">
              <a:solidFill>
                <a:schemeClr val="tx1"/>
              </a:solidFill>
              <a:latin typeface="Calibri"/>
              <a:ea typeface="Calibri"/>
              <a:cs typeface="Calibri"/>
              <a:sym typeface="Calibri"/>
            </a:endParaRP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rgbClr val="EF8600"/>
                </a:solidFill>
                <a:latin typeface="Oswald"/>
                <a:ea typeface="Oswald"/>
                <a:cs typeface="Oswald"/>
                <a:sym typeface="Oswald"/>
              </a:rPr>
              <a:t>Kaizen Points Of Management</a:t>
            </a:r>
            <a:endParaRPr lang="en-US" sz="3600" dirty="0">
              <a:solidFill>
                <a:srgbClr val="EF8600"/>
              </a:solidFill>
              <a:latin typeface="Oswald"/>
              <a:ea typeface="Oswald"/>
              <a:cs typeface="Oswald"/>
              <a:sym typeface="Oswald"/>
            </a:endParaRPr>
          </a:p>
        </p:txBody>
      </p:sp>
    </p:spTree>
    <p:extLst>
      <p:ext uri="{BB962C8B-B14F-4D97-AF65-F5344CB8AC3E}">
        <p14:creationId xmlns:p14="http://schemas.microsoft.com/office/powerpoint/2010/main" val="3618420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4" name="Shape 384"/>
          <p:cNvSpPr txBox="1"/>
          <p:nvPr/>
        </p:nvSpPr>
        <p:spPr>
          <a:xfrm>
            <a:off x="239713" y="1428750"/>
            <a:ext cx="11718925" cy="4619882"/>
          </a:xfrm>
          <a:prstGeom prst="rect">
            <a:avLst/>
          </a:prstGeom>
          <a:noFill/>
          <a:ln>
            <a:noFill/>
          </a:ln>
        </p:spPr>
        <p:txBody>
          <a:bodyPr lIns="91425" tIns="45700" rIns="91425" bIns="45700" anchor="t" anchorCtr="0">
            <a:noAutofit/>
          </a:bodyPr>
          <a:lstStyle/>
          <a:p>
            <a:pPr>
              <a:buClr>
                <a:srgbClr val="C00000"/>
              </a:buClr>
              <a:buSzPct val="100000"/>
            </a:pPr>
            <a:r>
              <a:rPr lang="EN-US" sz="3600" dirty="0">
                <a:solidFill>
                  <a:schemeClr val="tx1"/>
                </a:solidFill>
                <a:latin typeface="Calibri"/>
                <a:ea typeface="Calibri"/>
                <a:cs typeface="Calibri"/>
                <a:sym typeface="Calibri"/>
              </a:rPr>
              <a:t>Business Process Reengineering method (BPR) </a:t>
            </a:r>
            <a:r>
              <a:rPr lang="EN-US" sz="2400" dirty="0">
                <a:solidFill>
                  <a:schemeClr val="tx1"/>
                </a:solidFill>
                <a:latin typeface="Calibri"/>
                <a:ea typeface="Calibri"/>
                <a:cs typeface="Calibri"/>
                <a:sym typeface="Calibri"/>
              </a:rPr>
              <a:t>is defined as 'the fundamental reconsideration and radical redesign of organizational processes, in order to achieve drastic improvement of current performance in cost, service and speed'. Information   technology plays an important enabling role.</a:t>
            </a:r>
            <a:endParaRPr lang="en-US" sz="2400" dirty="0">
              <a:solidFill>
                <a:schemeClr val="tx1"/>
              </a:solidFill>
              <a:latin typeface="Calibri"/>
              <a:ea typeface="Calibri"/>
              <a:cs typeface="Calibri"/>
              <a:sym typeface="Calibri"/>
            </a:endParaRPr>
          </a:p>
          <a:p>
            <a:pPr>
              <a:buClr>
                <a:srgbClr val="C00000"/>
              </a:buClr>
              <a:buSzPct val="100000"/>
            </a:pPr>
            <a:endParaRPr lang="en-US" sz="2800">
              <a:solidFill>
                <a:schemeClr val="tx1"/>
              </a:solidFill>
              <a:latin typeface="Calibri"/>
              <a:ea typeface="Calibri"/>
              <a:cs typeface="Calibri"/>
              <a:sym typeface="Calibri"/>
            </a:endParaRPr>
          </a:p>
          <a:p>
            <a:pPr>
              <a:buClr>
                <a:srgbClr val="C00000"/>
              </a:buClr>
              <a:buSzPct val="100000"/>
            </a:pPr>
            <a:r>
              <a:rPr lang="EN-US" sz="2000" dirty="0">
                <a:solidFill>
                  <a:schemeClr val="tx1"/>
                </a:solidFill>
                <a:latin typeface="Calibri"/>
                <a:ea typeface="Calibri"/>
                <a:cs typeface="Calibri"/>
                <a:sym typeface="Calibri"/>
              </a:rPr>
              <a:t>When </a:t>
            </a:r>
            <a:r>
              <a:rPr lang="EN-US" sz="2000" dirty="0">
                <a:solidFill>
                  <a:srgbClr val="EF8600"/>
                </a:solidFill>
                <a:latin typeface="Calibri"/>
                <a:ea typeface="Calibri"/>
                <a:cs typeface="Calibri"/>
                <a:sym typeface="Calibri"/>
              </a:rPr>
              <a:t>Kaizen</a:t>
            </a:r>
            <a:r>
              <a:rPr lang="EN-US" sz="2000" dirty="0">
                <a:solidFill>
                  <a:schemeClr val="tx1"/>
                </a:solidFill>
                <a:latin typeface="Calibri"/>
                <a:ea typeface="Calibri"/>
                <a:cs typeface="Calibri"/>
                <a:sym typeface="Calibri"/>
              </a:rPr>
              <a:t> is compared to </a:t>
            </a:r>
            <a:r>
              <a:rPr lang="EN-US" sz="2000" dirty="0">
                <a:solidFill>
                  <a:srgbClr val="EF8600"/>
                </a:solidFill>
                <a:latin typeface="Calibri"/>
                <a:ea typeface="Calibri"/>
                <a:cs typeface="Calibri"/>
                <a:sym typeface="Calibri"/>
              </a:rPr>
              <a:t>BPR</a:t>
            </a:r>
            <a:r>
              <a:rPr lang="EN-US" sz="2000" dirty="0">
                <a:solidFill>
                  <a:schemeClr val="tx1"/>
                </a:solidFill>
                <a:latin typeface="Calibri"/>
                <a:ea typeface="Calibri"/>
                <a:cs typeface="Calibri"/>
                <a:sym typeface="Calibri"/>
              </a:rPr>
              <a:t> is it clear the Kaizen philosophy is more </a:t>
            </a:r>
            <a:r>
              <a:rPr lang="EN-US" sz="2000" b="1" dirty="0">
                <a:solidFill>
                  <a:schemeClr val="tx1"/>
                </a:solidFill>
                <a:latin typeface="Calibri"/>
                <a:ea typeface="Calibri"/>
                <a:cs typeface="Calibri"/>
                <a:sym typeface="Calibri"/>
              </a:rPr>
              <a:t>people-oriented</a:t>
            </a:r>
            <a:r>
              <a:rPr lang="EN-US" sz="2000" dirty="0">
                <a:solidFill>
                  <a:schemeClr val="tx1"/>
                </a:solidFill>
                <a:latin typeface="Calibri"/>
                <a:ea typeface="Calibri"/>
                <a:cs typeface="Calibri"/>
                <a:sym typeface="Calibri"/>
              </a:rPr>
              <a:t>, more </a:t>
            </a:r>
            <a:r>
              <a:rPr lang="EN-US" sz="2000" b="1" dirty="0">
                <a:solidFill>
                  <a:schemeClr val="tx1"/>
                </a:solidFill>
                <a:latin typeface="Calibri"/>
                <a:ea typeface="Calibri"/>
                <a:cs typeface="Calibri"/>
                <a:sym typeface="Calibri"/>
              </a:rPr>
              <a:t>easy to implement</a:t>
            </a:r>
            <a:r>
              <a:rPr lang="EN-US" sz="2000" dirty="0">
                <a:solidFill>
                  <a:schemeClr val="tx1"/>
                </a:solidFill>
                <a:latin typeface="Calibri"/>
                <a:ea typeface="Calibri"/>
                <a:cs typeface="Calibri"/>
                <a:sym typeface="Calibri"/>
              </a:rPr>
              <a:t>, requires long-term discipline. </a:t>
            </a:r>
            <a:endParaRPr lang="en-US" sz="2000" dirty="0">
              <a:solidFill>
                <a:schemeClr val="tx1"/>
              </a:solidFill>
              <a:latin typeface="Calibri"/>
              <a:ea typeface="Calibri"/>
              <a:cs typeface="Calibri"/>
              <a:sym typeface="Calibri"/>
            </a:endParaRPr>
          </a:p>
          <a:p>
            <a:pPr>
              <a:buClr>
                <a:srgbClr val="C00000"/>
              </a:buClr>
              <a:buSzPct val="100000"/>
            </a:pPr>
            <a:r>
              <a:rPr lang="EN-US" sz="2000" dirty="0">
                <a:solidFill>
                  <a:schemeClr val="tx1"/>
                </a:solidFill>
                <a:latin typeface="Calibri"/>
                <a:ea typeface="Calibri"/>
                <a:cs typeface="Calibri"/>
                <a:sym typeface="Calibri"/>
              </a:rPr>
              <a:t>BPR on the other hand is harder, </a:t>
            </a:r>
            <a:r>
              <a:rPr lang="EN-US" sz="2000" b="1" dirty="0">
                <a:solidFill>
                  <a:schemeClr val="tx1"/>
                </a:solidFill>
                <a:latin typeface="Calibri"/>
                <a:ea typeface="Calibri"/>
                <a:cs typeface="Calibri"/>
                <a:sym typeface="Calibri"/>
              </a:rPr>
              <a:t>technology-oriented</a:t>
            </a:r>
            <a:r>
              <a:rPr lang="EN-US" sz="2000" dirty="0">
                <a:solidFill>
                  <a:schemeClr val="tx1"/>
                </a:solidFill>
                <a:latin typeface="Calibri"/>
                <a:ea typeface="Calibri"/>
                <a:cs typeface="Calibri"/>
                <a:sym typeface="Calibri"/>
              </a:rPr>
              <a:t>, enables </a:t>
            </a:r>
            <a:r>
              <a:rPr lang="EN-US" sz="2000" b="1" dirty="0">
                <a:solidFill>
                  <a:schemeClr val="tx1"/>
                </a:solidFill>
                <a:latin typeface="Calibri"/>
                <a:ea typeface="Calibri"/>
                <a:cs typeface="Calibri"/>
                <a:sym typeface="Calibri"/>
              </a:rPr>
              <a:t>radical change</a:t>
            </a:r>
            <a:r>
              <a:rPr lang="EN-US" sz="2000" dirty="0">
                <a:solidFill>
                  <a:schemeClr val="tx1"/>
                </a:solidFill>
                <a:latin typeface="Calibri"/>
                <a:ea typeface="Calibri"/>
                <a:cs typeface="Calibri"/>
                <a:sym typeface="Calibri"/>
              </a:rPr>
              <a:t> but requires </a:t>
            </a:r>
            <a:r>
              <a:rPr lang="EN-US" sz="2000" b="1" dirty="0">
                <a:solidFill>
                  <a:schemeClr val="tx1"/>
                </a:solidFill>
                <a:latin typeface="Calibri"/>
                <a:ea typeface="Calibri"/>
                <a:cs typeface="Calibri"/>
                <a:sym typeface="Calibri"/>
              </a:rPr>
              <a:t>major change management skills</a:t>
            </a:r>
            <a:r>
              <a:rPr lang="EN-US" sz="2000" dirty="0">
                <a:solidFill>
                  <a:schemeClr val="tx1"/>
                </a:solidFill>
                <a:latin typeface="Calibri"/>
                <a:ea typeface="Calibri"/>
                <a:cs typeface="Calibri"/>
                <a:sym typeface="Calibri"/>
              </a:rPr>
              <a:t>.</a:t>
            </a:r>
          </a:p>
          <a:p>
            <a:pPr>
              <a:buClr>
                <a:srgbClr val="C00000"/>
              </a:buClr>
              <a:buSzPct val="100000"/>
            </a:pPr>
            <a:endParaRPr lang="en-US" sz="2800">
              <a:solidFill>
                <a:schemeClr val="tx1"/>
              </a:solidFill>
              <a:latin typeface="Calibri"/>
              <a:ea typeface="Calibri"/>
              <a:cs typeface="Calibri"/>
              <a:sym typeface="Calibri"/>
            </a:endParaRPr>
          </a:p>
          <a:p>
            <a:pPr>
              <a:buClr>
                <a:srgbClr val="C00000"/>
              </a:buClr>
              <a:buSzPct val="100000"/>
            </a:pPr>
            <a:r>
              <a:rPr lang="EN-US" sz="2000" dirty="0">
                <a:solidFill>
                  <a:schemeClr val="tx1"/>
                </a:solidFill>
                <a:latin typeface="Calibri"/>
                <a:ea typeface="Calibri"/>
                <a:cs typeface="Calibri"/>
                <a:sym typeface="Calibri"/>
              </a:rPr>
              <a:t>Company should analyze carefully, before choosing a Business Management Method for any improvement.</a:t>
            </a:r>
            <a:endParaRPr lang="en-US" sz="2000" dirty="0">
              <a:solidFill>
                <a:schemeClr val="tx1"/>
              </a:solidFill>
              <a:latin typeface="Calibri"/>
              <a:ea typeface="Calibri"/>
              <a:cs typeface="Calibri"/>
              <a:sym typeface="Calibri"/>
            </a:endParaRPr>
          </a:p>
          <a:p>
            <a:pPr>
              <a:buClr>
                <a:srgbClr val="C00000"/>
              </a:buClr>
              <a:buSzPct val="100000"/>
            </a:pPr>
            <a:endParaRPr lang="en-US" sz="2800">
              <a:solidFill>
                <a:schemeClr val="tx1"/>
              </a:solidFill>
              <a:latin typeface="Calibri"/>
              <a:ea typeface="Calibri"/>
              <a:cs typeface="Calibri"/>
              <a:sym typeface="Calibri"/>
            </a:endParaRP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Alternative Business Management Method - </a:t>
            </a:r>
            <a:r>
              <a:rPr lang="EN-US" sz="3600" dirty="0">
                <a:solidFill>
                  <a:srgbClr val="EF8600"/>
                </a:solidFill>
                <a:latin typeface="Oswald"/>
                <a:ea typeface="Oswald"/>
                <a:cs typeface="Oswald"/>
                <a:sym typeface="Oswald"/>
              </a:rPr>
              <a:t>BPR</a:t>
            </a:r>
            <a:endParaRPr lang="en-US" sz="3600" dirty="0">
              <a:solidFill>
                <a:srgbClr val="EF8600"/>
              </a:solidFill>
              <a:latin typeface="Oswald"/>
              <a:ea typeface="Oswald"/>
              <a:cs typeface="Oswald"/>
              <a:sym typeface="Oswald"/>
            </a:endParaRPr>
          </a:p>
        </p:txBody>
      </p:sp>
      <p:cxnSp>
        <p:nvCxnSpPr>
          <p:cNvPr id="2" name="Straight Arrow Connector 1"/>
          <p:cNvCxnSpPr/>
          <p:nvPr/>
        </p:nvCxnSpPr>
        <p:spPr>
          <a:xfrm>
            <a:off x="321297" y="3405233"/>
            <a:ext cx="11363446" cy="12860"/>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058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descr="Video for part deux"/>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5" name="Shape 265"/>
          <p:cNvSpPr/>
          <p:nvPr/>
        </p:nvSpPr>
        <p:spPr>
          <a:xfrm>
            <a:off x="11275" y="-11113"/>
            <a:ext cx="12182313" cy="1498601"/>
          </a:xfrm>
          <a:prstGeom prst="rect">
            <a:avLst/>
          </a:prstGeom>
          <a:solidFill>
            <a:srgbClr val="1D1E2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 name="Shape 266"/>
          <p:cNvSpPr txBox="1"/>
          <p:nvPr/>
        </p:nvSpPr>
        <p:spPr>
          <a:xfrm>
            <a:off x="204788" y="66675"/>
            <a:ext cx="12041543" cy="1101725"/>
          </a:xfrm>
          <a:prstGeom prst="rect">
            <a:avLst/>
          </a:prstGeom>
          <a:noFill/>
          <a:ln>
            <a:noFill/>
          </a:ln>
        </p:spPr>
        <p:txBody>
          <a:bodyPr lIns="91425" tIns="91425" rIns="91425" bIns="91425" anchor="t" anchorCtr="0">
            <a:noAutofit/>
          </a:bodyPr>
          <a:lstStyle/>
          <a:p>
            <a:pPr lvl="0" algn="ctr">
              <a:spcBef>
                <a:spcPts val="0"/>
              </a:spcBef>
              <a:buNone/>
            </a:pPr>
            <a:r>
              <a:rPr lang="EN-US" sz="7200" dirty="0">
                <a:solidFill>
                  <a:schemeClr val="lt1"/>
                </a:solidFill>
                <a:latin typeface="Oswald"/>
                <a:ea typeface="Oswald"/>
                <a:cs typeface="Oswald"/>
                <a:sym typeface="Oswald"/>
              </a:rPr>
              <a:t>PART THREE</a:t>
            </a:r>
          </a:p>
        </p:txBody>
      </p:sp>
      <p:sp>
        <p:nvSpPr>
          <p:cNvPr id="267" name="Shape 267"/>
          <p:cNvSpPr/>
          <p:nvPr/>
        </p:nvSpPr>
        <p:spPr>
          <a:xfrm rot="10800000" flipH="1">
            <a:off x="5574969" y="1482895"/>
            <a:ext cx="1056900" cy="390000"/>
          </a:xfrm>
          <a:prstGeom prst="triangle">
            <a:avLst>
              <a:gd name="adj" fmla="val 50000"/>
            </a:avLst>
          </a:prstGeom>
          <a:solidFill>
            <a:srgbClr val="1D1E2A"/>
          </a:solidFill>
          <a:ln>
            <a:noFill/>
          </a:ln>
        </p:spPr>
        <p:txBody>
          <a:bodyPr lIns="91425" tIns="91425" rIns="91425" bIns="91425" anchor="ctr" anchorCtr="0">
            <a:noAutofit/>
          </a:bodyPr>
          <a:lstStyle/>
          <a:p>
            <a:pPr lvl="0">
              <a:spcBef>
                <a:spcPts val="0"/>
              </a:spcBef>
              <a:buNone/>
            </a:pPr>
            <a:endParaRPr/>
          </a:p>
        </p:txBody>
      </p:sp>
      <p:sp>
        <p:nvSpPr>
          <p:cNvPr id="268" name="Shape 268"/>
          <p:cNvSpPr txBox="1"/>
          <p:nvPr/>
        </p:nvSpPr>
        <p:spPr>
          <a:xfrm>
            <a:off x="2115629" y="2219325"/>
            <a:ext cx="8031778" cy="742950"/>
          </a:xfrm>
          <a:prstGeom prst="rect">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lIns="91425" tIns="91425" rIns="91425" bIns="91425" anchor="t" anchorCtr="0">
            <a:noAutofit/>
          </a:bodyPr>
          <a:lstStyle/>
          <a:p>
            <a:pPr lvl="0" algn="ctr">
              <a:spcBef>
                <a:spcPts val="0"/>
              </a:spcBef>
              <a:buNone/>
            </a:pPr>
            <a:r>
              <a:rPr lang="EN-US" sz="3600" b="1" dirty="0">
                <a:solidFill>
                  <a:srgbClr val="FFFFFF"/>
                </a:solidFill>
                <a:latin typeface="Roboto"/>
                <a:ea typeface="Roboto"/>
                <a:cs typeface="Roboto"/>
                <a:sym typeface="Roboto"/>
              </a:rPr>
              <a:t>OUR WAY TO MAKE IT HAPPEN</a:t>
            </a:r>
          </a:p>
        </p:txBody>
      </p:sp>
      <p:pic>
        <p:nvPicPr>
          <p:cNvPr id="2" name="Picture 1"/>
          <p:cNvPicPr>
            <a:picLocks noChangeAspect="1"/>
          </p:cNvPicPr>
          <p:nvPr/>
        </p:nvPicPr>
        <p:blipFill>
          <a:blip r:embed="rId3"/>
          <a:stretch>
            <a:fillRect/>
          </a:stretch>
        </p:blipFill>
        <p:spPr>
          <a:xfrm>
            <a:off x="8283051" y="4357077"/>
            <a:ext cx="3732245" cy="2500604"/>
          </a:xfrm>
          <a:prstGeom prst="rect">
            <a:avLst/>
          </a:prstGeom>
        </p:spPr>
      </p:pic>
      <p:sp>
        <p:nvSpPr>
          <p:cNvPr id="3" name="TextBox 2"/>
          <p:cNvSpPr txBox="1"/>
          <p:nvPr/>
        </p:nvSpPr>
        <p:spPr>
          <a:xfrm>
            <a:off x="173038" y="3590925"/>
            <a:ext cx="11950764" cy="461963"/>
          </a:xfrm>
          <a:prstGeom prst="rect">
            <a:avLst/>
          </a:prstGeom>
        </p:spPr>
        <p:txBody>
          <a:bodyPr rtlCol="0">
            <a:spAutoFit/>
          </a:bodyPr>
          <a:lstStyle/>
          <a:p>
            <a:pPr algn="ctr"/>
            <a:r>
              <a:rPr lang="EN-US" sz="2400" dirty="0"/>
              <a:t>A concrete Four Step plan to implement KAIZEN approach in ITAU.</a:t>
            </a:r>
            <a:endParaRPr lang="en-US" sz="2400" dirty="0"/>
          </a:p>
        </p:txBody>
      </p:sp>
    </p:spTree>
    <p:extLst>
      <p:ext uri="{BB962C8B-B14F-4D97-AF65-F5344CB8AC3E}">
        <p14:creationId xmlns:p14="http://schemas.microsoft.com/office/powerpoint/2010/main" val="405382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068638" y="-14288"/>
            <a:ext cx="9075447" cy="788988"/>
          </a:xfrm>
          <a:prstGeom prst="rect">
            <a:avLst/>
          </a:prstGeom>
        </p:spPr>
        <p:txBody>
          <a:bodyPr lIns="121900" tIns="121900" rIns="121900" bIns="121900" anchor="b" anchorCtr="0">
            <a:noAutofit/>
          </a:bodyPr>
          <a:lstStyle/>
          <a:p>
            <a:pPr marL="0" marR="0" lvl="0" indent="0" algn="ctr" rtl="0">
              <a:spcBef>
                <a:spcPts val="0"/>
              </a:spcBef>
              <a:buNone/>
            </a:pPr>
            <a:r>
              <a:rPr lang="EN-US" b="0" i="0" u="none" strike="noStrike" cap="none" dirty="0">
                <a:latin typeface="Oswald"/>
                <a:ea typeface="Oswald"/>
                <a:cs typeface="Oswald"/>
                <a:sym typeface="Oswald"/>
              </a:rPr>
              <a:t>Challenge</a:t>
            </a:r>
          </a:p>
        </p:txBody>
      </p:sp>
      <p:sp>
        <p:nvSpPr>
          <p:cNvPr id="133" name="Shape 133"/>
          <p:cNvSpPr txBox="1">
            <a:spLocks noGrp="1"/>
          </p:cNvSpPr>
          <p:nvPr>
            <p:ph type="body" idx="1"/>
          </p:nvPr>
        </p:nvSpPr>
        <p:spPr>
          <a:xfrm>
            <a:off x="3392488" y="1128713"/>
            <a:ext cx="8828087" cy="1521057"/>
          </a:xfrm>
          <a:prstGeom prst="rect">
            <a:avLst/>
          </a:prstGeom>
        </p:spPr>
        <p:txBody>
          <a:bodyPr lIns="121900" tIns="121900" rIns="121900" bIns="121900" anchor="t" anchorCtr="0">
            <a:noAutofit/>
          </a:bodyPr>
          <a:lstStyle/>
          <a:p>
            <a:pPr marL="0" marR="0" lvl="0" indent="0" rtl="0">
              <a:spcBef>
                <a:spcPts val="0"/>
              </a:spcBef>
              <a:buNone/>
            </a:pPr>
            <a:r>
              <a:rPr lang="EN-US" b="0" i="0" u="none" strike="noStrike" cap="none" dirty="0">
                <a:latin typeface="Roboto"/>
                <a:ea typeface="Roboto"/>
                <a:cs typeface="Roboto"/>
                <a:sym typeface="Roboto"/>
              </a:rPr>
              <a:t>How do we create a </a:t>
            </a:r>
            <a:r>
              <a:rPr lang="EN-US" b="0" i="0" u="none" strike="noStrike" cap="none" dirty="0">
                <a:solidFill>
                  <a:srgbClr val="EF8600"/>
                </a:solidFill>
                <a:latin typeface="Roboto"/>
                <a:ea typeface="Roboto"/>
                <a:cs typeface="Roboto"/>
                <a:sym typeface="Roboto"/>
              </a:rPr>
              <a:t>Workflow </a:t>
            </a:r>
            <a:r>
              <a:rPr lang="EN-US" b="0" i="0" u="none" strike="noStrike" cap="none" dirty="0">
                <a:latin typeface="Roboto"/>
                <a:ea typeface="Roboto"/>
                <a:cs typeface="Roboto"/>
                <a:sym typeface="Roboto"/>
              </a:rPr>
              <a:t>“Hammer” with all the “Pros” of a real Hammer, but without the “Cons”?</a:t>
            </a:r>
            <a:endParaRPr lang="en-US" b="0" i="0" u="none" strike="noStrike" cap="none" dirty="0">
              <a:latin typeface="Roboto"/>
              <a:ea typeface="Roboto"/>
              <a:cs typeface="Roboto"/>
              <a:sym typeface="Roboto"/>
            </a:endParaRPr>
          </a:p>
          <a:p>
            <a:pPr marL="0" indent="0"/>
            <a:endParaRPr lang="EN-US" b="0" i="0" u="none" strike="noStrike" cap="none" dirty="0">
              <a:solidFill>
                <a:srgbClr val="EF8600"/>
              </a:solidFill>
              <a:latin typeface="Roboto"/>
              <a:ea typeface="Roboto"/>
              <a:cs typeface="Roboto"/>
              <a:sym typeface="Roboto"/>
            </a:endParaRPr>
          </a:p>
        </p:txBody>
      </p:sp>
      <p:sp>
        <p:nvSpPr>
          <p:cNvPr id="134" name="Shape 134"/>
          <p:cNvSpPr/>
          <p:nvPr/>
        </p:nvSpPr>
        <p:spPr>
          <a:xfrm>
            <a:off x="0" y="-13550"/>
            <a:ext cx="3032399" cy="6858000"/>
          </a:xfrm>
          <a:prstGeom prst="rect">
            <a:avLst/>
          </a:prstGeom>
          <a:solidFill>
            <a:srgbClr val="1D1E2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0" y="1129450"/>
            <a:ext cx="1516199"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516200" y="1129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0" y="3415450"/>
            <a:ext cx="1516199"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516200" y="3415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758100" y="2272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0" y="2272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flipH="1">
            <a:off x="2274300" y="2272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0" y="5701450"/>
            <a:ext cx="1516199"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516200" y="5701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758100" y="4558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0" y="4558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flipH="1">
            <a:off x="2274300" y="4558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761250" y="-135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3150" y="-135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flipH="1">
            <a:off x="2277450" y="-135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 name="TextBox 1"/>
          <p:cNvSpPr txBox="1"/>
          <p:nvPr/>
        </p:nvSpPr>
        <p:spPr>
          <a:xfrm>
            <a:off x="6078874" y="2845578"/>
            <a:ext cx="2743200" cy="3385542"/>
          </a:xfrm>
          <a:prstGeom prst="rect">
            <a:avLst/>
          </a:prstGeom>
        </p:spPr>
        <p:txBody>
          <a:bodyPr rtlCol="0">
            <a:spAutoFit/>
          </a:bodyPr>
          <a:lstStyle/>
          <a:p>
            <a:pPr algn="ctr"/>
            <a:r>
              <a:rPr lang="EN-US" sz="4000" dirty="0">
                <a:solidFill>
                  <a:srgbClr val="EF8600"/>
                </a:solidFill>
              </a:rPr>
              <a:t>Simplicity</a:t>
            </a:r>
            <a:endParaRPr lang="en-US" sz="4000" dirty="0">
              <a:solidFill>
                <a:srgbClr val="EF8600"/>
              </a:solidFill>
            </a:endParaRPr>
          </a:p>
          <a:p>
            <a:pPr algn="ctr"/>
            <a:endParaRPr lang="en-US" sz="4000">
              <a:solidFill>
                <a:schemeClr val="tx1"/>
              </a:solidFill>
            </a:endParaRPr>
          </a:p>
          <a:p>
            <a:pPr algn="ctr"/>
            <a:r>
              <a:rPr lang="EN-US" sz="4000" dirty="0">
                <a:solidFill>
                  <a:srgbClr val="EF8600"/>
                </a:solidFill>
              </a:rPr>
              <a:t>Reliability</a:t>
            </a:r>
            <a:r>
              <a:rPr lang="EN-US" sz="4000" dirty="0"/>
              <a:t> </a:t>
            </a:r>
            <a:endParaRPr lang="en-US" sz="4000" dirty="0"/>
          </a:p>
          <a:p>
            <a:pPr algn="ctr"/>
            <a:endParaRPr lang="en-US" sz="4000">
              <a:solidFill>
                <a:schemeClr val="tx1"/>
              </a:solidFill>
            </a:endParaRPr>
          </a:p>
          <a:p>
            <a:pPr algn="ctr"/>
            <a:r>
              <a:rPr lang="EN-US" sz="4000" dirty="0">
                <a:solidFill>
                  <a:srgbClr val="EF8600"/>
                </a:solidFill>
              </a:rPr>
              <a:t>Uniformity</a:t>
            </a:r>
            <a:endParaRPr lang="en-US" sz="4000" dirty="0">
              <a:solidFill>
                <a:srgbClr val="EF8600"/>
              </a:solidFill>
            </a:endParaRPr>
          </a:p>
          <a:p>
            <a:pPr algn="ctr"/>
            <a:endParaRPr lang="en-US">
              <a:solidFill>
                <a:schemeClr val="tx1"/>
              </a:solidFill>
            </a:endParaRPr>
          </a:p>
        </p:txBody>
      </p:sp>
      <p:pic>
        <p:nvPicPr>
          <p:cNvPr id="3" name="Picture 2"/>
          <p:cNvPicPr>
            <a:picLocks noChangeAspect="1"/>
          </p:cNvPicPr>
          <p:nvPr/>
        </p:nvPicPr>
        <p:blipFill>
          <a:blip r:embed="rId3"/>
          <a:stretch>
            <a:fillRect/>
          </a:stretch>
        </p:blipFill>
        <p:spPr>
          <a:xfrm flipH="1">
            <a:off x="5450025" y="2933700"/>
            <a:ext cx="518998" cy="535433"/>
          </a:xfrm>
          <a:prstGeom prst="rect">
            <a:avLst/>
          </a:prstGeom>
        </p:spPr>
      </p:pic>
      <p:pic>
        <p:nvPicPr>
          <p:cNvPr id="4" name="Picture 3"/>
          <p:cNvPicPr>
            <a:picLocks noChangeAspect="1"/>
          </p:cNvPicPr>
          <p:nvPr/>
        </p:nvPicPr>
        <p:blipFill>
          <a:blip r:embed="rId4"/>
          <a:stretch>
            <a:fillRect/>
          </a:stretch>
        </p:blipFill>
        <p:spPr>
          <a:xfrm>
            <a:off x="5493853" y="4143375"/>
            <a:ext cx="573759" cy="573899"/>
          </a:xfrm>
          <a:prstGeom prst="rect">
            <a:avLst/>
          </a:prstGeom>
        </p:spPr>
      </p:pic>
      <p:pic>
        <p:nvPicPr>
          <p:cNvPr id="5" name="Picture 4"/>
          <p:cNvPicPr>
            <a:picLocks noChangeAspect="1"/>
          </p:cNvPicPr>
          <p:nvPr/>
        </p:nvPicPr>
        <p:blipFill>
          <a:blip r:embed="rId5"/>
          <a:stretch>
            <a:fillRect/>
          </a:stretch>
        </p:blipFill>
        <p:spPr>
          <a:xfrm>
            <a:off x="5589214" y="5244745"/>
            <a:ext cx="616324" cy="6194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143327" y="1438275"/>
            <a:ext cx="11906250" cy="459161"/>
          </a:xfrm>
          <a:prstGeom prst="rect">
            <a:avLst/>
          </a:prstGeom>
          <a:noFill/>
          <a:ln>
            <a:noFill/>
          </a:ln>
        </p:spPr>
        <p:txBody>
          <a:bodyPr lIns="91425" tIns="45700" rIns="91425" bIns="45700" anchor="t" anchorCtr="0">
            <a:noAutofit/>
          </a:bodyPr>
          <a:lstStyle/>
          <a:p>
            <a:pPr marL="0" marR="0" lvl="0" indent="0" algn="ctr" rtl="0">
              <a:lnSpc>
                <a:spcPct val="70000"/>
              </a:lnSpc>
              <a:spcBef>
                <a:spcPts val="0"/>
              </a:spcBef>
              <a:spcAft>
                <a:spcPts val="0"/>
              </a:spcAft>
              <a:buClr>
                <a:schemeClr val="dk1"/>
              </a:buClr>
              <a:buSzPct val="25000"/>
              <a:buFont typeface="Arial"/>
              <a:buNone/>
            </a:pPr>
            <a:r>
              <a:rPr lang="EN-US" sz="2700" b="1" i="0" u="none" strike="noStrike" cap="none" dirty="0">
                <a:solidFill>
                  <a:schemeClr val="dk1"/>
                </a:solidFill>
                <a:latin typeface="Roboto"/>
                <a:ea typeface="Roboto"/>
                <a:cs typeface="Roboto"/>
                <a:sym typeface="Roboto"/>
              </a:rPr>
              <a:t>Use Familiar</a:t>
            </a:r>
            <a:r>
              <a:rPr lang="EN-US" sz="2700" b="0" i="0" u="none" strike="noStrike" cap="none" dirty="0">
                <a:solidFill>
                  <a:schemeClr val="dk1"/>
                </a:solidFill>
                <a:latin typeface="Roboto"/>
                <a:ea typeface="Roboto"/>
                <a:cs typeface="Roboto"/>
                <a:sym typeface="Roboto"/>
              </a:rPr>
              <a:t> </a:t>
            </a:r>
            <a:r>
              <a:rPr lang="EN-US" sz="2700" b="1" i="0" u="none" strike="noStrike" cap="none" dirty="0">
                <a:solidFill>
                  <a:schemeClr val="dk1"/>
                </a:solidFill>
                <a:latin typeface="Roboto"/>
                <a:ea typeface="Roboto"/>
                <a:cs typeface="Roboto"/>
                <a:sym typeface="Roboto"/>
              </a:rPr>
              <a:t>Tolls</a:t>
            </a:r>
            <a:r>
              <a:rPr lang="EN-US" sz="2700" b="0" i="0" u="none" strike="noStrike" cap="none" dirty="0">
                <a:solidFill>
                  <a:schemeClr val="dk1"/>
                </a:solidFill>
                <a:latin typeface="Roboto"/>
                <a:ea typeface="Roboto"/>
                <a:cs typeface="Roboto"/>
                <a:sym typeface="Roboto"/>
              </a:rPr>
              <a:t> already used throughout the company.</a:t>
            </a:r>
          </a:p>
        </p:txBody>
      </p:sp>
      <p:sp>
        <p:nvSpPr>
          <p:cNvPr id="155" name="Shape 15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Way To </a:t>
            </a:r>
            <a:r>
              <a:rPr lang="EN-US" sz="3600" dirty="0">
                <a:solidFill>
                  <a:srgbClr val="EF8600"/>
                </a:solidFill>
                <a:latin typeface="Oswald"/>
                <a:ea typeface="Oswald"/>
                <a:cs typeface="Oswald"/>
                <a:sym typeface="Oswald"/>
              </a:rPr>
              <a:t>Simplicity</a:t>
            </a:r>
          </a:p>
        </p:txBody>
      </p:sp>
      <p:pic>
        <p:nvPicPr>
          <p:cNvPr id="4" name="Shape 170" descr="Image result for jira logo"/>
          <p:cNvPicPr preferRelativeResize="0"/>
          <p:nvPr/>
        </p:nvPicPr>
        <p:blipFill rotWithShape="1">
          <a:blip r:embed="rId3">
            <a:alphaModFix/>
          </a:blip>
          <a:srcRect/>
          <a:stretch/>
        </p:blipFill>
        <p:spPr>
          <a:xfrm>
            <a:off x="714601" y="2571750"/>
            <a:ext cx="1171200" cy="1171200"/>
          </a:xfrm>
          <a:prstGeom prst="rect">
            <a:avLst/>
          </a:prstGeom>
          <a:noFill/>
          <a:ln>
            <a:noFill/>
          </a:ln>
        </p:spPr>
      </p:pic>
      <p:pic>
        <p:nvPicPr>
          <p:cNvPr id="5" name="Shape 171" descr="Image result for confluence logo"/>
          <p:cNvPicPr preferRelativeResize="0"/>
          <p:nvPr/>
        </p:nvPicPr>
        <p:blipFill rotWithShape="1">
          <a:blip r:embed="rId4">
            <a:alphaModFix/>
          </a:blip>
          <a:srcRect/>
          <a:stretch/>
        </p:blipFill>
        <p:spPr>
          <a:xfrm>
            <a:off x="2115219" y="2286000"/>
            <a:ext cx="1850464" cy="1850464"/>
          </a:xfrm>
          <a:prstGeom prst="rect">
            <a:avLst/>
          </a:prstGeom>
          <a:noFill/>
          <a:ln>
            <a:noFill/>
          </a:ln>
        </p:spPr>
      </p:pic>
      <p:pic>
        <p:nvPicPr>
          <p:cNvPr id="6" name="Shape 173" descr="Image result for ms access logo"/>
          <p:cNvPicPr preferRelativeResize="0"/>
          <p:nvPr/>
        </p:nvPicPr>
        <p:blipFill rotWithShape="1">
          <a:blip r:embed="rId5">
            <a:alphaModFix/>
          </a:blip>
          <a:srcRect/>
          <a:stretch/>
        </p:blipFill>
        <p:spPr>
          <a:xfrm>
            <a:off x="4592503" y="2647950"/>
            <a:ext cx="2318701" cy="1116012"/>
          </a:xfrm>
          <a:prstGeom prst="rect">
            <a:avLst/>
          </a:prstGeom>
          <a:noFill/>
          <a:ln>
            <a:noFill/>
          </a:ln>
        </p:spPr>
      </p:pic>
      <p:pic>
        <p:nvPicPr>
          <p:cNvPr id="7" name="Shape 174" descr="Image result for excel logo"/>
          <p:cNvPicPr preferRelativeResize="0"/>
          <p:nvPr/>
        </p:nvPicPr>
        <p:blipFill rotWithShape="1">
          <a:blip r:embed="rId6">
            <a:alphaModFix/>
          </a:blip>
          <a:srcRect/>
          <a:stretch/>
        </p:blipFill>
        <p:spPr>
          <a:xfrm>
            <a:off x="7136484" y="2667000"/>
            <a:ext cx="2038349" cy="1095375"/>
          </a:xfrm>
          <a:prstGeom prst="rect">
            <a:avLst/>
          </a:prstGeom>
          <a:noFill/>
          <a:ln>
            <a:noFill/>
          </a:ln>
        </p:spPr>
      </p:pic>
      <p:sp>
        <p:nvSpPr>
          <p:cNvPr id="2" name="TextBox 1"/>
          <p:cNvSpPr txBox="1"/>
          <p:nvPr/>
        </p:nvSpPr>
        <p:spPr>
          <a:xfrm>
            <a:off x="2115219" y="4543425"/>
            <a:ext cx="11336696" cy="1538883"/>
          </a:xfrm>
          <a:prstGeom prst="rect">
            <a:avLst/>
          </a:prstGeom>
        </p:spPr>
        <p:txBody>
          <a:bodyPr rtlCol="0">
            <a:spAutoFit/>
          </a:bodyPr>
          <a:lstStyle/>
          <a:p>
            <a:pPr marL="285750" indent="-285750">
              <a:buFont typeface="Arial" panose="020B0604020202020204" pitchFamily="34" charset="0"/>
              <a:buChar char="•"/>
            </a:pPr>
            <a:r>
              <a:rPr lang="EN-US" sz="2000" b="1" dirty="0">
                <a:solidFill>
                  <a:schemeClr val="tx1"/>
                </a:solidFill>
              </a:rPr>
              <a:t>No need to learn/adapt new technologies</a:t>
            </a:r>
            <a:endParaRPr lang="en-US" sz="2000" b="1" dirty="0">
              <a:solidFill>
                <a:schemeClr val="tx1"/>
              </a:solidFill>
            </a:endParaRPr>
          </a:p>
          <a:p>
            <a:pPr marL="285750" indent="-285750">
              <a:buFont typeface="Arial" panose="020B0604020202020204" pitchFamily="34" charset="0"/>
              <a:buChar char="•"/>
            </a:pPr>
            <a:r>
              <a:rPr lang="EN-US" sz="2000" b="1" dirty="0">
                <a:solidFill>
                  <a:schemeClr val="tx1"/>
                </a:solidFill>
              </a:rPr>
              <a:t>We already have all necessary in-house experts</a:t>
            </a:r>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For those experts they are “</a:t>
            </a:r>
            <a:r>
              <a:rPr lang="EN-US" sz="2000" b="1" dirty="0">
                <a:solidFill>
                  <a:srgbClr val="EF8600"/>
                </a:solidFill>
              </a:rPr>
              <a:t>Simple</a:t>
            </a:r>
            <a:r>
              <a:rPr lang="EN-US" sz="2000" b="1" dirty="0">
                <a:solidFill>
                  <a:schemeClr val="tx1"/>
                </a:solidFill>
              </a:rPr>
              <a:t>”</a:t>
            </a:r>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No additional cost</a:t>
            </a:r>
            <a:endParaRPr lang="en-US" sz="2000" b="1" dirty="0">
              <a:solidFill>
                <a:schemeClr val="tx1"/>
              </a:solidFill>
            </a:endParaRPr>
          </a:p>
          <a:p>
            <a:endParaRPr lang="en-US">
              <a:solidFill>
                <a:schemeClr val="tx1"/>
              </a:solidFill>
            </a:endParaRPr>
          </a:p>
        </p:txBody>
      </p:sp>
      <p:pic>
        <p:nvPicPr>
          <p:cNvPr id="10" name="Shape 172" descr="Image result for SQL server logo"/>
          <p:cNvPicPr preferRelativeResize="0"/>
          <p:nvPr/>
        </p:nvPicPr>
        <p:blipFill rotWithShape="1">
          <a:blip r:embed="rId7">
            <a:alphaModFix/>
          </a:blip>
          <a:srcRect/>
          <a:stretch/>
        </p:blipFill>
        <p:spPr>
          <a:xfrm>
            <a:off x="9613768" y="2505075"/>
            <a:ext cx="1584080" cy="1301937"/>
          </a:xfrm>
          <a:prstGeom prst="rect">
            <a:avLst/>
          </a:prstGeom>
          <a:noFill/>
          <a:ln>
            <a:noFill/>
          </a:ln>
        </p:spPr>
      </p:pic>
    </p:spTree>
    <p:extLst>
      <p:ext uri="{BB962C8B-B14F-4D97-AF65-F5344CB8AC3E}">
        <p14:creationId xmlns:p14="http://schemas.microsoft.com/office/powerpoint/2010/main" val="23394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0" y="1352550"/>
            <a:ext cx="12148794" cy="1166813"/>
          </a:xfrm>
          <a:prstGeom prst="rect">
            <a:avLst/>
          </a:prstGeom>
          <a:noFill/>
          <a:ln>
            <a:noFill/>
          </a:ln>
        </p:spPr>
        <p:txBody>
          <a:bodyPr lIns="91425" tIns="45700" rIns="91425" bIns="45700" anchor="t" anchorCtr="0">
            <a:noAutofit/>
          </a:bodyPr>
          <a:lstStyle/>
          <a:p>
            <a:pPr marL="0" indent="0" algn="ctr">
              <a:buSzPct val="25000"/>
              <a:buNone/>
            </a:pPr>
            <a:r>
              <a:rPr lang="EN-US" sz="3200" b="1" i="0" u="none" strike="noStrike" cap="none" dirty="0">
                <a:solidFill>
                  <a:schemeClr val="dk1"/>
                </a:solidFill>
                <a:latin typeface="Calibri"/>
                <a:ea typeface="Calibri"/>
                <a:cs typeface="Calibri"/>
                <a:sym typeface="Calibri"/>
              </a:rPr>
              <a:t>We pick well established products supported by reliable companies</a:t>
            </a:r>
            <a:endParaRPr lang="en-US" sz="3200" b="1" i="0" u="none" strike="noStrike" cap="none" dirty="0">
              <a:solidFill>
                <a:schemeClr val="dk1"/>
              </a:solidFill>
              <a:latin typeface="Calibri"/>
              <a:ea typeface="Calibri"/>
              <a:cs typeface="Calibri"/>
              <a:sym typeface="Calibri"/>
            </a:endParaRPr>
          </a:p>
          <a:p>
            <a:pPr marL="0" indent="0" algn="ctr">
              <a:buSzPct val="25000"/>
              <a:buNone/>
            </a:pPr>
            <a:r>
              <a:rPr lang="EN-US" sz="3200" b="1" i="0" u="none" strike="noStrike" cap="none" dirty="0">
                <a:solidFill>
                  <a:schemeClr val="dk1"/>
                </a:solidFill>
                <a:latin typeface="Calibri"/>
                <a:ea typeface="Calibri"/>
                <a:cs typeface="Calibri"/>
                <a:sym typeface="Calibri"/>
              </a:rPr>
              <a:t>with optimistic projections for their future.</a:t>
            </a:r>
            <a:endParaRPr lang="EN-US" sz="3200" b="1" i="0" u="none" strike="noStrike" cap="none" dirty="0">
              <a:solidFill>
                <a:schemeClr val="tx1"/>
              </a:solidFill>
              <a:latin typeface="Calibri"/>
              <a:ea typeface="Calibri"/>
              <a:cs typeface="Calibri"/>
              <a:sym typeface="Calibri"/>
            </a:endParaRPr>
          </a:p>
        </p:txBody>
      </p:sp>
      <p:pic>
        <p:nvPicPr>
          <p:cNvPr id="161" name="Shape 161" descr="Image result for microsoft logo"/>
          <p:cNvPicPr preferRelativeResize="0"/>
          <p:nvPr/>
        </p:nvPicPr>
        <p:blipFill rotWithShape="1">
          <a:blip r:embed="rId3">
            <a:alphaModFix/>
          </a:blip>
          <a:srcRect/>
          <a:stretch/>
        </p:blipFill>
        <p:spPr>
          <a:xfrm>
            <a:off x="1625600" y="2720508"/>
            <a:ext cx="2857499" cy="2828924"/>
          </a:xfrm>
          <a:prstGeom prst="rect">
            <a:avLst/>
          </a:prstGeom>
          <a:noFill/>
          <a:ln>
            <a:noFill/>
          </a:ln>
        </p:spPr>
      </p:pic>
      <p:pic>
        <p:nvPicPr>
          <p:cNvPr id="162" name="Shape 162" descr="Image result for jira logo"/>
          <p:cNvPicPr preferRelativeResize="0"/>
          <p:nvPr/>
        </p:nvPicPr>
        <p:blipFill rotWithShape="1">
          <a:blip r:embed="rId4">
            <a:alphaModFix/>
          </a:blip>
          <a:srcRect/>
          <a:stretch/>
        </p:blipFill>
        <p:spPr>
          <a:xfrm>
            <a:off x="5240408" y="2904490"/>
            <a:ext cx="3703637" cy="1851024"/>
          </a:xfrm>
          <a:prstGeom prst="rect">
            <a:avLst/>
          </a:prstGeom>
          <a:noFill/>
          <a:ln>
            <a:noFill/>
          </a:ln>
        </p:spPr>
      </p:pic>
      <p:sp>
        <p:nvSpPr>
          <p:cNvPr id="163" name="Shape 163"/>
          <p:cNvSpPr txBox="1"/>
          <p:nvPr/>
        </p:nvSpPr>
        <p:spPr>
          <a:xfrm>
            <a:off x="838200" y="5135094"/>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4400" b="0" i="0" u="none" strike="noStrike" cap="none" dirty="0">
                <a:solidFill>
                  <a:schemeClr val="dk1"/>
                </a:solidFill>
                <a:latin typeface="Calibri"/>
                <a:ea typeface="Calibri"/>
                <a:cs typeface="Calibri"/>
                <a:sym typeface="Calibri"/>
              </a:rPr>
              <a:t>Yes! Only two! Very Simple!</a:t>
            </a:r>
          </a:p>
        </p:txBody>
      </p:sp>
      <p:sp>
        <p:nvSpPr>
          <p:cNvPr id="164" name="Shape 16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Way To </a:t>
            </a:r>
            <a:r>
              <a:rPr lang="EN-US" sz="3600" dirty="0">
                <a:solidFill>
                  <a:srgbClr val="EF8600"/>
                </a:solidFill>
                <a:latin typeface="Oswald"/>
                <a:ea typeface="Oswald"/>
                <a:cs typeface="Oswald"/>
                <a:sym typeface="Oswald"/>
              </a:rPr>
              <a:t>Reliability</a:t>
            </a:r>
            <a:endParaRPr lang="en-US" sz="3600" dirty="0">
              <a:solidFill>
                <a:srgbClr val="EF8600"/>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0" y="2097088"/>
            <a:ext cx="12192000" cy="106734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3200" b="0" i="0" u="none" strike="noStrike" cap="none" dirty="0">
                <a:solidFill>
                  <a:schemeClr val="dk1"/>
                </a:solidFill>
                <a:latin typeface="Calibri"/>
                <a:ea typeface="Calibri"/>
                <a:cs typeface="Calibri"/>
                <a:sym typeface="Calibri"/>
              </a:rPr>
              <a:t>Now we need an </a:t>
            </a:r>
            <a:r>
              <a:rPr lang="EN-US" sz="3200" b="1" i="1" u="none" strike="noStrike" cap="none" dirty="0">
                <a:solidFill>
                  <a:schemeClr val="dk1"/>
                </a:solidFill>
                <a:latin typeface="Calibri"/>
                <a:ea typeface="Calibri"/>
                <a:cs typeface="Calibri"/>
                <a:sym typeface="Calibri"/>
              </a:rPr>
              <a:t>environment</a:t>
            </a:r>
            <a:r>
              <a:rPr lang="EN-US" sz="3200" b="0" i="0" u="none" strike="noStrike" cap="none" dirty="0">
                <a:solidFill>
                  <a:schemeClr val="dk1"/>
                </a:solidFill>
                <a:latin typeface="Calibri"/>
                <a:ea typeface="Calibri"/>
                <a:cs typeface="Calibri"/>
                <a:sym typeface="Calibri"/>
              </a:rPr>
              <a:t> that will integrate those seemingly unrelated technologies into well established </a:t>
            </a:r>
            <a:r>
              <a:rPr lang="EN-US" sz="3200" b="1" i="1" u="none" strike="noStrike" cap="none" dirty="0">
                <a:solidFill>
                  <a:schemeClr val="dk1"/>
                </a:solidFill>
                <a:latin typeface="Calibri"/>
                <a:ea typeface="Calibri"/>
                <a:cs typeface="Calibri"/>
                <a:sym typeface="Calibri"/>
              </a:rPr>
              <a:t>process of</a:t>
            </a:r>
            <a:r>
              <a:rPr lang="EN-US" sz="3200" b="0" i="0" u="none" strike="noStrike" cap="none" dirty="0">
                <a:solidFill>
                  <a:schemeClr val="dk1"/>
                </a:solidFill>
                <a:latin typeface="Calibri"/>
                <a:ea typeface="Calibri"/>
                <a:cs typeface="Calibri"/>
                <a:sym typeface="Calibri"/>
              </a:rPr>
              <a:t>: </a:t>
            </a:r>
            <a:endParaRPr lang="en-US" sz="3200" b="0" i="0" u="none" strike="noStrike" cap="none" dirty="0">
              <a:solidFill>
                <a:schemeClr val="dk1"/>
              </a:solidFill>
              <a:latin typeface="Calibri"/>
              <a:ea typeface="Calibri"/>
              <a:cs typeface="Calibri"/>
              <a:sym typeface="Calibri"/>
            </a:endParaRPr>
          </a:p>
        </p:txBody>
      </p:sp>
      <p:sp>
        <p:nvSpPr>
          <p:cNvPr id="183" name="Shape 183"/>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Missing Link – </a:t>
            </a:r>
            <a:r>
              <a:rPr lang="EN-US" sz="3600" dirty="0">
                <a:solidFill>
                  <a:srgbClr val="EF8600"/>
                </a:solidFill>
                <a:latin typeface="Oswald"/>
                <a:ea typeface="Oswald"/>
                <a:cs typeface="Oswald"/>
                <a:sym typeface="Oswald"/>
              </a:rPr>
              <a:t>Uniformity</a:t>
            </a:r>
          </a:p>
        </p:txBody>
      </p:sp>
      <p:graphicFrame>
        <p:nvGraphicFramePr>
          <p:cNvPr id="4" name="Diagram 3"/>
          <p:cNvGraphicFramePr/>
          <p:nvPr>
            <p:extLst>
              <p:ext uri="{D42A27DB-BD31-4B8C-83A1-F6EECF244321}">
                <p14:modId xmlns:p14="http://schemas.microsoft.com/office/powerpoint/2010/main" val="1620512326"/>
              </p:ext>
            </p:extLst>
          </p:nvPr>
        </p:nvGraphicFramePr>
        <p:xfrm>
          <a:off x="2305780" y="3400425"/>
          <a:ext cx="6506642" cy="1959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6000" b="1" i="0" u="none" strike="noStrike" cap="none">
                <a:solidFill>
                  <a:srgbClr val="1D1E2A"/>
                </a:solidFill>
                <a:latin typeface="Oswald"/>
                <a:ea typeface="Oswald"/>
                <a:cs typeface="Oswald"/>
                <a:sym typeface="Oswald"/>
              </a:rPr>
              <a:t>Enter ICE</a:t>
            </a:r>
          </a:p>
        </p:txBody>
      </p:sp>
      <p:pic>
        <p:nvPicPr>
          <p:cNvPr id="189" name="Shape 189" descr="Image result for ice logo"/>
          <p:cNvPicPr preferRelativeResize="0">
            <a:picLocks noGrp="1"/>
          </p:cNvPicPr>
          <p:nvPr>
            <p:ph type="body" idx="1"/>
          </p:nvPr>
        </p:nvPicPr>
        <p:blipFill rotWithShape="1">
          <a:blip r:embed="rId3">
            <a:alphaModFix/>
          </a:blip>
          <a:srcRect/>
          <a:stretch/>
        </p:blipFill>
        <p:spPr>
          <a:xfrm>
            <a:off x="3551237" y="1825625"/>
            <a:ext cx="5089524"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subTitle" idx="1"/>
          </p:nvPr>
        </p:nvSpPr>
        <p:spPr>
          <a:xfrm>
            <a:off x="1308100" y="1812925"/>
            <a:ext cx="9144000" cy="3417888"/>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(I)</a:t>
            </a:r>
            <a:r>
              <a:rPr lang="en-US" sz="4000" b="0" i="0" u="none" strike="noStrike" cap="none">
                <a:solidFill>
                  <a:schemeClr val="dk1"/>
                </a:solidFill>
                <a:latin typeface="Roboto"/>
                <a:ea typeface="Roboto"/>
                <a:cs typeface="Roboto"/>
                <a:sym typeface="Roboto"/>
              </a:rPr>
              <a:t>dentify the problem</a:t>
            </a:r>
          </a:p>
          <a:p>
            <a:pPr marL="0" marR="0" lvl="0" indent="0" algn="ctr" rtl="0">
              <a:lnSpc>
                <a:spcPct val="90000"/>
              </a:lnSpc>
              <a:spcBef>
                <a:spcPts val="100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(C)</a:t>
            </a:r>
            <a:r>
              <a:rPr lang="en-US" sz="4000" b="0" i="0" u="none" strike="noStrike" cap="none">
                <a:solidFill>
                  <a:schemeClr val="dk1"/>
                </a:solidFill>
                <a:latin typeface="Roboto"/>
                <a:ea typeface="Roboto"/>
                <a:cs typeface="Roboto"/>
                <a:sym typeface="Roboto"/>
              </a:rPr>
              <a:t>reate Solution</a:t>
            </a:r>
          </a:p>
          <a:p>
            <a:pPr marL="0" marR="0" lvl="0" indent="0" algn="ctr" rtl="0">
              <a:lnSpc>
                <a:spcPct val="90000"/>
              </a:lnSpc>
              <a:spcBef>
                <a:spcPts val="100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(E)</a:t>
            </a:r>
            <a:r>
              <a:rPr lang="en-US" sz="4000" b="0" i="0" u="none" strike="noStrike" cap="none">
                <a:solidFill>
                  <a:schemeClr val="dk1"/>
                </a:solidFill>
                <a:latin typeface="Roboto"/>
                <a:ea typeface="Roboto"/>
                <a:cs typeface="Roboto"/>
                <a:sym typeface="Roboto"/>
              </a:rPr>
              <a:t>xecute</a:t>
            </a:r>
          </a:p>
          <a:p>
            <a:pPr marL="0" marR="0" lvl="0" indent="0" algn="ctr" rtl="0">
              <a:lnSpc>
                <a:spcPct val="90000"/>
              </a:lnSpc>
              <a:spcBef>
                <a:spcPts val="100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(T)</a:t>
            </a:r>
            <a:r>
              <a:rPr lang="en-US" sz="4000" b="0" i="0" u="none" strike="noStrike" cap="none">
                <a:solidFill>
                  <a:schemeClr val="dk1"/>
                </a:solidFill>
                <a:latin typeface="Roboto"/>
                <a:ea typeface="Roboto"/>
                <a:cs typeface="Roboto"/>
                <a:sym typeface="Roboto"/>
              </a:rPr>
              <a:t>est</a:t>
            </a:r>
          </a:p>
        </p:txBody>
      </p:sp>
      <p:sp>
        <p:nvSpPr>
          <p:cNvPr id="195" name="Shape 195"/>
          <p:cNvSpPr txBox="1">
            <a:spLocks noGrp="1"/>
          </p:cNvSpPr>
          <p:nvPr>
            <p:ph type="title" idx="4294967295"/>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ICE - 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2725012" y="1924050"/>
            <a:ext cx="7029694"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Clients with missing or inactive RM</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Expired W8 form</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Missing signature/documentation</a:t>
            </a:r>
            <a:endParaRPr lang="en-US" sz="2800" b="0" i="0" u="none" strike="noStrike" cap="none" dirty="0">
              <a:solidFill>
                <a:schemeClr val="dk1"/>
              </a:solidFill>
              <a:latin typeface="Roboto"/>
              <a:ea typeface="Roboto"/>
              <a:cs typeface="Roboto"/>
              <a:sym typeface="Roboto"/>
            </a:endParaRP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List Of New Users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Missing Link in IIS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Order pizza every Thursday for IT</a:t>
            </a:r>
          </a:p>
        </p:txBody>
      </p:sp>
      <p:sp>
        <p:nvSpPr>
          <p:cNvPr id="201" name="Shape 201"/>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rgbClr val="F1C232"/>
                </a:solidFill>
                <a:latin typeface="Oswald"/>
                <a:ea typeface="Oswald"/>
                <a:cs typeface="Oswald"/>
                <a:sym typeface="Oswald"/>
              </a:rPr>
              <a:t>(I)dentify</a:t>
            </a:r>
            <a:r>
              <a:rPr lang="en-US" sz="3600">
                <a:solidFill>
                  <a:schemeClr val="lt1"/>
                </a:solidFill>
                <a:latin typeface="Oswald"/>
                <a:ea typeface="Oswald"/>
                <a:cs typeface="Oswald"/>
                <a:sym typeface="Oswald"/>
              </a:rPr>
              <a:t> Problem</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858</Words>
  <Application>Microsoft Office PowerPoint</Application>
  <PresentationFormat>Widescreen</PresentationFormat>
  <Paragraphs>190</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simple-light-2</vt:lpstr>
      <vt:lpstr>Law of the Hammer</vt:lpstr>
      <vt:lpstr>Law of the Hummer - Transition</vt:lpstr>
      <vt:lpstr>Challenge</vt:lpstr>
      <vt:lpstr>Way To Simplicity</vt:lpstr>
      <vt:lpstr>Way To Reliability</vt:lpstr>
      <vt:lpstr>Missing Link – Uniformity</vt:lpstr>
      <vt:lpstr>Enter ICE</vt:lpstr>
      <vt:lpstr>ICE - T</vt:lpstr>
      <vt:lpstr>(I)dentify Problem</vt:lpstr>
      <vt:lpstr>(C)reate Lists Dedicated To Each Problem</vt:lpstr>
      <vt:lpstr>(E)xecute JIRA Ticket For All Items in All Lists</vt:lpstr>
      <vt:lpstr>ICE Is Not Just A Concept</vt:lpstr>
      <vt:lpstr>ICE  Architecture</vt:lpstr>
      <vt:lpstr>PowerPoint Presentation</vt:lpstr>
      <vt:lpstr>PowerPoint Presentation</vt:lpstr>
      <vt:lpstr>PowerPoint Presentation</vt:lpstr>
      <vt:lpstr>Kaizen Statement</vt:lpstr>
      <vt:lpstr>Target Improvement of Individual Workstands</vt:lpstr>
      <vt:lpstr>Target Small Problems Daily</vt:lpstr>
      <vt:lpstr>Create a Workflow for Each Problem</vt:lpstr>
      <vt:lpstr>Identify Relations Between Workflows and Create Interconnection</vt:lpstr>
      <vt:lpstr>Identify Root Cause of the Problem</vt:lpstr>
      <vt:lpstr>Develop Solution to Eliminate the Cause</vt:lpstr>
      <vt:lpstr>Small Changes = Big Improvement</vt:lpstr>
      <vt:lpstr>Business Management Method - Kaizen</vt:lpstr>
      <vt:lpstr>Kaizen Points Of Management</vt:lpstr>
      <vt:lpstr>Alternative Business Management Method - BPR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all you have is a hammer, everything looks like a nail</dc:title>
  <dc:creator>Lapchine, Dmitri</dc:creator>
  <cp:lastModifiedBy>Lapchine, Dmitri</cp:lastModifiedBy>
  <cp:revision>22</cp:revision>
  <dcterms:modified xsi:type="dcterms:W3CDTF">2016-11-14T02:54:50Z</dcterms:modified>
</cp:coreProperties>
</file>