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976938"/>
            <a:ext cx="6777318" cy="1731982"/>
          </a:xfrm>
        </p:spPr>
        <p:txBody>
          <a:bodyPr/>
          <a:lstStyle/>
          <a:p>
            <a:r>
              <a:rPr lang="ru-RU" sz="4000" b="1" dirty="0">
                <a:effectLst/>
              </a:rPr>
              <a:t>Создание игрового ПО для ПК в жанре стратегии</a:t>
            </a:r>
            <a:r>
              <a:rPr lang="ru-RU" b="1" dirty="0">
                <a:effectLst/>
              </a:rPr>
              <a:t/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Команда: Рождённые спать</a:t>
            </a:r>
          </a:p>
          <a:p>
            <a:r>
              <a:rPr lang="ru-RU" dirty="0" smtClean="0"/>
              <a:t>Заказчик: </a:t>
            </a:r>
            <a:r>
              <a:rPr lang="ru-RU" dirty="0">
                <a:effectLst/>
              </a:rPr>
              <a:t>Исаков Дмитрий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3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pic>
        <p:nvPicPr>
          <p:cNvPr id="1027" name="Picture 3" descr="C:\Users\Дима\Downloads\VK audio\Sg7dzM5JFm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7" t="29032" r="16766" b="28864"/>
          <a:stretch/>
        </p:blipFill>
        <p:spPr bwMode="auto">
          <a:xfrm>
            <a:off x="356152" y="1055711"/>
            <a:ext cx="1802179" cy="204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Дима\Downloads\VK audio\WEmrOyWBsI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2" t="20371" r="11211" b="27085"/>
          <a:stretch/>
        </p:blipFill>
        <p:spPr bwMode="auto">
          <a:xfrm>
            <a:off x="331985" y="4005062"/>
            <a:ext cx="1792587" cy="204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313167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Воротов Дмитрий</a:t>
            </a:r>
            <a:br>
              <a:rPr lang="ru-RU" dirty="0" smtClean="0"/>
            </a:br>
            <a:r>
              <a:rPr lang="ru-RU" dirty="0" err="1" smtClean="0"/>
              <a:t>Тимлид</a:t>
            </a:r>
            <a:endParaRPr lang="ru-RU" dirty="0"/>
          </a:p>
        </p:txBody>
      </p:sp>
      <p:pic>
        <p:nvPicPr>
          <p:cNvPr id="1029" name="Picture 5" descr="C:\Users\Дима\Downloads\VK audio\075a0b8e-fc9f-46fc-8c3e-f33336aa16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r="25908" b="50000"/>
          <a:stretch/>
        </p:blipFill>
        <p:spPr bwMode="auto">
          <a:xfrm>
            <a:off x="3384078" y="2780928"/>
            <a:ext cx="194116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019491" y="1055712"/>
            <a:ext cx="1741686" cy="204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020272" y="4005063"/>
            <a:ext cx="1741686" cy="204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8520" y="616704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Тимофеев Иван</a:t>
            </a:r>
            <a:br>
              <a:rPr lang="ru-RU" dirty="0" smtClean="0"/>
            </a:br>
            <a:r>
              <a:rPr lang="en-US" dirty="0" smtClean="0"/>
              <a:t>Frontend </a:t>
            </a:r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02530" y="484197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Билан Артём</a:t>
            </a:r>
            <a:br>
              <a:rPr lang="ru-RU" dirty="0" smtClean="0"/>
            </a:br>
            <a:r>
              <a:rPr lang="en-US" dirty="0" smtClean="0"/>
              <a:t>Backend </a:t>
            </a:r>
            <a:r>
              <a:rPr lang="ru-RU" dirty="0"/>
              <a:t>разработчик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3140968"/>
            <a:ext cx="17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Савилов</a:t>
            </a:r>
            <a:r>
              <a:rPr lang="ru-RU" dirty="0" smtClean="0"/>
              <a:t> Семён</a:t>
            </a:r>
            <a:br>
              <a:rPr lang="ru-RU" dirty="0" smtClean="0"/>
            </a:br>
            <a:r>
              <a:rPr lang="ru-RU" dirty="0" smtClean="0"/>
              <a:t>Аналитик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6093296"/>
            <a:ext cx="17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Сазанов Роман</a:t>
            </a:r>
            <a:br>
              <a:rPr lang="ru-RU" dirty="0" smtClean="0"/>
            </a:br>
            <a:r>
              <a:rPr lang="ru-RU" dirty="0" smtClean="0"/>
              <a:t>Дизайнер</a:t>
            </a:r>
            <a:endParaRPr lang="ru-RU" dirty="0"/>
          </a:p>
        </p:txBody>
      </p:sp>
      <p:pic>
        <p:nvPicPr>
          <p:cNvPr id="3074" name="Picture 2" descr="C:\Users\Дима\Downloads\photo1700051636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14416" r="44"/>
          <a:stretch/>
        </p:blipFill>
        <p:spPr bwMode="auto">
          <a:xfrm>
            <a:off x="7019492" y="4005062"/>
            <a:ext cx="1741686" cy="20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Дима\Downloads\IMG_040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2" r="13155"/>
          <a:stretch/>
        </p:blipFill>
        <p:spPr bwMode="auto">
          <a:xfrm>
            <a:off x="6996327" y="1055711"/>
            <a:ext cx="1788014" cy="21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061762"/>
            <a:ext cx="8747625" cy="47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По статистике игры в жанре стратегия являются одними из самых востребованных среди геймеров. Однако несмотря на их популярность, у них есть некоторые проблемы, с которыми сталкиваются игроки. Некоторые из этих проблем включают в себя:</a:t>
            </a:r>
          </a:p>
          <a:p>
            <a:pPr marL="0" indent="0">
              <a:buNone/>
            </a:pPr>
            <a:r>
              <a:rPr lang="ru-RU" dirty="0" smtClean="0"/>
              <a:t>1. Сложность</a:t>
            </a:r>
          </a:p>
          <a:p>
            <a:pPr marL="0" indent="0">
              <a:buNone/>
            </a:pPr>
            <a:r>
              <a:rPr lang="ru-RU" dirty="0"/>
              <a:t>2. Длительность </a:t>
            </a:r>
            <a:r>
              <a:rPr lang="ru-RU" dirty="0" smtClean="0"/>
              <a:t>игры</a:t>
            </a:r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smtClean="0"/>
              <a:t>Баланс</a:t>
            </a:r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. Монотонность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2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1728192" cy="216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1490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Плюсы: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367240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ru-RU" dirty="0" smtClean="0"/>
              <a:t>1. Реалистичность</a:t>
            </a:r>
          </a:p>
          <a:p>
            <a:pPr algn="just"/>
            <a:r>
              <a:rPr lang="ru-RU" dirty="0" smtClean="0"/>
              <a:t>2. Глубокий сюжет</a:t>
            </a:r>
          </a:p>
          <a:p>
            <a:pPr algn="just"/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smtClean="0"/>
              <a:t>Разнообразие заданий</a:t>
            </a:r>
          </a:p>
          <a:p>
            <a:pPr algn="just"/>
            <a:r>
              <a:rPr lang="ru-RU" dirty="0" smtClean="0"/>
              <a:t>4</a:t>
            </a:r>
            <a:r>
              <a:rPr lang="ru-RU" dirty="0"/>
              <a:t>. Уникальный стиль и </a:t>
            </a:r>
            <a:r>
              <a:rPr lang="ru-RU" dirty="0" smtClean="0"/>
              <a:t>атмосфера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41490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Минусы: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6531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Некоторые </a:t>
            </a:r>
            <a:r>
              <a:rPr lang="ru-RU" dirty="0"/>
              <a:t>механики могут быть </a:t>
            </a:r>
            <a:r>
              <a:rPr lang="ru-RU" dirty="0" smtClean="0"/>
              <a:t>запутанными</a:t>
            </a:r>
          </a:p>
          <a:p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dirty="0" smtClean="0"/>
              <a:t>Монотонность.</a:t>
            </a:r>
            <a:endParaRPr lang="ru-RU" dirty="0"/>
          </a:p>
          <a:p>
            <a:r>
              <a:rPr lang="ru-RU" dirty="0"/>
              <a:t>3. Ограниченность выбора: </a:t>
            </a:r>
          </a:p>
        </p:txBody>
      </p:sp>
    </p:spTree>
    <p:extLst>
      <p:ext uri="{BB962C8B-B14F-4D97-AF65-F5344CB8AC3E}">
        <p14:creationId xmlns:p14="http://schemas.microsoft.com/office/powerpoint/2010/main" val="2904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r>
              <a:rPr lang="ru-RU" dirty="0" smtClean="0"/>
              <a:t>Наша задача сделать игру в жанре стратегии с нетривиальным </a:t>
            </a:r>
            <a:r>
              <a:rPr lang="ru-RU" dirty="0" err="1" smtClean="0"/>
              <a:t>геймплеем</a:t>
            </a:r>
            <a:r>
              <a:rPr lang="ru-RU" dirty="0" smtClean="0"/>
              <a:t>, в которой пользователь в зависимости от пути, который он выберет, может прийти к нескольким различным ситуациям.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3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Реализована функция выбора стороны</a:t>
            </a:r>
          </a:p>
          <a:p>
            <a:r>
              <a:rPr lang="ru-RU" dirty="0" smtClean="0"/>
              <a:t>Длительность непрерывной игры не менее 3 часов</a:t>
            </a:r>
          </a:p>
          <a:p>
            <a:r>
              <a:rPr lang="ru-RU" dirty="0" smtClean="0"/>
              <a:t>Размещение нашей игры на одном из профильных сайтов</a:t>
            </a:r>
          </a:p>
          <a:p>
            <a:r>
              <a:rPr lang="ru-RU" dirty="0" smtClean="0"/>
              <a:t>Наличие уникальных черт и особенностей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сдачи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75613" y="332656"/>
            <a:ext cx="7756263" cy="1054250"/>
          </a:xfrm>
        </p:spPr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t="20344" r="34201" b="34295"/>
          <a:stretch/>
        </p:blipFill>
        <p:spPr bwMode="auto">
          <a:xfrm>
            <a:off x="-2100" y="1700808"/>
            <a:ext cx="9146099" cy="361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45585" r="27427" b="26073"/>
          <a:stretch/>
        </p:blipFill>
        <p:spPr bwMode="auto">
          <a:xfrm>
            <a:off x="0" y="1630836"/>
            <a:ext cx="9144000" cy="368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553</TotalTime>
  <Words>180</Words>
  <Application>Microsoft Office PowerPoint</Application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Твердый переплет</vt:lpstr>
      <vt:lpstr>Создание игрового ПО для ПК в жанре стратегии </vt:lpstr>
      <vt:lpstr>Участники</vt:lpstr>
      <vt:lpstr>Проблема</vt:lpstr>
      <vt:lpstr>Аналоги</vt:lpstr>
      <vt:lpstr>Описание решения</vt:lpstr>
      <vt:lpstr>Критерии сдачи проекта</vt:lpstr>
      <vt:lpstr>План работ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игрового ПО для ПК в жанре стратегии </dc:title>
  <dc:creator>Дима Воротов</dc:creator>
  <cp:lastModifiedBy>Дима Воротов</cp:lastModifiedBy>
  <cp:revision>26</cp:revision>
  <dcterms:created xsi:type="dcterms:W3CDTF">2023-11-14T18:54:54Z</dcterms:created>
  <dcterms:modified xsi:type="dcterms:W3CDTF">2023-12-08T14:09:42Z</dcterms:modified>
</cp:coreProperties>
</file>