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1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14F3-7FDE-4BD4-9A22-97F8E6121E2F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3E0C-A736-4326-8A79-9AADEB48B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8641" y="3004602"/>
            <a:ext cx="10457645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«Программная реализация микропрограммного автомата с жесткой логикой: объединенная </a:t>
            </a:r>
            <a:r>
              <a:rPr lang="ru-RU" b="1" dirty="0" smtClean="0"/>
              <a:t>микропрограмма </a:t>
            </a:r>
            <a:r>
              <a:rPr lang="ru-RU" b="1" dirty="0"/>
              <a:t>операций умножения и деления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98264"/>
            <a:ext cx="9144000" cy="1655762"/>
          </a:xfrm>
        </p:spPr>
        <p:txBody>
          <a:bodyPr/>
          <a:lstStyle/>
          <a:p>
            <a:r>
              <a:rPr lang="ru-RU" dirty="0" smtClean="0"/>
              <a:t>Вершинин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96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927" y="27090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Целью работы является </a:t>
            </a:r>
            <a:r>
              <a:rPr lang="ru-RU" dirty="0" smtClean="0"/>
              <a:t>программная </a:t>
            </a:r>
            <a:r>
              <a:rPr lang="ru-RU" dirty="0"/>
              <a:t>реализации микропрограммного автомата с жесткой логикой, реализующего объединенную микропропрограмму операций умножения и деления.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9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61" y="33028"/>
            <a:ext cx="3947039" cy="6824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068" y="746975"/>
            <a:ext cx="2627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Заданная блок-схема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57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49" y="0"/>
            <a:ext cx="4546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706" y="528035"/>
            <a:ext cx="5634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Отмеченная ГСА</a:t>
            </a:r>
          </a:p>
          <a:p>
            <a:pPr algn="ctr"/>
            <a:r>
              <a:rPr lang="ru-RU" sz="3200" dirty="0" smtClean="0"/>
              <a:t> микропрограммного автомата</a:t>
            </a:r>
          </a:p>
          <a:p>
            <a:pPr algn="ctr"/>
            <a:r>
              <a:rPr lang="ru-RU" sz="3200" dirty="0" smtClean="0"/>
              <a:t>(автомат Мура)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83346" y="2975019"/>
            <a:ext cx="1159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9</a:t>
            </a:r>
            <a:r>
              <a:rPr lang="en-US" sz="2800" dirty="0" smtClean="0"/>
              <a:t> X</a:t>
            </a:r>
          </a:p>
          <a:p>
            <a:r>
              <a:rPr lang="en-US" sz="2800" dirty="0" smtClean="0"/>
              <a:t>15 Y</a:t>
            </a:r>
          </a:p>
          <a:p>
            <a:r>
              <a:rPr lang="en-US" sz="2800" dirty="0" smtClean="0"/>
              <a:t>14 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33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3" y="262540"/>
            <a:ext cx="7721753" cy="6254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8489" y="631066"/>
            <a:ext cx="30383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Граф переходов </a:t>
            </a:r>
          </a:p>
          <a:p>
            <a:r>
              <a:rPr lang="ru-RU" sz="3200" dirty="0" smtClean="0"/>
              <a:t>автомата Мура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22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8371"/>
              </p:ext>
            </p:extLst>
          </p:nvPr>
        </p:nvGraphicFramePr>
        <p:xfrm>
          <a:off x="1365161" y="70835"/>
          <a:ext cx="9659153" cy="678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861"/>
                <a:gridCol w="1033698"/>
                <a:gridCol w="1135376"/>
                <a:gridCol w="1626805"/>
                <a:gridCol w="1694588"/>
                <a:gridCol w="1186210"/>
                <a:gridCol w="1999615"/>
              </a:tblGrid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Нач. сост.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Код н. с.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Кон. Сост.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Код кон. сост.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Вх. с.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Вых. С.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Ф-ция возб.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-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0001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0001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W3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y2 y3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y2 y3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W2 W4 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y4 y5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W2 U3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0101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y4 y5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W2 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0110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0110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0100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!x4 x3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y7 y4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0101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!x4 !x3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y7 y4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 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0111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y7 y4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1000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x1 x5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U2 U3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1000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!x1 x6 x7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U2 U3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1001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x1 !x5 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U2 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1001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!x1 !x6 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U2 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1001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!x1 x6 !x7 x8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W1 U2 U3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x1 !x5 !x8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U2 U3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!x1 !x6 !x8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U2 U3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!x1 x6 !x7 !x8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U2 U3 U4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U1 U4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y12 y5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1010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y12 y5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W2 U3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W2 U3 U4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x4 x6 !x7 !x8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U1 U2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0111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x4 !x6 x2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W3 W4 U1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x4 x6 x7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x4 x6 !x7 x8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 U2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1011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!x4 x9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W3 W4 U2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!x4 !x9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 dirty="0">
                          <a:effectLst/>
                        </a:rPr>
                        <a:t>-</a:t>
                      </a:r>
                      <a:endParaRPr lang="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x4 !x6 !x2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y13 y14 y8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  <a:tr h="19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1101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0000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" sz="1200" u="none" strike="noStrike">
                          <a:effectLst/>
                        </a:rPr>
                        <a:t>1</a:t>
                      </a:r>
                      <a:endParaRPr lang="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U1 U2 U4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7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1" y="141668"/>
            <a:ext cx="3408570" cy="29133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4" y="3054975"/>
            <a:ext cx="3780725" cy="32582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076" y="141667"/>
            <a:ext cx="8458010" cy="23439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22" y="3054974"/>
            <a:ext cx="8684307" cy="32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456</Words>
  <Application>Microsoft Office PowerPoint</Application>
  <PresentationFormat>Широкоэкранный</PresentationFormat>
  <Paragraphs>257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«Программная реализация микропрограммного автомата с жесткой логикой: объединенная микропрограмма операций умножения и деления»</vt:lpstr>
      <vt:lpstr>Целью работы является программная реализации микропрограммного автомата с жесткой логикой, реализующего объединенную микропропрограмму операций умножения и деления.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«Программная реализация микропрограммного автомата с жесткой логикой: объединенная микропрограмма операций умножения и деления»</dc:title>
  <dc:creator>Дима</dc:creator>
  <cp:lastModifiedBy>Дима</cp:lastModifiedBy>
  <cp:revision>4</cp:revision>
  <dcterms:created xsi:type="dcterms:W3CDTF">2018-05-31T03:11:10Z</dcterms:created>
  <dcterms:modified xsi:type="dcterms:W3CDTF">2018-05-31T03:51:46Z</dcterms:modified>
</cp:coreProperties>
</file>