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61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6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8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2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7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3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4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9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19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4463-2CEA-43BC-A97A-DC8F14E73FB4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3954-FFB1-4C04-B426-5EC6CA224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282" y="444445"/>
            <a:ext cx="8975835" cy="1888852"/>
          </a:xfrm>
        </p:spPr>
        <p:txBody>
          <a:bodyPr/>
          <a:lstStyle/>
          <a:p>
            <a:r>
              <a:rPr lang="en-US" dirty="0" smtClean="0"/>
              <a:t>Kali Linux:</a:t>
            </a:r>
            <a:r>
              <a:rPr lang="ru-RU" dirty="0" smtClean="0"/>
              <a:t>Обзор</a:t>
            </a:r>
            <a:r>
              <a:rPr lang="en-US" dirty="0" smtClean="0"/>
              <a:t> OC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Казаков К.Г.</a:t>
            </a:r>
            <a:br>
              <a:rPr lang="ru-RU" dirty="0" smtClean="0"/>
            </a:br>
            <a:r>
              <a:rPr lang="ru-RU" dirty="0" smtClean="0"/>
              <a:t>Вершинин Д.В.</a:t>
            </a:r>
            <a:br>
              <a:rPr lang="ru-RU" dirty="0" smtClean="0"/>
            </a:br>
            <a:r>
              <a:rPr lang="ru-RU" dirty="0" smtClean="0"/>
              <a:t>Проверила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Валюх</a:t>
            </a:r>
            <a:r>
              <a:rPr lang="ru-RU" dirty="0" smtClean="0"/>
              <a:t>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84" y="0"/>
            <a:ext cx="9905998" cy="1478570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320" y="1478570"/>
            <a:ext cx="6943725" cy="2781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09182" y="4431928"/>
            <a:ext cx="9905999" cy="1306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выполнения скрипта в папке появятся 4 новых файла. Для встраивания модуля необходимо выполнить команду</a:t>
            </a:r>
            <a:r>
              <a:rPr lang="en-US" dirty="0" smtClean="0"/>
              <a:t> </a:t>
            </a:r>
            <a:r>
              <a:rPr lang="en-US" dirty="0" err="1" smtClean="0"/>
              <a:t>insmod</a:t>
            </a:r>
            <a:r>
              <a:rPr lang="ru-RU" dirty="0" smtClean="0"/>
              <a:t> </a:t>
            </a:r>
            <a:r>
              <a:rPr lang="en-US" dirty="0" err="1" smtClean="0"/>
              <a:t>h.ko</a:t>
            </a:r>
            <a:r>
              <a:rPr lang="en-US" dirty="0" smtClean="0"/>
              <a:t>.</a:t>
            </a:r>
            <a:r>
              <a:rPr lang="ru-RU" dirty="0" smtClean="0"/>
              <a:t> Модуль будет подключен. Увидеть это можно </a:t>
            </a:r>
            <a:r>
              <a:rPr lang="ru-RU" dirty="0" err="1" smtClean="0"/>
              <a:t>коммандой</a:t>
            </a:r>
            <a:r>
              <a:rPr lang="ru-RU" dirty="0" smtClean="0"/>
              <a:t> </a:t>
            </a:r>
            <a:r>
              <a:rPr lang="en-US" dirty="0" err="1" smtClean="0"/>
              <a:t>lsmod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46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linux:</a:t>
            </a:r>
            <a:r>
              <a:rPr lang="ru-RU" dirty="0" smtClean="0"/>
              <a:t>модификация модуля</a:t>
            </a:r>
            <a:endParaRPr lang="ru-R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Выполнили</a:t>
            </a:r>
            <a:r>
              <a:rPr lang="en-US" smtClean="0"/>
              <a:t>: </a:t>
            </a:r>
            <a:r>
              <a:rPr lang="ru-RU" smtClean="0"/>
              <a:t>Казаков К.Г.</a:t>
            </a:r>
            <a:br>
              <a:rPr lang="ru-RU" smtClean="0"/>
            </a:br>
            <a:r>
              <a:rPr lang="ru-RU" smtClean="0"/>
              <a:t>Вершинин Д.В.</a:t>
            </a:r>
            <a:br>
              <a:rPr lang="ru-RU" smtClean="0"/>
            </a:br>
            <a:r>
              <a:rPr lang="ru-RU" smtClean="0"/>
              <a:t>Проверила</a:t>
            </a:r>
            <a:r>
              <a:rPr lang="en-US" smtClean="0"/>
              <a:t>:</a:t>
            </a:r>
            <a:r>
              <a:rPr lang="ru-RU" smtClean="0"/>
              <a:t> Валюх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1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модуля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модификации был взят модуль </a:t>
            </a:r>
            <a:r>
              <a:rPr lang="en-US" dirty="0" smtClean="0"/>
              <a:t>H </a:t>
            </a:r>
            <a:r>
              <a:rPr lang="ru-RU" dirty="0" smtClean="0"/>
              <a:t> из предыдущей лабораторной работы.</a:t>
            </a:r>
          </a:p>
          <a:p>
            <a:r>
              <a:rPr lang="ru-RU" dirty="0" smtClean="0"/>
              <a:t>Для модификации необходимо изменить исходный файл и заново его скомпилировать</a:t>
            </a:r>
          </a:p>
          <a:p>
            <a:r>
              <a:rPr lang="ru-RU" dirty="0" smtClean="0"/>
              <a:t>Модуль будет иметь лицензию </a:t>
            </a:r>
            <a:r>
              <a:rPr lang="en-US" dirty="0" smtClean="0"/>
              <a:t>GPLv</a:t>
            </a:r>
            <a:r>
              <a:rPr lang="en-US" dirty="0" smtClean="0"/>
              <a:t>2 </a:t>
            </a:r>
            <a:r>
              <a:rPr lang="ru-RU" dirty="0" smtClean="0"/>
              <a:t>и прочую важную информацию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5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модуля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940215" cy="39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23" y="772508"/>
            <a:ext cx="9905998" cy="720233"/>
          </a:xfrm>
        </p:spPr>
        <p:txBody>
          <a:bodyPr>
            <a:noAutofit/>
          </a:bodyPr>
          <a:lstStyle/>
          <a:p>
            <a:r>
              <a:rPr lang="en-US" sz="9600" dirty="0" smtClean="0"/>
              <a:t>Kali linux	</a:t>
            </a:r>
            <a:endParaRPr lang="ru-RU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KDE, MATE, LXDE, e17 </a:t>
            </a:r>
            <a:r>
              <a:rPr lang="ru-RU" sz="2800" dirty="0" smtClean="0"/>
              <a:t>или </a:t>
            </a:r>
            <a:r>
              <a:rPr lang="en-US" sz="2800" dirty="0" smtClean="0"/>
              <a:t>XCFE </a:t>
            </a:r>
            <a:r>
              <a:rPr lang="ru-RU" sz="2800" dirty="0" smtClean="0"/>
              <a:t>СБОРКИ</a:t>
            </a:r>
          </a:p>
          <a:p>
            <a:r>
              <a:rPr lang="ru-RU" sz="2800" dirty="0" smtClean="0"/>
              <a:t>Более 600 приложений для тестирования на проникновение</a:t>
            </a:r>
          </a:p>
          <a:p>
            <a:r>
              <a:rPr lang="ru-RU" sz="2800" dirty="0" smtClean="0"/>
              <a:t>Сборки для </a:t>
            </a:r>
            <a:r>
              <a:rPr lang="en-US" sz="2800" dirty="0" smtClean="0"/>
              <a:t>ARM (ARMEL, ARMHF)</a:t>
            </a:r>
          </a:p>
          <a:p>
            <a:r>
              <a:rPr lang="ru-RU" sz="2800" dirty="0" smtClean="0"/>
              <a:t>Основа – </a:t>
            </a:r>
            <a:r>
              <a:rPr lang="en-US" sz="2800" dirty="0" err="1" smtClean="0"/>
              <a:t>Debian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477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44" y="618518"/>
            <a:ext cx="9905998" cy="1478570"/>
          </a:xfrm>
        </p:spPr>
        <p:txBody>
          <a:bodyPr/>
          <a:lstStyle/>
          <a:p>
            <a:r>
              <a:rPr lang="ru-RU" dirty="0" smtClean="0"/>
              <a:t>Классификация утилит		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4" y="1357803"/>
            <a:ext cx="5133264" cy="4918841"/>
          </a:xfrm>
        </p:spPr>
        <p:txBody>
          <a:bodyPr>
            <a:normAutofit/>
          </a:bodyPr>
          <a:lstStyle/>
          <a:p>
            <a:r>
              <a:rPr lang="ru-RU" dirty="0" smtClean="0"/>
              <a:t>Сбор информации</a:t>
            </a:r>
          </a:p>
          <a:p>
            <a:r>
              <a:rPr lang="ru-RU" dirty="0" smtClean="0"/>
              <a:t>Анализ уязвимостей</a:t>
            </a:r>
          </a:p>
          <a:p>
            <a:r>
              <a:rPr lang="ru-RU" dirty="0" smtClean="0"/>
              <a:t>Беспроводные атаки</a:t>
            </a:r>
          </a:p>
          <a:p>
            <a:r>
              <a:rPr lang="ru-RU" dirty="0" smtClean="0"/>
              <a:t>Веб-приложения</a:t>
            </a:r>
          </a:p>
          <a:p>
            <a:r>
              <a:rPr lang="ru-RU" dirty="0" smtClean="0"/>
              <a:t>Инструменты эксплуатации</a:t>
            </a:r>
          </a:p>
          <a:p>
            <a:r>
              <a:rPr lang="ru-RU" dirty="0" smtClean="0"/>
              <a:t>Криминалистические инструменты</a:t>
            </a:r>
          </a:p>
          <a:p>
            <a:r>
              <a:rPr lang="ru-RU" dirty="0" smtClean="0"/>
              <a:t>Стресс-тестирование</a:t>
            </a:r>
          </a:p>
          <a:p>
            <a:r>
              <a:rPr lang="en-US" dirty="0" smtClean="0"/>
              <a:t>Sniffing Spoofing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8777" y="1357803"/>
            <a:ext cx="5438063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Атаки на пароли</a:t>
            </a:r>
          </a:p>
          <a:p>
            <a:r>
              <a:rPr lang="ru-RU" dirty="0" smtClean="0"/>
              <a:t>Поддержка доступа</a:t>
            </a:r>
          </a:p>
          <a:p>
            <a:r>
              <a:rPr lang="ru-RU" dirty="0" smtClean="0"/>
              <a:t>Обратная инженерия</a:t>
            </a:r>
          </a:p>
          <a:p>
            <a:r>
              <a:rPr lang="ru-RU" dirty="0" smtClean="0"/>
              <a:t>Взлом оборудования</a:t>
            </a:r>
          </a:p>
          <a:p>
            <a:r>
              <a:rPr lang="ru-RU" dirty="0" smtClean="0"/>
              <a:t>Анонимность</a:t>
            </a:r>
          </a:p>
          <a:p>
            <a:r>
              <a:rPr lang="ru-RU" dirty="0" smtClean="0"/>
              <a:t>Инструменты по составлению отчета</a:t>
            </a:r>
          </a:p>
          <a:p>
            <a:r>
              <a:rPr lang="ru-RU" dirty="0" smtClean="0"/>
              <a:t>Уязвимые среды и программы для тренировки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3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Kali linux:</a:t>
            </a:r>
            <a:r>
              <a:rPr lang="ru-RU" sz="4800" dirty="0" smtClean="0"/>
              <a:t>обзор модуля </a:t>
            </a:r>
            <a:r>
              <a:rPr lang="en-US" sz="4800" dirty="0" err="1" smtClean="0"/>
              <a:t>uvcvideo</a:t>
            </a:r>
            <a:endParaRPr lang="ru-RU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120" y="4130048"/>
            <a:ext cx="3298222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UVCvideo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20397"/>
            <a:ext cx="8058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linux:</a:t>
            </a:r>
            <a:r>
              <a:rPr lang="ru-RU" dirty="0" smtClean="0"/>
              <a:t>установка модуля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427" y="4046705"/>
            <a:ext cx="3298222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98" y="5370059"/>
            <a:ext cx="9905999" cy="13065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устанавливаемого модуля был выбран модуль </a:t>
            </a:r>
            <a:r>
              <a:rPr lang="en-US" dirty="0" smtClean="0"/>
              <a:t>“Hello, World”.</a:t>
            </a:r>
            <a:r>
              <a:rPr lang="ru-RU" dirty="0" smtClean="0"/>
              <a:t> Модуль можно либо создать самостоятельно, либо скачать с интернета.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1776412"/>
            <a:ext cx="45148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44" y="1654403"/>
            <a:ext cx="4746624" cy="35417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2098" y="5370059"/>
            <a:ext cx="9905999" cy="13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Также для установки модуля необходим </a:t>
            </a:r>
            <a:r>
              <a:rPr lang="en-US" dirty="0" err="1" smtClean="0"/>
              <a:t>Makefile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1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8576"/>
            <a:ext cx="9905998" cy="1478570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46"/>
            <a:ext cx="6991350" cy="25812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2098" y="5370059"/>
            <a:ext cx="9905999" cy="130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создания двух файло</a:t>
            </a:r>
            <a:r>
              <a:rPr lang="ru-RU" dirty="0"/>
              <a:t>в</a:t>
            </a:r>
            <a:r>
              <a:rPr lang="ru-RU" dirty="0" smtClean="0"/>
              <a:t> необходимо поместить их в определенную папку и оттуда вызвать команду </a:t>
            </a:r>
            <a:r>
              <a:rPr lang="en-US" dirty="0" smtClean="0"/>
              <a:t>make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4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</TotalTime>
  <Words>210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Kali Linux:Обзор OC</vt:lpstr>
      <vt:lpstr>Kali linux </vt:lpstr>
      <vt:lpstr>Классификация утилит   </vt:lpstr>
      <vt:lpstr>Kali linux:обзор модуля uvcvideo</vt:lpstr>
      <vt:lpstr>Что такое UVCvideo</vt:lpstr>
      <vt:lpstr>Kali linux:установка модуля</vt:lpstr>
      <vt:lpstr>Ход работы</vt:lpstr>
      <vt:lpstr>Ход работы</vt:lpstr>
      <vt:lpstr>Ход работы</vt:lpstr>
      <vt:lpstr>Ход работы</vt:lpstr>
      <vt:lpstr>Kali linux:модификация модуля</vt:lpstr>
      <vt:lpstr>Модификация модуля</vt:lpstr>
      <vt:lpstr>Модификация модуля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Linux:Обзор</dc:title>
  <dc:creator>Windows User</dc:creator>
  <cp:lastModifiedBy>Windows User</cp:lastModifiedBy>
  <cp:revision>12</cp:revision>
  <dcterms:created xsi:type="dcterms:W3CDTF">2018-12-11T14:48:04Z</dcterms:created>
  <dcterms:modified xsi:type="dcterms:W3CDTF">2018-12-11T21:57:43Z</dcterms:modified>
</cp:coreProperties>
</file>