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60C49-CEC9-49F6-A902-86F42C23D573}" v="29" dt="2021-11-01T14:05:5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00095F7-A46A-4836-A74A-18E71269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1" y="1316944"/>
            <a:ext cx="8306843" cy="40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кот, внутренни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5FF8497E-DAD4-40D7-AE32-2FBA75D7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89" y="132245"/>
            <a:ext cx="9392431" cy="65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9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</cp:revision>
  <dcterms:created xsi:type="dcterms:W3CDTF">2021-11-01T14:04:00Z</dcterms:created>
  <dcterms:modified xsi:type="dcterms:W3CDTF">2021-11-01T14:06:03Z</dcterms:modified>
</cp:coreProperties>
</file>