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6A353-EF04-4510-BB6A-448F6887D628}" v="121" dt="2021-11-05T13:09:04.877"/>
    <p1510:client id="{3E5B28AC-AC79-4ACC-B53B-8E5B96551762}" v="2229" dt="2021-11-05T14:04:23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2675" y="869950"/>
            <a:ext cx="7477125" cy="3992563"/>
          </a:xfrm>
        </p:spPr>
        <p:txBody>
          <a:bodyPr>
            <a:noAutofit/>
          </a:bodyPr>
          <a:lstStyle/>
          <a:p>
            <a:pPr algn="ctr"/>
            <a:r>
              <a:rPr lang="ru-RU" sz="6000">
                <a:latin typeface="Times New Roman"/>
                <a:cs typeface="Calibri Light"/>
              </a:rPr>
              <a:t>Приложение</a:t>
            </a:r>
            <a:br>
              <a:rPr lang="ru-RU" sz="6000" dirty="0">
                <a:latin typeface="Times New Roman"/>
                <a:ea typeface="+mj-lt"/>
                <a:cs typeface="+mj-lt"/>
              </a:rPr>
            </a:br>
            <a:r>
              <a:rPr lang="ru-RU" sz="6000">
                <a:latin typeface="Times New Roman"/>
                <a:ea typeface="+mj-lt"/>
                <a:cs typeface="+mj-lt"/>
              </a:rPr>
              <a:t>«Приют для собак»</a:t>
            </a:r>
            <a:endParaRPr lang="ru-RU" sz="6000">
              <a:latin typeface="Times New Roman"/>
              <a:cs typeface="Calibri Light" panose="020F03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E70DF-805A-47FA-ABA3-AF83B33B0101}"/>
              </a:ext>
            </a:extLst>
          </p:cNvPr>
          <p:cNvSpPr txBox="1"/>
          <p:nvPr/>
        </p:nvSpPr>
        <p:spPr>
          <a:xfrm>
            <a:off x="4695825" y="4105275"/>
            <a:ext cx="28003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cs typeface="Times New Roman"/>
              </a:rPr>
              <a:t>Автор проекта: </a:t>
            </a:r>
            <a:r>
              <a:rPr lang="ru-RU" sz="2400" dirty="0">
                <a:latin typeface="Times New Roman"/>
                <a:cs typeface="Times New Roman"/>
              </a:rPr>
              <a:t>Губанов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D30F19-977E-4023-84C4-5F9F1510E4F4}"/>
              </a:ext>
            </a:extLst>
          </p:cNvPr>
          <p:cNvSpPr txBox="1"/>
          <p:nvPr/>
        </p:nvSpPr>
        <p:spPr>
          <a:xfrm>
            <a:off x="1419225" y="1419224"/>
            <a:ext cx="709612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ru-RU" sz="3200" dirty="0">
                <a:latin typeface="Times New Roman"/>
                <a:cs typeface="Times New Roman"/>
              </a:rPr>
              <a:t>Приложение позволяет удаленно найти для себя питомца.</a:t>
            </a:r>
          </a:p>
          <a:p>
            <a:pPr marL="457200" indent="-457200">
              <a:buFont typeface="Arial"/>
              <a:buChar char="•"/>
            </a:pPr>
            <a:r>
              <a:rPr lang="ru-RU" sz="3200" dirty="0">
                <a:latin typeface="Times New Roman"/>
                <a:cs typeface="Times New Roman"/>
              </a:rPr>
              <a:t>В условиях карантина не представляется возможным приехать в приют.</a:t>
            </a:r>
          </a:p>
          <a:p>
            <a:pPr marL="457200" indent="-457200">
              <a:buFont typeface="Arial"/>
              <a:buChar char="•"/>
            </a:pPr>
            <a:r>
              <a:rPr lang="ru-RU" sz="3200" dirty="0">
                <a:latin typeface="Times New Roman"/>
                <a:cs typeface="Times New Roman"/>
              </a:rPr>
              <a:t>Сложно хранить информацию о собаках с помощью бумажного носителя, для этого лучше создать специальную базу данных.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8A82D-A09F-475F-9193-0419C870BAE2}"/>
              </a:ext>
            </a:extLst>
          </p:cNvPr>
          <p:cNvSpPr txBox="1"/>
          <p:nvPr/>
        </p:nvSpPr>
        <p:spPr>
          <a:xfrm>
            <a:off x="752475" y="333375"/>
            <a:ext cx="51816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b="1" dirty="0">
                <a:latin typeface="Times New Roman"/>
                <a:cs typeface="Times New Roman"/>
              </a:rPr>
              <a:t>Зачем это нужно?</a:t>
            </a:r>
          </a:p>
        </p:txBody>
      </p:sp>
    </p:spTree>
    <p:extLst>
      <p:ext uri="{BB962C8B-B14F-4D97-AF65-F5344CB8AC3E}">
        <p14:creationId xmlns:p14="http://schemas.microsoft.com/office/powerpoint/2010/main" val="167412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0FC515-A738-46EB-A938-CE59AADA137E}"/>
              </a:ext>
            </a:extLst>
          </p:cNvPr>
          <p:cNvSpPr txBox="1"/>
          <p:nvPr/>
        </p:nvSpPr>
        <p:spPr>
          <a:xfrm>
            <a:off x="752475" y="333375"/>
            <a:ext cx="518160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b="1" dirty="0">
                <a:latin typeface="Times New Roman"/>
                <a:cs typeface="Times New Roman"/>
              </a:rPr>
              <a:t>Возможности приложения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0785C-F2C3-4E8D-8592-67C1E30C60DE}"/>
              </a:ext>
            </a:extLst>
          </p:cNvPr>
          <p:cNvSpPr txBox="1"/>
          <p:nvPr/>
        </p:nvSpPr>
        <p:spPr>
          <a:xfrm>
            <a:off x="1400175" y="1952624"/>
            <a:ext cx="766762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ru-RU" sz="3200" dirty="0">
                <a:latin typeface="Times New Roman"/>
                <a:cs typeface="Times New Roman"/>
              </a:rPr>
              <a:t>Пользователь может подобрать для себя питомца по определенным критериям (порода и пол).</a:t>
            </a:r>
          </a:p>
          <a:p>
            <a:pPr marL="457200" indent="-457200">
              <a:buFont typeface="Arial"/>
              <a:buChar char="•"/>
            </a:pPr>
            <a:r>
              <a:rPr lang="ru-RU" sz="3200" dirty="0">
                <a:latin typeface="Times New Roman"/>
                <a:cs typeface="Times New Roman"/>
              </a:rPr>
              <a:t>Программа позволяет пользователю сразу увидеть выбранного питомца на картинке.</a:t>
            </a:r>
          </a:p>
          <a:p>
            <a:pPr marL="457200" indent="-457200">
              <a:buFont typeface="Arial"/>
              <a:buChar char="•"/>
            </a:pPr>
            <a:r>
              <a:rPr lang="ru-RU" sz="3200" dirty="0">
                <a:latin typeface="Times New Roman"/>
                <a:cs typeface="Times New Roman"/>
              </a:rPr>
              <a:t>Есть специальный виджет, где администратор может изменить информацию о собаке в базе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77934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445BCA7-91CD-402A-BEB2-35C708DC1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647" y="1658607"/>
            <a:ext cx="5707692" cy="3853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68F138-3AEE-4096-B2D3-396380D80A65}"/>
              </a:ext>
            </a:extLst>
          </p:cNvPr>
          <p:cNvSpPr txBox="1"/>
          <p:nvPr/>
        </p:nvSpPr>
        <p:spPr>
          <a:xfrm>
            <a:off x="752475" y="489950"/>
            <a:ext cx="747803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b="1" dirty="0">
                <a:latin typeface="Times New Roman"/>
                <a:cs typeface="Times New Roman"/>
              </a:rPr>
              <a:t>Главное окно / Окно поиска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EF120-F7DC-4155-B695-9C7FED8623AE}"/>
              </a:ext>
            </a:extLst>
          </p:cNvPr>
          <p:cNvSpPr txBox="1"/>
          <p:nvPr/>
        </p:nvSpPr>
        <p:spPr>
          <a:xfrm>
            <a:off x="747387" y="1655523"/>
            <a:ext cx="5248403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latin typeface="Times New Roman"/>
                <a:cs typeface="Times New Roman"/>
              </a:rPr>
              <a:t>Здесь пользователь вводит информацию о желаемом питомце.</a:t>
            </a:r>
          </a:p>
          <a:p>
            <a:r>
              <a:rPr lang="ru-RU" sz="3200" dirty="0">
                <a:latin typeface="Times New Roman"/>
                <a:cs typeface="Times New Roman"/>
              </a:rPr>
              <a:t>Для входа в панель администратора есть специальная кнопка "Администратор".</a:t>
            </a:r>
          </a:p>
        </p:txBody>
      </p:sp>
    </p:spTree>
    <p:extLst>
      <p:ext uri="{BB962C8B-B14F-4D97-AF65-F5344CB8AC3E}">
        <p14:creationId xmlns:p14="http://schemas.microsoft.com/office/powerpoint/2010/main" val="362426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, собака, млекопитающее&#10;&#10;Автоматически созданное описание">
            <a:extLst>
              <a:ext uri="{FF2B5EF4-FFF2-40B4-BE49-F238E27FC236}">
                <a16:creationId xmlns:a16="http://schemas.microsoft.com/office/drawing/2014/main" id="{46E0564C-3E5F-4122-A8BB-E1D30336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989" y="1719418"/>
            <a:ext cx="5634624" cy="4536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DCB28F-4936-4425-8309-39E7454B90EE}"/>
              </a:ext>
            </a:extLst>
          </p:cNvPr>
          <p:cNvSpPr txBox="1"/>
          <p:nvPr/>
        </p:nvSpPr>
        <p:spPr>
          <a:xfrm>
            <a:off x="460201" y="500388"/>
            <a:ext cx="747803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b="1" dirty="0">
                <a:latin typeface="Times New Roman"/>
                <a:cs typeface="Times New Roman"/>
              </a:rPr>
              <a:t>Окно выбора питомца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135B8-76D8-4750-9CD4-94E4BCDBEABA}"/>
              </a:ext>
            </a:extLst>
          </p:cNvPr>
          <p:cNvSpPr txBox="1"/>
          <p:nvPr/>
        </p:nvSpPr>
        <p:spPr>
          <a:xfrm>
            <a:off x="423798" y="1718153"/>
            <a:ext cx="5248403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latin typeface="Times New Roman"/>
                <a:cs typeface="Times New Roman"/>
              </a:rPr>
              <a:t>Здесь пользователь выбирает для себя питомца из разных вариантов по выбранным критериям.</a:t>
            </a:r>
          </a:p>
          <a:p>
            <a:r>
              <a:rPr lang="ru-RU" sz="3200" dirty="0">
                <a:latin typeface="Times New Roman"/>
                <a:cs typeface="Times New Roman"/>
              </a:rPr>
              <a:t>Кнопка "Далее" показывает пользователю другого питомца с такими же характеристиками</a:t>
            </a:r>
          </a:p>
        </p:txBody>
      </p:sp>
    </p:spTree>
    <p:extLst>
      <p:ext uri="{BB962C8B-B14F-4D97-AF65-F5344CB8AC3E}">
        <p14:creationId xmlns:p14="http://schemas.microsoft.com/office/powerpoint/2010/main" val="388902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C75477-86A3-427B-BDB7-7BFF87F3A585}"/>
              </a:ext>
            </a:extLst>
          </p:cNvPr>
          <p:cNvSpPr txBox="1"/>
          <p:nvPr/>
        </p:nvSpPr>
        <p:spPr>
          <a:xfrm>
            <a:off x="460201" y="500388"/>
            <a:ext cx="747803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b="1" dirty="0">
                <a:latin typeface="Times New Roman"/>
                <a:cs typeface="Times New Roman"/>
              </a:rPr>
              <a:t>Окно администратора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48025C3-74D5-4CC2-93F2-34397D4ED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7" y="1478482"/>
            <a:ext cx="10144385" cy="19518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EE3653-AE64-43E7-A4F0-2EA256B078EB}"/>
              </a:ext>
            </a:extLst>
          </p:cNvPr>
          <p:cNvSpPr txBox="1"/>
          <p:nvPr/>
        </p:nvSpPr>
        <p:spPr>
          <a:xfrm>
            <a:off x="461898" y="3766028"/>
            <a:ext cx="8324978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latin typeface="Times New Roman"/>
                <a:cs typeface="Times New Roman"/>
              </a:rPr>
              <a:t>Это окно доступно только администратору. Он попадает сюда нажав на кнопку "Администратор" в главном окне. </a:t>
            </a:r>
          </a:p>
          <a:p>
            <a:r>
              <a:rPr lang="ru-RU" sz="3200" dirty="0">
                <a:latin typeface="Times New Roman"/>
                <a:cs typeface="Times New Roman"/>
              </a:rPr>
              <a:t>Но прежде чем попасть на основное окно администратора, требуется ввести пароль</a:t>
            </a:r>
          </a:p>
        </p:txBody>
      </p:sp>
    </p:spTree>
    <p:extLst>
      <p:ext uri="{BB962C8B-B14F-4D97-AF65-F5344CB8AC3E}">
        <p14:creationId xmlns:p14="http://schemas.microsoft.com/office/powerpoint/2010/main" val="179675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01C695E8-8D9D-4399-9CF8-1F46A96A1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19" y="2127009"/>
            <a:ext cx="5912937" cy="2015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994B6E-F871-4EF7-8B07-9E7459D0BC8E}"/>
              </a:ext>
            </a:extLst>
          </p:cNvPr>
          <p:cNvSpPr txBox="1"/>
          <p:nvPr/>
        </p:nvSpPr>
        <p:spPr>
          <a:xfrm>
            <a:off x="460201" y="500388"/>
            <a:ext cx="563018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b="1" dirty="0">
                <a:latin typeface="Times New Roman"/>
                <a:cs typeface="Times New Roman"/>
              </a:rPr>
              <a:t>Окно изменения данных о питомцах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6D560-B343-49C1-A24C-3E4A367F6F80}"/>
              </a:ext>
            </a:extLst>
          </p:cNvPr>
          <p:cNvSpPr txBox="1"/>
          <p:nvPr/>
        </p:nvSpPr>
        <p:spPr>
          <a:xfrm>
            <a:off x="376173" y="4442303"/>
            <a:ext cx="6429503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latin typeface="Times New Roman"/>
                <a:cs typeface="Times New Roman"/>
              </a:rPr>
              <a:t>Сюда попадает администратор, если пароль введен правильно.</a:t>
            </a:r>
          </a:p>
          <a:p>
            <a:r>
              <a:rPr lang="ru-RU" sz="3200" dirty="0">
                <a:latin typeface="Times New Roman"/>
                <a:cs typeface="Times New Roman"/>
              </a:rPr>
              <a:t>Тут же администратор выбирает, что следует изменить в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9413033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Приложение «Приют для собак»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302</cp:revision>
  <dcterms:created xsi:type="dcterms:W3CDTF">2021-11-05T12:28:48Z</dcterms:created>
  <dcterms:modified xsi:type="dcterms:W3CDTF">2021-11-05T14:04:36Z</dcterms:modified>
</cp:coreProperties>
</file>