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3C4E7-8381-4C35-99BF-150ED3F50F9D}" v="55" dt="2022-05-14T05:48:13.930"/>
    <p1510:client id="{6148948A-8B9D-4AB8-A02D-A07A7AE65EFB}" v="496" dt="2022-05-12T19:35:33.122"/>
    <p1510:client id="{810CC31A-8713-4BE0-959C-747769B7D152}" v="2" dt="2022-05-14T13:02:14.163"/>
    <p1510:client id="{C5416320-640E-4DD7-A318-CF6B5E5385C3}" v="1016" dt="2022-05-13T17:52:51.712"/>
    <p1510:client id="{D54A12E4-B509-4313-8A9A-E36A22934473}" v="108" dt="2022-05-10T13:14:33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2876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136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6148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577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5658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438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039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045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351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409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09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3" descr="Ночной звезды на пустыни">
            <a:extLst>
              <a:ext uri="{FF2B5EF4-FFF2-40B4-BE49-F238E27FC236}">
                <a16:creationId xmlns:a16="http://schemas.microsoft.com/office/drawing/2014/main" id="{915ED422-0677-9C03-43AC-C1298C8E9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2" r="8445" b="-79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66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Segoe UI Light"/>
                <a:cs typeface="Segoe UI Light"/>
              </a:rPr>
              <a:t>Генератор псевдо-случайных паролей на C++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2000" dirty="0">
              <a:latin typeface="Segoe UI Light"/>
              <a:cs typeface="Segoe UI Light"/>
            </a:endParaRPr>
          </a:p>
        </p:txBody>
      </p:sp>
      <p:sp>
        <p:nvSpPr>
          <p:cNvPr id="68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85443-E8BF-FECB-0DA8-6F72449A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>
                <a:latin typeface="Segoe UI"/>
                <a:cs typeface="Segoe UI"/>
              </a:rPr>
              <a:t>Идея</a:t>
            </a:r>
            <a:r>
              <a:rPr lang="ru-RU" sz="4800" b="1" dirty="0">
                <a:latin typeface="Segoe UI"/>
                <a:cs typeface="Segoe UI"/>
              </a:rPr>
              <a:t> проекта и поставленная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11352-7AE9-1E0D-9A13-3185D9D5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Segoe UI Light"/>
                <a:cs typeface="Segoe UI Light"/>
              </a:rPr>
              <a:t>Идея проекта заключается в том, чтобы сделать генератор псевдо-случайных паролей на C++.</a:t>
            </a: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Segoe UI Light"/>
                <a:cs typeface="Segoe UI Light"/>
              </a:rPr>
              <a:t>То есть при вводе названия сайта и мастер-пароля программа должна генерировать пароль, специфичный для именно введённого веб-сайта и ключа.</a:t>
            </a:r>
          </a:p>
        </p:txBody>
      </p:sp>
    </p:spTree>
    <p:extLst>
      <p:ext uri="{BB962C8B-B14F-4D97-AF65-F5344CB8AC3E}">
        <p14:creationId xmlns:p14="http://schemas.microsoft.com/office/powerpoint/2010/main" val="9176203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C0326-BC34-3BD4-021B-2B3FAFB5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b="1" dirty="0">
                <a:latin typeface="Segoe UI"/>
                <a:cs typeface="Segoe UI"/>
              </a:rPr>
              <a:t>Алгоритм работы</a:t>
            </a: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28EC3-02B7-D6EF-7D27-E6BFAD44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Ввод мастер-пароля —&gt; Ввод названия сайта —&gt; Генерация пароля для этого сайта, используя псевдо-рандом и мастер-пароль —&gt; Вывод пароля для этого сайта</a:t>
            </a:r>
          </a:p>
          <a:p>
            <a:pPr marL="0" indent="0">
              <a:buNone/>
            </a:pPr>
            <a:endParaRPr lang="ru-RU" dirty="0">
              <a:latin typeface="Segoe UI Light"/>
              <a:cs typeface="Segoe UI Light"/>
            </a:endParaRPr>
          </a:p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Алгоритм в скриншотах: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3BA43D4-10B2-A812-8261-112C410A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5368383"/>
            <a:ext cx="2175881" cy="312234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E1607AC-0154-C7EC-C7D9-CD01BCE2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009" y="5286723"/>
            <a:ext cx="2293201" cy="46626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3EB9C3-6FAB-4769-FAE0-438CF6E1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782" y="5211453"/>
            <a:ext cx="2647485" cy="6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793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B3A7C-11F6-EEDF-C06C-140B9680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b="1" dirty="0">
                <a:latin typeface="Segoe UI"/>
                <a:cs typeface="Segoe UI"/>
              </a:rPr>
              <a:t>Этапы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9E7C94-C310-9BF4-48C6-08D246D0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/>
                <a:cs typeface="Segoe UI"/>
              </a:rPr>
              <a:t>Сначала я сделал функцию генерации случайных чисел, затем функцию генерации символов, потом функцию генерации пароля, используя две функции, которые я создал перед этим, далее я добавил функции ввода/вывода, и в конце я немного переделал код под использование мастер-пароля.</a:t>
            </a:r>
          </a:p>
          <a:p>
            <a:pPr marL="0" indent="0">
              <a:buNone/>
            </a:pPr>
            <a:r>
              <a:rPr lang="ru-RU" dirty="0">
                <a:latin typeface="Segoe UI Light"/>
                <a:cs typeface="Segoe UI"/>
              </a:rPr>
              <a:t>Также интересный факт: код переделывался с нуля 3 раза.</a:t>
            </a:r>
          </a:p>
        </p:txBody>
      </p:sp>
    </p:spTree>
    <p:extLst>
      <p:ext uri="{BB962C8B-B14F-4D97-AF65-F5344CB8AC3E}">
        <p14:creationId xmlns:p14="http://schemas.microsoft.com/office/powerpoint/2010/main" val="15046455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FC98C-4EBC-CA04-57F1-AFF1160E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b="1" dirty="0">
                <a:latin typeface="Segoe UI"/>
                <a:cs typeface="Segoe UI"/>
              </a:rPr>
              <a:t>Трудности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45FE8-A447-2F60-D7DF-E6E6A665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Трудности, которые возникали у меня при работе с проектом:</a:t>
            </a:r>
          </a:p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1) Пароль генерировался из одного символа;</a:t>
            </a:r>
          </a:p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2) Программа закрывалась сразу же после выполнения;</a:t>
            </a:r>
          </a:p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3) При перестановке символов в мастер-пароле выдаваемый пароль не менялся.</a:t>
            </a:r>
          </a:p>
        </p:txBody>
      </p:sp>
    </p:spTree>
    <p:extLst>
      <p:ext uri="{BB962C8B-B14F-4D97-AF65-F5344CB8AC3E}">
        <p14:creationId xmlns:p14="http://schemas.microsoft.com/office/powerpoint/2010/main" val="22649635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BA71C-8E1F-B4E8-FAD9-8DC327B3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b="1" dirty="0">
                <a:latin typeface="Segoe UI"/>
                <a:cs typeface="Segoe UI"/>
              </a:rPr>
              <a:t>Изученный материал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C2977-7FF2-B1DF-C3C1-7976A1DF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1) Функция </a:t>
            </a:r>
            <a:r>
              <a:rPr lang="ru-RU" dirty="0" err="1">
                <a:latin typeface="Segoe UI Light"/>
                <a:cs typeface="Segoe UI Light"/>
              </a:rPr>
              <a:t>cin.get</a:t>
            </a:r>
            <a:r>
              <a:rPr lang="ru-RU" dirty="0">
                <a:latin typeface="Segoe UI Light"/>
                <a:cs typeface="Segoe UI Light"/>
              </a:rPr>
              <a:t>();</a:t>
            </a:r>
            <a:endParaRPr lang="ru-RU" dirty="0"/>
          </a:p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2) Функция </a:t>
            </a:r>
            <a:r>
              <a:rPr lang="ru-RU" dirty="0" err="1">
                <a:latin typeface="Segoe UI Light"/>
                <a:cs typeface="Segoe UI Light"/>
              </a:rPr>
              <a:t>srand</a:t>
            </a:r>
            <a:r>
              <a:rPr lang="ru-RU" dirty="0">
                <a:latin typeface="Segoe UI Light"/>
                <a:cs typeface="Segoe UI Light"/>
              </a:rPr>
              <a:t>(); </a:t>
            </a:r>
            <a:endParaRPr lang="ru-RU">
              <a:latin typeface="Segoe UI Light"/>
              <a:cs typeface="Segoe UI Light"/>
            </a:endParaRPr>
          </a:p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3) Заголовочные файлы (.h)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82533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2AC30-7CAA-9AE8-4DCE-469C5709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b="1" dirty="0">
                <a:latin typeface="Segoe UI"/>
                <a:cs typeface="Segoe UI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4B734-988B-EEED-5F5F-E64735FD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/>
                <a:cs typeface="Segoe UI Light"/>
              </a:rPr>
              <a:t>Генерация при помощи псевдо-</a:t>
            </a:r>
            <a:r>
              <a:rPr lang="ru-RU" dirty="0" err="1">
                <a:latin typeface="Segoe UI Light"/>
                <a:cs typeface="Segoe UI Light"/>
              </a:rPr>
              <a:t>рандома</a:t>
            </a:r>
            <a:r>
              <a:rPr lang="ru-RU" dirty="0">
                <a:latin typeface="Segoe UI Light"/>
                <a:cs typeface="Segoe UI Light"/>
              </a:rPr>
              <a:t> на C++ довольно сложная, но одновременно и довольно интересная вещь.</a:t>
            </a:r>
          </a:p>
          <a:p>
            <a:pPr marL="0" indent="0">
              <a:buNone/>
            </a:pPr>
            <a:endParaRPr lang="ru-RU" dirty="0">
              <a:latin typeface="Segoe UI Light"/>
              <a:cs typeface="Segoe UI Light"/>
            </a:endParaRPr>
          </a:p>
          <a:p>
            <a:pPr marL="0" indent="0">
              <a:buNone/>
            </a:pPr>
            <a:endParaRPr lang="ru-RU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89606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93130-CEC2-C454-C6AB-7ECBDC3D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dirty="0" err="1">
                <a:latin typeface="Segoe UI"/>
                <a:cs typeface="Segoe UI"/>
              </a:rPr>
              <a:t>Спасибо</a:t>
            </a:r>
            <a:r>
              <a:rPr lang="en-US" sz="7200" b="1" dirty="0">
                <a:latin typeface="Segoe UI"/>
                <a:cs typeface="Segoe UI"/>
              </a:rPr>
              <a:t> </a:t>
            </a:r>
            <a:r>
              <a:rPr lang="en-US" sz="7200" b="1" dirty="0" err="1">
                <a:latin typeface="Segoe UI"/>
                <a:cs typeface="Segoe UI"/>
              </a:rPr>
              <a:t>за</a:t>
            </a:r>
            <a:r>
              <a:rPr lang="en-US" sz="7200" b="1" dirty="0">
                <a:latin typeface="Segoe UI"/>
                <a:cs typeface="Segoe UI"/>
              </a:rPr>
              <a:t> </a:t>
            </a:r>
            <a:r>
              <a:rPr lang="en-US" sz="7200" b="1" dirty="0" err="1">
                <a:latin typeface="Segoe UI"/>
                <a:cs typeface="Segoe UI"/>
              </a:rPr>
              <a:t>внимание</a:t>
            </a:r>
            <a:r>
              <a:rPr lang="en-US" sz="7200" b="1" dirty="0">
                <a:latin typeface="Segoe UI"/>
                <a:cs typeface="Segoe UI"/>
              </a:rPr>
              <a:t>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57530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32B3E"/>
      </a:dk2>
      <a:lt2>
        <a:srgbClr val="E8E3E2"/>
      </a:lt2>
      <a:accent1>
        <a:srgbClr val="4DA8C3"/>
      </a:accent1>
      <a:accent2>
        <a:srgbClr val="3B65B1"/>
      </a:accent2>
      <a:accent3>
        <a:srgbClr val="544DC3"/>
      </a:accent3>
      <a:accent4>
        <a:srgbClr val="733BB1"/>
      </a:accent4>
      <a:accent5>
        <a:srgbClr val="B74DC3"/>
      </a:accent5>
      <a:accent6>
        <a:srgbClr val="B13B8D"/>
      </a:accent6>
      <a:hlink>
        <a:srgbClr val="BF5C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AccentBoxVTI</vt:lpstr>
      <vt:lpstr>Генератор псевдо-случайных паролей на C++</vt:lpstr>
      <vt:lpstr>Идея проекта и поставленная задача</vt:lpstr>
      <vt:lpstr>Алгоритм работы</vt:lpstr>
      <vt:lpstr>Этапы решения</vt:lpstr>
      <vt:lpstr>Трудности</vt:lpstr>
      <vt:lpstr>Изученный материал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277</cp:revision>
  <dcterms:created xsi:type="dcterms:W3CDTF">2022-05-10T12:56:41Z</dcterms:created>
  <dcterms:modified xsi:type="dcterms:W3CDTF">2022-05-14T13:03:04Z</dcterms:modified>
</cp:coreProperties>
</file>