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6" r:id="rId5"/>
    <p:sldId id="258" r:id="rId6"/>
    <p:sldId id="259" r:id="rId7"/>
    <p:sldId id="260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3" descr="Ночной звезды на пустыни"/>
          <p:cNvPicPr>
            <a:picLocks noChangeAspect="1"/>
          </p:cNvPicPr>
          <p:nvPr/>
        </p:nvPicPr>
        <p:blipFill rotWithShape="1">
          <a:blip r:embed="rId1"/>
          <a:srcRect l="13812" r="8445" b="-79"/>
          <a:stretch>
            <a:fillRect/>
          </a:stretch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66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7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r>
              <a:rPr lang="ru-RU" sz="4800" dirty="0">
                <a:latin typeface="Segoe UI Light" panose="020B0502040204020203"/>
                <a:cs typeface="Segoe UI Light" panose="020B0502040204020203"/>
              </a:rPr>
              <a:t>Генератор псевдо-случайных паролей на C++</a:t>
            </a:r>
            <a:endParaRPr lang="ru-RU" dirty="0"/>
          </a:p>
        </p:txBody>
      </p:sp>
      <p:sp>
        <p:nvSpPr>
          <p:cNvPr id="68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b="1" dirty="0">
                <a:latin typeface="Segoe UI" panose="020B0502040204020203"/>
                <a:cs typeface="Segoe UI" panose="020B0502040204020203"/>
              </a:rPr>
              <a:t>Идея</a:t>
            </a:r>
            <a:r>
              <a:rPr lang="ru-RU" sz="4800" b="1" dirty="0">
                <a:latin typeface="Segoe UI" panose="020B0502040204020203"/>
                <a:cs typeface="Segoe UI" panose="020B0502040204020203"/>
              </a:rPr>
              <a:t> проекта и поставленная задача</a:t>
            </a:r>
            <a:endParaRPr lang="ru-RU" sz="4800" b="1" dirty="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Segoe UI Light" panose="020B0502040204020203"/>
                <a:cs typeface="Segoe UI Light" panose="020B0502040204020203"/>
              </a:rPr>
              <a:t>Идея проекта заключается в том, чтобы сделать генератор псевдо-случайных паролей на C++.</a:t>
            </a:r>
            <a:endParaRPr lang="ru-RU" dirty="0"/>
          </a:p>
          <a:p>
            <a:pPr marL="0" indent="0">
              <a:buNone/>
            </a:pPr>
            <a:r>
              <a:rPr lang="ru-RU" sz="3200" dirty="0">
                <a:latin typeface="Segoe UI Light" panose="020B0502040204020203"/>
                <a:cs typeface="Segoe UI Light" panose="020B0502040204020203"/>
              </a:rPr>
              <a:t>То есть при вводе названия сайта и мастер-пароля программа должна генерировать пароль, специфичный для именно введённого веб-сайта и ключа.</a:t>
            </a:r>
            <a:endParaRPr lang="ru-RU" sz="3200" dirty="0"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300" b="1">
                <a:latin typeface="Segoe UI" panose="020B0502040204020203" charset="0"/>
                <a:cs typeface="Segoe UI" panose="020B0502040204020203" charset="0"/>
              </a:rPr>
              <a:t>Актуальность</a:t>
            </a:r>
            <a:endParaRPr lang="ru-RU" altLang="en-US" sz="4300" b="1">
              <a:latin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ru-RU" altLang="en-US" sz="3200">
                <a:latin typeface="Segoe UI Light" panose="020B0502040204020203" charset="0"/>
                <a:cs typeface="Segoe UI Light" panose="020B0502040204020203" charset="0"/>
              </a:rPr>
              <a:t>В современном мире пароли нужны почти повсеместно, чтобы данные пользователя оставались его личными данными и были в безопасности. Для этого и была сделана эта программа - для генерации псевдо-случайных паролей. Если злоумышленник попытается получить пароли, то без нужного ключа у него это не выйдет.</a:t>
            </a:r>
            <a:endParaRPr lang="ru-RU" altLang="en-US" sz="3200">
              <a:latin typeface="Segoe UI Light" panose="020B0502040204020203" charset="0"/>
              <a:cs typeface="Segoe UI Light" panose="020B0502040204020203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b="1" dirty="0">
                <a:latin typeface="Segoe UI" panose="020B0502040204020203"/>
                <a:cs typeface="Segoe UI" panose="020B0502040204020203"/>
              </a:rPr>
              <a:t>Алгоритм работы</a:t>
            </a:r>
            <a:endParaRPr lang="ru-RU" sz="43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Segoe UI Light" panose="020B0502040204020203"/>
                <a:cs typeface="Segoe UI Light" panose="020B0502040204020203"/>
              </a:rPr>
              <a:t>Ввод мастер-пароля —&gt; Ввод названия сайта —&gt; Генерация пароля для этого сайта, используя псевдо-рандом и мастер-пароль —&gt; Вывод пароля для этого сайта</a:t>
            </a:r>
            <a:endParaRPr lang="ru-RU" dirty="0">
              <a:latin typeface="Segoe UI Light" panose="020B0502040204020203"/>
              <a:cs typeface="Segoe UI Light" panose="020B0502040204020203"/>
            </a:endParaRPr>
          </a:p>
          <a:p>
            <a:pPr marL="0" indent="0">
              <a:buNone/>
            </a:pPr>
            <a:endParaRPr lang="ru-RU" dirty="0">
              <a:latin typeface="Segoe UI Light" panose="020B0502040204020203"/>
              <a:cs typeface="Segoe UI Light" panose="020B0502040204020203"/>
            </a:endParaRPr>
          </a:p>
          <a:p>
            <a:pPr marL="0" indent="0">
              <a:buNone/>
            </a:pPr>
            <a:r>
              <a:rPr lang="ru-RU" dirty="0">
                <a:latin typeface="Segoe UI Light" panose="020B0502040204020203"/>
                <a:cs typeface="Segoe UI Light" panose="020B0502040204020203"/>
              </a:rPr>
              <a:t>Алгоритм в скриншотах:</a:t>
            </a:r>
            <a:endParaRPr lang="ru-RU" dirty="0">
              <a:latin typeface="Segoe UI Light" panose="020B0502040204020203"/>
              <a:cs typeface="Segoe UI Light" panose="020B0502040204020203"/>
            </a:endParaRPr>
          </a:p>
        </p:txBody>
      </p:sp>
      <p:pic>
        <p:nvPicPr>
          <p:cNvPr id="4" name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4425" y="5368383"/>
            <a:ext cx="2175881" cy="312234"/>
          </a:xfrm>
          <a:prstGeom prst="rect">
            <a:avLst/>
          </a:prstGeom>
        </p:spPr>
      </p:pic>
      <p:pic>
        <p:nvPicPr>
          <p:cNvPr id="5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009" y="5286723"/>
            <a:ext cx="2293201" cy="466260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782" y="5211453"/>
            <a:ext cx="2647485" cy="61680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b="1" dirty="0">
                <a:latin typeface="Segoe UI" panose="020B0502040204020203"/>
                <a:cs typeface="Segoe UI" panose="020B0502040204020203"/>
              </a:rPr>
              <a:t>Этапы решения</a:t>
            </a:r>
            <a:endParaRPr lang="ru-RU" sz="4300" b="1" dirty="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Segoe UI Light" panose="020B0502040204020203"/>
                <a:cs typeface="Segoe UI" panose="020B0502040204020203"/>
              </a:rPr>
              <a:t>Сначала я сделал функцию генерации случайных чисел, затем функцию генерации символов, потом функцию генерации пароля, используя две функции, которые я создал перед этим, далее я добавил функции ввода/вывода, и в конце я немного переделал код под использование мастер-пароля.</a:t>
            </a:r>
            <a:endParaRPr lang="ru-RU" dirty="0">
              <a:latin typeface="Segoe UI Light" panose="020B0502040204020203"/>
              <a:cs typeface="Segoe UI" panose="020B0502040204020203"/>
            </a:endParaRPr>
          </a:p>
          <a:p>
            <a:pPr marL="0" indent="0">
              <a:buNone/>
            </a:pPr>
            <a:r>
              <a:rPr lang="ru-RU" dirty="0">
                <a:latin typeface="Segoe UI Light" panose="020B0502040204020203"/>
                <a:cs typeface="Segoe UI" panose="020B0502040204020203"/>
              </a:rPr>
              <a:t>Также интересный факт: код переделывался с нуля 3 раза.</a:t>
            </a:r>
            <a:endParaRPr lang="ru-RU" dirty="0">
              <a:latin typeface="Segoe UI Light" panose="020B0502040204020203"/>
              <a:cs typeface="Segoe UI" panose="020B0502040204020203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300" b="1" dirty="0">
                <a:latin typeface="Segoe UI" panose="020B0502040204020203"/>
                <a:cs typeface="Segoe UI" panose="020B0502040204020203"/>
              </a:rPr>
              <a:t>Трудности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Segoe UI Light" panose="020B0502040204020203"/>
                <a:cs typeface="Segoe UI Light" panose="020B0502040204020203"/>
              </a:rPr>
              <a:t>Трудности, которые возникали у меня при работе с проектом:</a:t>
            </a:r>
            <a:endParaRPr lang="ru-RU" dirty="0">
              <a:latin typeface="Segoe UI Light" panose="020B0502040204020203"/>
              <a:cs typeface="Segoe UI Light" panose="020B0502040204020203"/>
            </a:endParaRPr>
          </a:p>
          <a:p>
            <a:pPr marL="0" indent="0">
              <a:buNone/>
            </a:pPr>
            <a:r>
              <a:rPr lang="ru-RU" dirty="0">
                <a:latin typeface="Segoe UI Light" panose="020B0502040204020203"/>
                <a:cs typeface="Segoe UI Light" panose="020B0502040204020203"/>
              </a:rPr>
              <a:t>1) Пароль генерировался из одного символа;</a:t>
            </a:r>
            <a:endParaRPr lang="ru-RU" dirty="0">
              <a:latin typeface="Segoe UI Light" panose="020B0502040204020203"/>
              <a:cs typeface="Segoe UI Light" panose="020B0502040204020203"/>
            </a:endParaRPr>
          </a:p>
          <a:p>
            <a:pPr marL="0" indent="0">
              <a:buNone/>
            </a:pPr>
            <a:r>
              <a:rPr lang="ru-RU" dirty="0">
                <a:latin typeface="Segoe UI Light" panose="020B0502040204020203"/>
                <a:cs typeface="Segoe UI Light" panose="020B0502040204020203"/>
              </a:rPr>
              <a:t>2) Программа закрывалась сразу же после выполнения;</a:t>
            </a:r>
            <a:endParaRPr lang="ru-RU" dirty="0">
              <a:latin typeface="Segoe UI Light" panose="020B0502040204020203"/>
              <a:cs typeface="Segoe UI Light" panose="020B0502040204020203"/>
            </a:endParaRPr>
          </a:p>
          <a:p>
            <a:pPr marL="0" indent="0">
              <a:buNone/>
            </a:pPr>
            <a:r>
              <a:rPr lang="ru-RU" dirty="0">
                <a:latin typeface="Segoe UI Light" panose="020B0502040204020203"/>
                <a:cs typeface="Segoe UI Light" panose="020B0502040204020203"/>
              </a:rPr>
              <a:t>3) При перестановке символов в мастер-пароле выдаваемый пароль не менялся.</a:t>
            </a:r>
            <a:endParaRPr lang="ru-RU" dirty="0"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300" b="1" dirty="0">
                <a:latin typeface="Segoe UI" panose="020B0502040204020203"/>
                <a:cs typeface="Segoe UI" panose="020B0502040204020203"/>
              </a:rPr>
              <a:t>Изученный материал</a:t>
            </a:r>
            <a:endParaRPr lang="ru-RU" sz="4300" b="1" dirty="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Segoe UI Light" panose="020B0502040204020203"/>
                <a:cs typeface="Segoe UI Light" panose="020B0502040204020203"/>
              </a:rPr>
              <a:t>1) Функция </a:t>
            </a:r>
            <a:r>
              <a:rPr lang="ru-RU" dirty="0" err="1">
                <a:latin typeface="Segoe UI Light" panose="020B0502040204020203"/>
                <a:cs typeface="Segoe UI Light" panose="020B0502040204020203"/>
              </a:rPr>
              <a:t>cin.get</a:t>
            </a:r>
            <a:r>
              <a:rPr lang="ru-RU" dirty="0">
                <a:latin typeface="Segoe UI Light" panose="020B0502040204020203"/>
                <a:cs typeface="Segoe UI Light" panose="020B0502040204020203"/>
              </a:rPr>
              <a:t>();</a:t>
            </a:r>
            <a:endParaRPr lang="ru-RU" dirty="0"/>
          </a:p>
          <a:p>
            <a:pPr marL="0" indent="0">
              <a:buNone/>
            </a:pPr>
            <a:r>
              <a:rPr lang="ru-RU" dirty="0">
                <a:latin typeface="Segoe UI Light" panose="020B0502040204020203"/>
                <a:cs typeface="Segoe UI Light" panose="020B0502040204020203"/>
              </a:rPr>
              <a:t>2) Функция </a:t>
            </a:r>
            <a:r>
              <a:rPr lang="ru-RU" dirty="0" err="1">
                <a:latin typeface="Segoe UI Light" panose="020B0502040204020203"/>
                <a:cs typeface="Segoe UI Light" panose="020B0502040204020203"/>
              </a:rPr>
              <a:t>srand</a:t>
            </a:r>
            <a:r>
              <a:rPr lang="ru-RU" dirty="0">
                <a:latin typeface="Segoe UI Light" panose="020B0502040204020203"/>
                <a:cs typeface="Segoe UI Light" panose="020B0502040204020203"/>
              </a:rPr>
              <a:t>(); </a:t>
            </a:r>
            <a:endParaRPr lang="ru-RU">
              <a:latin typeface="Segoe UI Light" panose="020B0502040204020203"/>
              <a:cs typeface="Segoe UI Light" panose="020B0502040204020203"/>
            </a:endParaRPr>
          </a:p>
          <a:p>
            <a:pPr marL="0" indent="0">
              <a:buNone/>
            </a:pPr>
            <a:r>
              <a:rPr lang="ru-RU" dirty="0">
                <a:latin typeface="Segoe UI Light" panose="020B0502040204020203"/>
                <a:cs typeface="Segoe UI Light" panose="020B0502040204020203"/>
              </a:rPr>
              <a:t>3) Заголовочные файлы (.h)</a:t>
            </a:r>
            <a:endParaRPr lang="ru-RU" dirty="0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300" b="1" dirty="0">
                <a:latin typeface="Segoe UI" panose="020B0502040204020203"/>
                <a:cs typeface="Segoe UI" panose="020B0502040204020203"/>
              </a:rPr>
              <a:t>Выводы</a:t>
            </a:r>
            <a:endParaRPr lang="ru-RU" sz="4300" b="1" dirty="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Segoe UI Light" panose="020B0502040204020203"/>
                <a:cs typeface="Segoe UI Light" panose="020B0502040204020203"/>
              </a:rPr>
              <a:t>Я сделал программу, которая генерирует пароли, используя «случайную» генерацию.</a:t>
            </a:r>
            <a:endParaRPr lang="ru-RU" dirty="0">
              <a:latin typeface="Segoe UI Light" panose="020B0502040204020203"/>
              <a:cs typeface="Segoe UI Light" panose="020B0502040204020203"/>
            </a:endParaRPr>
          </a:p>
          <a:p>
            <a:pPr marL="0" indent="0">
              <a:buNone/>
            </a:pPr>
            <a:r>
              <a:rPr lang="ru-RU" dirty="0">
                <a:latin typeface="Segoe UI Light" panose="020B0502040204020203"/>
                <a:cs typeface="Segoe UI Light" panose="020B0502040204020203"/>
              </a:rPr>
              <a:t>Генерация при помощи псевдо-</a:t>
            </a:r>
            <a:r>
              <a:rPr lang="ru-RU" dirty="0" err="1">
                <a:latin typeface="Segoe UI Light" panose="020B0502040204020203"/>
                <a:cs typeface="Segoe UI Light" panose="020B0502040204020203"/>
              </a:rPr>
              <a:t>рандома</a:t>
            </a:r>
            <a:r>
              <a:rPr lang="ru-RU" dirty="0">
                <a:latin typeface="Segoe UI Light" panose="020B0502040204020203"/>
                <a:cs typeface="Segoe UI Light" panose="020B0502040204020203"/>
              </a:rPr>
              <a:t> на C++ довольно сложная, но одновременно и довольно интересная вещь.</a:t>
            </a:r>
            <a:endParaRPr lang="ru-RU" dirty="0">
              <a:latin typeface="Segoe UI Light" panose="020B0502040204020203"/>
              <a:cs typeface="Segoe UI Light" panose="020B0502040204020203"/>
            </a:endParaRPr>
          </a:p>
          <a:p>
            <a:pPr marL="0" indent="0">
              <a:buNone/>
            </a:pPr>
            <a:endParaRPr lang="ru-RU" dirty="0">
              <a:latin typeface="Segoe UI Light" panose="020B0502040204020203"/>
              <a:cs typeface="Segoe UI Light" panose="020B0502040204020203"/>
            </a:endParaRPr>
          </a:p>
          <a:p>
            <a:pPr marL="0" indent="0">
              <a:buNone/>
            </a:pPr>
            <a:endParaRPr lang="ru-RU" dirty="0"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dirty="0" err="1">
                <a:latin typeface="Segoe UI" panose="020B0502040204020203"/>
                <a:cs typeface="Segoe UI" panose="020B0502040204020203"/>
              </a:rPr>
              <a:t>Спасибо</a:t>
            </a:r>
            <a:r>
              <a:rPr lang="en-US" sz="7200" b="1" dirty="0">
                <a:latin typeface="Segoe UI" panose="020B0502040204020203"/>
                <a:cs typeface="Segoe UI" panose="020B0502040204020203"/>
              </a:rPr>
              <a:t> </a:t>
            </a:r>
            <a:r>
              <a:rPr lang="en-US" sz="7200" b="1" dirty="0" err="1">
                <a:latin typeface="Segoe UI" panose="020B0502040204020203"/>
                <a:cs typeface="Segoe UI" panose="020B0502040204020203"/>
              </a:rPr>
              <a:t>за</a:t>
            </a:r>
            <a:r>
              <a:rPr lang="en-US" sz="7200" b="1" dirty="0">
                <a:latin typeface="Segoe UI" panose="020B0502040204020203"/>
                <a:cs typeface="Segoe UI" panose="020B0502040204020203"/>
              </a:rPr>
              <a:t> </a:t>
            </a:r>
            <a:r>
              <a:rPr lang="en-US" sz="7200" b="1" dirty="0" err="1">
                <a:latin typeface="Segoe UI" panose="020B0502040204020203"/>
                <a:cs typeface="Segoe UI" panose="020B0502040204020203"/>
              </a:rPr>
              <a:t>внимание</a:t>
            </a:r>
            <a:r>
              <a:rPr lang="en-US" sz="7200" b="1" dirty="0">
                <a:latin typeface="Segoe UI" panose="020B0502040204020203"/>
                <a:cs typeface="Segoe UI" panose="020B0502040204020203"/>
              </a:rPr>
              <a:t>!</a:t>
            </a:r>
            <a:endParaRPr lang="en-US" sz="7200" b="1" dirty="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232B3E"/>
      </a:dk2>
      <a:lt2>
        <a:srgbClr val="E8E3E2"/>
      </a:lt2>
      <a:accent1>
        <a:srgbClr val="4DA8C3"/>
      </a:accent1>
      <a:accent2>
        <a:srgbClr val="3B65B1"/>
      </a:accent2>
      <a:accent3>
        <a:srgbClr val="544DC3"/>
      </a:accent3>
      <a:accent4>
        <a:srgbClr val="733BB1"/>
      </a:accent4>
      <a:accent5>
        <a:srgbClr val="B74DC3"/>
      </a:accent5>
      <a:accent6>
        <a:srgbClr val="B13B8D"/>
      </a:accent6>
      <a:hlink>
        <a:srgbClr val="BF5C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1672</Words>
  <Application>WPS Presentation</Application>
  <PresentationFormat>Широкоэкранный</PresentationFormat>
  <Paragraphs>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Segoe UI Light</vt:lpstr>
      <vt:lpstr>Segoe UI</vt:lpstr>
      <vt:lpstr>Avenir Next LT Pro</vt:lpstr>
      <vt:lpstr>Segoe Print</vt:lpstr>
      <vt:lpstr>Microsoft YaHei</vt:lpstr>
      <vt:lpstr>Arial Unicode MS</vt:lpstr>
      <vt:lpstr>Arial Black</vt:lpstr>
      <vt:lpstr>Bahnschrift Light Condensed</vt:lpstr>
      <vt:lpstr>Segoe UI Light</vt:lpstr>
      <vt:lpstr>Segoe UI Black</vt:lpstr>
      <vt:lpstr>Segoe UI Semibold</vt:lpstr>
      <vt:lpstr>Segoe UI</vt:lpstr>
      <vt:lpstr>AccentBoxVTI</vt:lpstr>
      <vt:lpstr>Генератор псевдо-случайных паролей на C++</vt:lpstr>
      <vt:lpstr>Идея проекта и поставленная задача</vt:lpstr>
      <vt:lpstr>PowerPoint 演示文稿</vt:lpstr>
      <vt:lpstr>Алгоритм работы</vt:lpstr>
      <vt:lpstr>Этапы решения</vt:lpstr>
      <vt:lpstr>Трудности</vt:lpstr>
      <vt:lpstr>Изученный материал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dimont212</cp:lastModifiedBy>
  <cp:revision>280</cp:revision>
  <dcterms:created xsi:type="dcterms:W3CDTF">2022-05-10T12:56:00Z</dcterms:created>
  <dcterms:modified xsi:type="dcterms:W3CDTF">2022-05-25T08:47:32Z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CDABEE047C914E85A319644B856903A0</vt:lpwstr>
  </property>
  <property fmtid="{D5CDD505-2E9C-101B-9397-08002B2CF9AE}" pid="3" name="KSOProductBuildVer">
    <vt:lpwstr>1049-11.2.0.11130</vt:lpwstr>
  </property>
</Properties>
</file>