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F9"/>
    <a:srgbClr val="E5E8EC"/>
    <a:srgbClr val="F0F6F9"/>
    <a:srgbClr val="424953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7930"/>
            <a:ext cx="9144000" cy="2291715"/>
          </a:xfrm>
        </p:spPr>
        <p:txBody>
          <a:bodyPr>
            <a:normAutofit fontScale="90000"/>
          </a:bodyPr>
          <a:lstStyle/>
          <a:p>
            <a:r>
              <a:rPr lang="ru-RU" altLang="en-US" sz="6665">
                <a:solidFill>
                  <a:srgbClr val="F4F6F9"/>
                </a:solidFill>
                <a:latin typeface="Segoe UI Semibold" panose="020B0702040204020203" charset="0"/>
                <a:cs typeface="Segoe UI Semibold" panose="020B0702040204020203" charset="0"/>
              </a:rPr>
              <a:t>Игра «Угадай слово» на </a:t>
            </a:r>
            <a:r>
              <a:rPr lang="en-US" altLang="en-US" sz="6665">
                <a:solidFill>
                  <a:srgbClr val="F4F6F9"/>
                </a:solidFill>
                <a:latin typeface="Segoe UI Semibold" panose="020B0702040204020203" charset="0"/>
                <a:cs typeface="Segoe UI Semibold" panose="020B0702040204020203" charset="0"/>
              </a:rPr>
              <a:t>Python</a:t>
            </a:r>
            <a:endParaRPr lang="en-US" altLang="en-US" sz="6665">
              <a:solidFill>
                <a:srgbClr val="F4F6F9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13000" y="4933950"/>
            <a:ext cx="7366000" cy="675640"/>
          </a:xfrm>
        </p:spPr>
        <p:txBody>
          <a:bodyPr>
            <a:noAutofit/>
          </a:bodyPr>
          <a:lstStyle/>
          <a:p>
            <a:r>
              <a:rPr lang="ru-RU" altLang="en-US" sz="4000">
                <a:solidFill>
                  <a:srgbClr val="E5E8EC"/>
                </a:solidFill>
                <a:latin typeface="Calibri" panose="020F0502020204030204" charset="0"/>
                <a:cs typeface="Calibri" panose="020F0502020204030204" charset="0"/>
              </a:rPr>
              <a:t>Сделал Туев Дмитрий</a:t>
            </a:r>
            <a:endParaRPr lang="ru-RU" altLang="en-US" sz="4000">
              <a:solidFill>
                <a:srgbClr val="E5E8E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sz="5400">
                <a:solidFill>
                  <a:srgbClr val="F4F6F9"/>
                </a:solidFill>
                <a:latin typeface="Segoe UI Semibold" panose="020B0702040204020203" charset="0"/>
                <a:cs typeface="Segoe UI Semibold" panose="020B0702040204020203" charset="0"/>
              </a:rPr>
              <a:t>О проекте</a:t>
            </a:r>
            <a:endParaRPr lang="ru-RU" altLang="en-US" sz="5400">
              <a:solidFill>
                <a:srgbClr val="F4F6F9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935355" y="1955165"/>
            <a:ext cx="9940925" cy="4393565"/>
          </a:xfrm>
        </p:spPr>
        <p:txBody>
          <a:bodyPr>
            <a:noAutofit/>
          </a:bodyPr>
          <a:p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Данный проект представляет собой игру, в которой нужно угадать случайно выбранное из списка слово.</a:t>
            </a:r>
            <a:endParaRPr lang="ru-RU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endParaRPr lang="ru-RU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Непосредственно во время игрового процесса на экране отображается строка, в которой находятся отгаданные и неотгаданные буквы (вместо неотгаданных нижние подчёркивания _ )</a:t>
            </a:r>
            <a:r>
              <a:rPr lang="en-US" altLang="ru-RU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,</a:t>
            </a:r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 ввод следующей буквы</a:t>
            </a:r>
            <a:r>
              <a:rPr lang="en-US" altLang="ru-RU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 </a:t>
            </a:r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и количество неправильно угаданных.</a:t>
            </a:r>
            <a:endParaRPr lang="ru-RU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sz="5400">
                <a:solidFill>
                  <a:srgbClr val="F4F6F9"/>
                </a:solidFill>
                <a:latin typeface="Segoe UI Semibold" panose="020B0702040204020203" charset="0"/>
                <a:cs typeface="Segoe UI Semibold" panose="020B0702040204020203" charset="0"/>
              </a:rPr>
              <a:t>Особенности</a:t>
            </a:r>
            <a:endParaRPr lang="ru-RU" altLang="en-US" sz="5400">
              <a:solidFill>
                <a:srgbClr val="F4F6F9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324100"/>
            <a:ext cx="10515600" cy="3192145"/>
          </a:xfrm>
        </p:spPr>
        <p:txBody>
          <a:bodyPr>
            <a:normAutofit lnSpcReduction="2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Программа не зависит от ОС, то есть работает корректно как на </a:t>
            </a:r>
            <a:r>
              <a:rPr lang="en-US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Windows</a:t>
            </a:r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, так и на </a:t>
            </a:r>
            <a:r>
              <a:rPr lang="en-US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Linux</a:t>
            </a:r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 (в теории на </a:t>
            </a:r>
            <a:r>
              <a:rPr lang="en-US" altLang="ru-RU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macOS</a:t>
            </a:r>
            <a:r>
              <a:rPr lang="ru-RU" altLang="ru-RU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 тоже</a:t>
            </a:r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)</a:t>
            </a:r>
            <a:r>
              <a:rPr lang="en-US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;</a:t>
            </a:r>
            <a:endParaRPr lang="en-US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pPr>
              <a:buFont typeface="Arial" panose="020B0604020202020204" pitchFamily="34" charset="0"/>
            </a:pPr>
            <a:endParaRPr lang="en-US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Легко добавить новые или удалить ненужные слова</a:t>
            </a:r>
            <a:r>
              <a:rPr lang="en-US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;</a:t>
            </a:r>
            <a:endParaRPr lang="en-US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pPr>
              <a:buFont typeface="Arial" panose="020B0604020202020204" pitchFamily="34" charset="0"/>
            </a:pPr>
            <a:endParaRPr lang="en-US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В программе не используются сторонние модули.</a:t>
            </a:r>
            <a:endParaRPr lang="ru-RU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sz="5400">
                <a:solidFill>
                  <a:srgbClr val="F4F6F9"/>
                </a:solidFill>
                <a:latin typeface="Segoe UI Semibold" panose="020B0702040204020203" charset="0"/>
                <a:cs typeface="Segoe UI Semibold" panose="020B0702040204020203" charset="0"/>
              </a:rPr>
              <a:t>Игровой процесс</a:t>
            </a:r>
            <a:endParaRPr lang="ru-RU" altLang="en-US" sz="5400">
              <a:solidFill>
                <a:srgbClr val="F4F6F9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89940" y="1873885"/>
            <a:ext cx="10611485" cy="4158615"/>
          </a:xfrm>
        </p:spPr>
        <p:txBody>
          <a:bodyPr>
            <a:normAutofit lnSpcReduction="20000"/>
          </a:bodyPr>
          <a:p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В консоль выводится строка, состоящая из нижних подчёркиваний, по мере отгадывания букв заменяющаяся на правильно угаданные, ввод буквы и количество неправильно угаданных букв.</a:t>
            </a:r>
            <a:endParaRPr lang="ru-RU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endParaRPr lang="ru-RU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Если счётчик неправильных букв достигнет 6, то игра закончится проигрышем.</a:t>
            </a:r>
            <a:endParaRPr lang="ru-RU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endParaRPr lang="ru-RU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  <a:p>
            <a:r>
              <a:rPr lang="ru-RU" altLang="en-US" sz="3200">
                <a:solidFill>
                  <a:srgbClr val="E5E8EC"/>
                </a:solidFill>
                <a:latin typeface="Segoe UI Semilight" panose="020B0402040204020203" charset="0"/>
                <a:cs typeface="Segoe UI Semilight" panose="020B0402040204020203" charset="0"/>
              </a:rPr>
              <a:t>Если вы угадаете все буквы, то игра завершится победой.</a:t>
            </a:r>
            <a:endParaRPr lang="ru-RU" altLang="en-US" sz="3200">
              <a:solidFill>
                <a:srgbClr val="E5E8EC"/>
              </a:solidFill>
              <a:latin typeface="Segoe UI Semilight" panose="020B0402040204020203" charset="0"/>
              <a:cs typeface="Segoe UI Semilight" panose="020B04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sz="5400">
                <a:solidFill>
                  <a:srgbClr val="F4F6F9"/>
                </a:solidFill>
                <a:latin typeface="Segoe UI Semibold" panose="020B0702040204020203" charset="0"/>
                <a:cs typeface="Segoe UI Semibold" panose="020B0702040204020203" charset="0"/>
              </a:rPr>
              <a:t>Скриншоты</a:t>
            </a:r>
            <a:endParaRPr lang="ru-RU" altLang="en-US" sz="5400">
              <a:solidFill>
                <a:srgbClr val="F4F6F9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92575" y="1722120"/>
            <a:ext cx="3787775" cy="657860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20" y="2824480"/>
            <a:ext cx="2592705" cy="120205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070" y="2828290"/>
            <a:ext cx="2581275" cy="121094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390" y="2820670"/>
            <a:ext cx="2581910" cy="120904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705" y="5043805"/>
            <a:ext cx="2581275" cy="120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WPS Presentation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Bahnschrift SemiBold SemiCondensed</vt:lpstr>
      <vt:lpstr>Cascadia Code Light</vt:lpstr>
      <vt:lpstr>Cascadia Mono</vt:lpstr>
      <vt:lpstr>Segoe UI</vt:lpstr>
      <vt:lpstr>Segoe UI Black</vt:lpstr>
      <vt:lpstr>Segoe UI Semibold</vt:lpstr>
      <vt:lpstr>Arial Black</vt:lpstr>
      <vt:lpstr>Cambria Math</vt:lpstr>
      <vt:lpstr>Cascadia Mono SemiBold</vt:lpstr>
      <vt:lpstr>Georgia</vt:lpstr>
      <vt:lpstr>Impact</vt:lpstr>
      <vt:lpstr>Lato Semibold</vt:lpstr>
      <vt:lpstr>Lobster</vt:lpstr>
      <vt:lpstr>Lucida Console</vt:lpstr>
      <vt:lpstr>Lucida Sans Unicode</vt:lpstr>
      <vt:lpstr>Malgun Gothic Semilight</vt:lpstr>
      <vt:lpstr>Microsoft JhengHei</vt:lpstr>
      <vt:lpstr>Segoe UI Light</vt:lpstr>
      <vt:lpstr>Segoe UI Semilight</vt:lpstr>
      <vt:lpstr>Sitka Banner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dimon</cp:lastModifiedBy>
  <cp:revision>2</cp:revision>
  <dcterms:created xsi:type="dcterms:W3CDTF">2023-01-02T10:43:15Z</dcterms:created>
  <dcterms:modified xsi:type="dcterms:W3CDTF">2023-01-02T14:10:02Z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1049-11.2.0.11440</vt:lpwstr>
  </property>
  <property fmtid="{D5CDD505-2E9C-101B-9397-08002B2CF9AE}" pid="3" name="ICV">
    <vt:lpwstr>2DD1622599EC48AE963C074441748D49</vt:lpwstr>
  </property>
</Properties>
</file>