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B47"/>
    <a:srgbClr val="FBB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3128-010A-46D0-B298-84C69C96E332}" type="datetimeFigureOut">
              <a:rPr lang="es-US" smtClean="0"/>
              <a:t>12/1/2015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208-6D70-4B38-9707-8F49DF236D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3821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3128-010A-46D0-B298-84C69C96E332}" type="datetimeFigureOut">
              <a:rPr lang="es-US" smtClean="0"/>
              <a:t>12/1/2015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208-6D70-4B38-9707-8F49DF236D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1712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3128-010A-46D0-B298-84C69C96E332}" type="datetimeFigureOut">
              <a:rPr lang="es-US" smtClean="0"/>
              <a:t>12/1/2015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208-6D70-4B38-9707-8F49DF236D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0380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3128-010A-46D0-B298-84C69C96E332}" type="datetimeFigureOut">
              <a:rPr lang="es-US" smtClean="0"/>
              <a:t>12/1/2015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208-6D70-4B38-9707-8F49DF236D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1821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3128-010A-46D0-B298-84C69C96E332}" type="datetimeFigureOut">
              <a:rPr lang="es-US" smtClean="0"/>
              <a:t>12/1/2015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208-6D70-4B38-9707-8F49DF236D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6059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3128-010A-46D0-B298-84C69C96E332}" type="datetimeFigureOut">
              <a:rPr lang="es-US" smtClean="0"/>
              <a:t>12/1/2015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208-6D70-4B38-9707-8F49DF236D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5524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3128-010A-46D0-B298-84C69C96E332}" type="datetimeFigureOut">
              <a:rPr lang="es-US" smtClean="0"/>
              <a:t>12/1/2015</a:t>
            </a:fld>
            <a:endParaRPr lang="es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208-6D70-4B38-9707-8F49DF236D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6537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3128-010A-46D0-B298-84C69C96E332}" type="datetimeFigureOut">
              <a:rPr lang="es-US" smtClean="0"/>
              <a:t>12/1/2015</a:t>
            </a:fld>
            <a:endParaRPr lang="es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208-6D70-4B38-9707-8F49DF236D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3667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3128-010A-46D0-B298-84C69C96E332}" type="datetimeFigureOut">
              <a:rPr lang="es-US" smtClean="0"/>
              <a:t>12/1/2015</a:t>
            </a:fld>
            <a:endParaRPr lang="es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208-6D70-4B38-9707-8F49DF236D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7108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3128-010A-46D0-B298-84C69C96E332}" type="datetimeFigureOut">
              <a:rPr lang="es-US" smtClean="0"/>
              <a:t>12/1/2015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208-6D70-4B38-9707-8F49DF236D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4090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3128-010A-46D0-B298-84C69C96E332}" type="datetimeFigureOut">
              <a:rPr lang="es-US" smtClean="0"/>
              <a:t>12/1/2015</a:t>
            </a:fld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2208-6D70-4B38-9707-8F49DF236D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2794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F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3128-010A-46D0-B298-84C69C96E332}" type="datetimeFigureOut">
              <a:rPr lang="es-US" smtClean="0"/>
              <a:t>12/1/2015</a:t>
            </a:fld>
            <a:endParaRPr lang="es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2208-6D70-4B38-9707-8F49DF236D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9074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6" y="970265"/>
            <a:ext cx="12025344" cy="454189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5937" y="6123478"/>
            <a:ext cx="1742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3200" dirty="0" smtClean="0"/>
              <a:t>Grupo #5</a:t>
            </a:r>
            <a:endParaRPr lang="es-US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122244" y="6119213"/>
            <a:ext cx="1999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600" dirty="0" smtClean="0"/>
              <a:t>Arquitectura y </a:t>
            </a:r>
          </a:p>
          <a:p>
            <a:r>
              <a:rPr lang="es-US" sz="1600" dirty="0" smtClean="0"/>
              <a:t>Computación Paralela</a:t>
            </a:r>
            <a:endParaRPr lang="es-US" sz="1600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2028722" y="6123478"/>
            <a:ext cx="0" cy="584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030420" y="212631"/>
            <a:ext cx="5992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5400" dirty="0" smtClean="0">
                <a:solidFill>
                  <a:schemeClr val="bg1"/>
                </a:solidFill>
              </a:rPr>
              <a:t>Conductor Utpl</a:t>
            </a:r>
            <a:endParaRPr lang="es-US" sz="5400" dirty="0">
              <a:solidFill>
                <a:schemeClr val="bg1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267286" y="676643"/>
            <a:ext cx="35169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H="1">
            <a:off x="8269466" y="674296"/>
            <a:ext cx="35169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8159261" y="669771"/>
            <a:ext cx="110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 smtClean="0">
                <a:solidFill>
                  <a:schemeClr val="bg1"/>
                </a:solidFill>
              </a:rPr>
              <a:t>móvil app</a:t>
            </a:r>
            <a:endParaRPr lang="es-US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9" y="1248504"/>
            <a:ext cx="2866988" cy="45871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705" y="1248504"/>
            <a:ext cx="2939715" cy="45871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9"/>
          <a:stretch/>
        </p:blipFill>
        <p:spPr>
          <a:xfrm>
            <a:off x="4282233" y="1248505"/>
            <a:ext cx="2897589" cy="44825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adroTexto 12"/>
          <p:cNvSpPr txBox="1"/>
          <p:nvPr/>
        </p:nvSpPr>
        <p:spPr>
          <a:xfrm>
            <a:off x="756683" y="6019367"/>
            <a:ext cx="276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>
                <a:solidFill>
                  <a:schemeClr val="bg1"/>
                </a:solidFill>
              </a:rPr>
              <a:t>Pantalla principal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43310" y="6019367"/>
            <a:ext cx="276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>
                <a:solidFill>
                  <a:schemeClr val="bg1"/>
                </a:solidFill>
              </a:rPr>
              <a:t>Lista de Paradas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565995" y="6019367"/>
            <a:ext cx="276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>
                <a:solidFill>
                  <a:schemeClr val="bg1"/>
                </a:solidFill>
              </a:rPr>
              <a:t>Iniciar o Finalizar Recorrido</a:t>
            </a:r>
            <a:endParaRPr lang="es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030420" y="212631"/>
            <a:ext cx="5992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5400" dirty="0" smtClean="0">
                <a:solidFill>
                  <a:schemeClr val="bg1"/>
                </a:solidFill>
              </a:rPr>
              <a:t>Conductor Utpl</a:t>
            </a:r>
            <a:endParaRPr lang="es-US" sz="5400" dirty="0">
              <a:solidFill>
                <a:schemeClr val="bg1"/>
              </a:solidFill>
            </a:endParaRPr>
          </a:p>
        </p:txBody>
      </p:sp>
      <p:cxnSp>
        <p:nvCxnSpPr>
          <p:cNvPr id="5" name="Conector recto 4"/>
          <p:cNvCxnSpPr/>
          <p:nvPr/>
        </p:nvCxnSpPr>
        <p:spPr>
          <a:xfrm flipH="1">
            <a:off x="267286" y="676643"/>
            <a:ext cx="35169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 flipH="1">
            <a:off x="8269466" y="674296"/>
            <a:ext cx="35169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8159261" y="669771"/>
            <a:ext cx="110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 smtClean="0">
                <a:solidFill>
                  <a:schemeClr val="bg1"/>
                </a:solidFill>
              </a:rPr>
              <a:t>móvil app</a:t>
            </a:r>
            <a:endParaRPr lang="es-US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57" y="2271712"/>
            <a:ext cx="9496562" cy="3291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CuadroTexto 9"/>
          <p:cNvSpPr txBox="1"/>
          <p:nvPr/>
        </p:nvSpPr>
        <p:spPr>
          <a:xfrm>
            <a:off x="1495356" y="1722240"/>
            <a:ext cx="817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000" dirty="0" smtClean="0">
                <a:solidFill>
                  <a:schemeClr val="bg1"/>
                </a:solidFill>
              </a:rPr>
              <a:t>Tabla de datos que se ingresan desde la aplicación del conductor Utpl</a:t>
            </a:r>
            <a:endParaRPr lang="es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1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/>
          <p:cNvCxnSpPr/>
          <p:nvPr/>
        </p:nvCxnSpPr>
        <p:spPr>
          <a:xfrm flipV="1">
            <a:off x="2705851" y="1584101"/>
            <a:ext cx="6324815" cy="1287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2705851" y="5640951"/>
            <a:ext cx="6324815" cy="1073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378083" y="1559923"/>
            <a:ext cx="69803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9600" dirty="0" smtClean="0">
                <a:solidFill>
                  <a:schemeClr val="bg1"/>
                </a:solidFill>
              </a:rPr>
              <a:t>Estudiante </a:t>
            </a:r>
          </a:p>
          <a:p>
            <a:pPr algn="ctr"/>
            <a:r>
              <a:rPr lang="es-US" sz="9600" dirty="0" smtClean="0">
                <a:solidFill>
                  <a:schemeClr val="bg1"/>
                </a:solidFill>
              </a:rPr>
              <a:t>Utpl</a:t>
            </a:r>
            <a:endParaRPr lang="es-US" sz="96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430332" y="4606911"/>
            <a:ext cx="440006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5500" dirty="0">
                <a:solidFill>
                  <a:schemeClr val="bg1"/>
                </a:solidFill>
              </a:rPr>
              <a:t>m</a:t>
            </a:r>
            <a:r>
              <a:rPr lang="es-US" sz="5500" dirty="0" smtClean="0">
                <a:solidFill>
                  <a:schemeClr val="bg1"/>
                </a:solidFill>
              </a:rPr>
              <a:t>óvil app</a:t>
            </a:r>
            <a:endParaRPr lang="es-US" sz="5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b="4238"/>
          <a:stretch/>
        </p:blipFill>
        <p:spPr>
          <a:xfrm>
            <a:off x="8465464" y="378190"/>
            <a:ext cx="3550526" cy="241615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6" y="553045"/>
            <a:ext cx="3445501" cy="55128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9"/>
          <a:stretch/>
        </p:blipFill>
        <p:spPr>
          <a:xfrm>
            <a:off x="4489841" y="553045"/>
            <a:ext cx="3533697" cy="54666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CuadroTexto 16"/>
          <p:cNvSpPr txBox="1"/>
          <p:nvPr/>
        </p:nvSpPr>
        <p:spPr>
          <a:xfrm>
            <a:off x="757720" y="6175470"/>
            <a:ext cx="276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>
                <a:solidFill>
                  <a:schemeClr val="bg1"/>
                </a:solidFill>
              </a:rPr>
              <a:t>Pantalla principal</a:t>
            </a:r>
            <a:endParaRPr lang="es-US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260404" y="6175470"/>
            <a:ext cx="276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>
                <a:solidFill>
                  <a:schemeClr val="bg1"/>
                </a:solidFill>
              </a:rPr>
              <a:t>Lista de Paradas</a:t>
            </a:r>
            <a:endParaRPr lang="es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86" y="347730"/>
            <a:ext cx="3548695" cy="56409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1378040" y="6223829"/>
            <a:ext cx="549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smtClean="0">
                <a:solidFill>
                  <a:schemeClr val="bg1"/>
                </a:solidFill>
              </a:rPr>
              <a:t>Mapa para mostrar el recorrido del bus UTPL</a:t>
            </a:r>
            <a:endParaRPr lang="es-US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6120616" y="1838321"/>
            <a:ext cx="5678295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132884" y="946396"/>
            <a:ext cx="3653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4400" dirty="0" smtClean="0">
                <a:solidFill>
                  <a:schemeClr val="bg1"/>
                </a:solidFill>
              </a:rPr>
              <a:t>Características:</a:t>
            </a:r>
            <a:endParaRPr lang="es-US" sz="44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54356" y="2083290"/>
            <a:ext cx="600767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700" dirty="0" smtClean="0">
                <a:solidFill>
                  <a:schemeClr val="bg1"/>
                </a:solidFill>
              </a:rPr>
              <a:t>- Mostrar ubicación actual del estudiante.</a:t>
            </a:r>
          </a:p>
          <a:p>
            <a:endParaRPr lang="es-US" sz="2700" dirty="0" smtClean="0">
              <a:solidFill>
                <a:schemeClr val="bg1"/>
              </a:solidFill>
            </a:endParaRPr>
          </a:p>
          <a:p>
            <a:r>
              <a:rPr lang="es-US" sz="2700" dirty="0" smtClean="0">
                <a:solidFill>
                  <a:schemeClr val="bg1"/>
                </a:solidFill>
              </a:rPr>
              <a:t>- Mostrar las paradas del bus.</a:t>
            </a:r>
          </a:p>
          <a:p>
            <a:endParaRPr lang="es-US" sz="2700" dirty="0" smtClean="0">
              <a:solidFill>
                <a:schemeClr val="bg1"/>
              </a:solidFill>
            </a:endParaRPr>
          </a:p>
          <a:p>
            <a:r>
              <a:rPr lang="es-US" sz="2700" dirty="0" smtClean="0">
                <a:solidFill>
                  <a:schemeClr val="bg1"/>
                </a:solidFill>
              </a:rPr>
              <a:t>- Mostrar recorrido del bus.</a:t>
            </a:r>
            <a:endParaRPr lang="es-US" sz="2700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/>
          <a:srcRect b="4238"/>
          <a:stretch/>
        </p:blipFill>
        <p:spPr>
          <a:xfrm>
            <a:off x="9177780" y="4895255"/>
            <a:ext cx="2884246" cy="19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06" y="1376435"/>
            <a:ext cx="6020865" cy="3968298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3211976" y="5315617"/>
            <a:ext cx="5678295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848273" y="2459866"/>
            <a:ext cx="2200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4400" dirty="0" smtClean="0">
                <a:solidFill>
                  <a:schemeClr val="bg1"/>
                </a:solidFill>
              </a:rPr>
              <a:t>GRACIAS</a:t>
            </a:r>
            <a:endParaRPr lang="es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97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76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Israel</dc:creator>
  <cp:lastModifiedBy>Diego Israel</cp:lastModifiedBy>
  <cp:revision>10</cp:revision>
  <dcterms:created xsi:type="dcterms:W3CDTF">2015-12-02T03:22:34Z</dcterms:created>
  <dcterms:modified xsi:type="dcterms:W3CDTF">2015-12-02T04:37:49Z</dcterms:modified>
</cp:coreProperties>
</file>