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2.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type="screen4x3" cy="6858000" cx="9144000"/>
  <p:notesSz cx="6797675" cy="9928225"/>
  <p:defaultTex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6924" autoAdjust="0"/>
    <p:restoredTop sz="94660"/>
  </p:normalViewPr>
  <p:slideViewPr>
    <p:cSldViewPr showGuides="0" snapToGrid="1" snapToObjects="0">
      <p:cViewPr varScale="1">
        <p:scale>
          <a:sx n="56" d="100"/>
          <a:sy n="56" d="100"/>
        </p:scale>
        <p:origin x="-1854" y="-102"/>
      </p:cViewPr>
      <p:guideLst>
        <p:guide orient="horz" pos="3127"/>
        <p:guide orient="vert" pos="2141"/>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16" name=""/>
        <p:cNvGrpSpPr/>
        <p:nvPr/>
      </p:nvGrpSpPr>
      <p:grpSpPr>
        <a:xfrm rot="0">
          <a:off x="0" y="0"/>
          <a:ext cx="0" cy="0"/>
          <a:chOff x="0" y="0"/>
          <a:chExt cx="0" cy="0"/>
        </a:xfrm>
      </p:grpSpPr>
      <p:sp>
        <p:nvSpPr>
          <p:cNvPr id="1048846" name="Rectangle 2"/>
          <p:cNvSpPr/>
          <p:nvPr>
            <p:ph type="hdr" sz="quarter" idx="0"/>
          </p:nvPr>
        </p:nvSpPr>
        <p:spPr>
          <a:xfrm rot="0">
            <a:off x="0" y="0"/>
            <a:ext cx="2944812" cy="496887"/>
          </a:xfrm>
          <a:prstGeom prst="rect"/>
          <a:noFill/>
          <a:ln>
            <a:noFill/>
          </a:ln>
        </p:spPr>
        <p:txBody>
          <a:bodyPr anchor="t" bIns="45957" lIns="91915" rIns="91915" tIns="45957" vert="horz"/>
          <a:p>
            <a:pPr eaLnBrk="1" hangingPunct="1" latinLnBrk="1" lvl="0"/>
            <a:endParaRPr altLang="zh-TW" sz="1200" lang="en-US">
              <a:latin typeface="Arial" pitchFamily="0" charset="0"/>
            </a:endParaRPr>
          </a:p>
        </p:txBody>
      </p:sp>
      <p:sp>
        <p:nvSpPr>
          <p:cNvPr id="1048847" name="Rectangle 3"/>
          <p:cNvSpPr/>
          <p:nvPr>
            <p:ph type="dt" sz="quarter" idx="1"/>
          </p:nvPr>
        </p:nvSpPr>
        <p:spPr>
          <a:xfrm rot="0">
            <a:off x="3851275" y="0"/>
            <a:ext cx="2944812" cy="496887"/>
          </a:xfrm>
          <a:prstGeom prst="rect"/>
          <a:noFill/>
          <a:ln>
            <a:noFill/>
          </a:ln>
        </p:spPr>
        <p:txBody>
          <a:bodyPr anchor="t" bIns="45957" lIns="91915" rIns="91915" tIns="45957" vert="horz"/>
          <a:p>
            <a:pPr algn="r" eaLnBrk="1" hangingPunct="1" latinLnBrk="1" lvl="0"/>
            <a:endParaRPr altLang="zh-TW" sz="1200" lang="en-US">
              <a:latin typeface="Arial" pitchFamily="0" charset="0"/>
            </a:endParaRPr>
          </a:p>
        </p:txBody>
      </p:sp>
      <p:sp>
        <p:nvSpPr>
          <p:cNvPr id="1048848" name="Rectangle 4"/>
          <p:cNvSpPr/>
          <p:nvPr>
            <p:ph type="ftr" sz="quarter" idx="2"/>
          </p:nvPr>
        </p:nvSpPr>
        <p:spPr>
          <a:xfrm rot="0">
            <a:off x="0" y="9429750"/>
            <a:ext cx="2944812" cy="496887"/>
          </a:xfrm>
          <a:prstGeom prst="rect"/>
          <a:noFill/>
          <a:ln>
            <a:noFill/>
          </a:ln>
        </p:spPr>
        <p:txBody>
          <a:bodyPr anchor="b" bIns="45957" lIns="91915" rIns="91915" tIns="45957" vert="horz"/>
          <a:p>
            <a:pPr eaLnBrk="1" hangingPunct="1" latinLnBrk="1" lvl="0"/>
            <a:endParaRPr altLang="zh-TW" sz="1200" lang="en-US">
              <a:latin typeface="Arial" pitchFamily="0" charset="0"/>
            </a:endParaRPr>
          </a:p>
        </p:txBody>
      </p:sp>
      <p:sp>
        <p:nvSpPr>
          <p:cNvPr id="1048849" name="Rectangle 5"/>
          <p:cNvSpPr/>
          <p:nvPr>
            <p:ph type="sldNum" sz="quarter" idx="3"/>
          </p:nvPr>
        </p:nvSpPr>
        <p:spPr>
          <a:xfrm rot="0">
            <a:off x="3851275" y="9429750"/>
            <a:ext cx="2944812" cy="496887"/>
          </a:xfrm>
          <a:prstGeom prst="rect"/>
          <a:noFill/>
          <a:ln>
            <a:noFill/>
          </a:ln>
        </p:spPr>
        <p:txBody>
          <a:bodyPr anchor="b" bIns="45957" lIns="91915" rIns="91915" tIns="45957" vert="horz"/>
          <a:p>
            <a:pPr algn="r" eaLnBrk="1" hangingPunct="1" latinLnBrk="1" lvl="0"/>
            <a:fld id="{566ABCEB-ACFC-4714-9973-3DA970169C29}" type="slidenum">
              <a:rPr altLang="zh-TW" sz="1200" lang="en-US">
                <a:latin typeface="Arial" pitchFamily="0" charset="0"/>
              </a:rPr>
              <a:pPr algn="r" eaLnBrk="1" hangingPunct="1" latinLnBrk="1" lvl="0"/>
            </a:fld>
            <a:endParaRPr altLang="zh-TW" sz="1200" lang="en-US">
              <a:latin typeface="Arial" pitchFamily="0" charset="0"/>
            </a:endParaRPr>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14" name=""/>
        <p:cNvGrpSpPr/>
        <p:nvPr/>
      </p:nvGrpSpPr>
      <p:grpSpPr>
        <a:xfrm rot="0">
          <a:off x="0" y="0"/>
          <a:ext cx="0" cy="0"/>
          <a:chOff x="0" y="0"/>
          <a:chExt cx="0" cy="0"/>
        </a:xfrm>
      </p:grpSpPr>
      <p:sp>
        <p:nvSpPr>
          <p:cNvPr id="1048840" name="Rectangle 2"/>
          <p:cNvSpPr/>
          <p:nvPr>
            <p:ph type="hdr" sz="quarter" idx="0"/>
          </p:nvPr>
        </p:nvSpPr>
        <p:spPr>
          <a:xfrm rot="0">
            <a:off x="0" y="0"/>
            <a:ext cx="2944812" cy="496887"/>
          </a:xfrm>
          <a:prstGeom prst="rect"/>
          <a:noFill/>
          <a:ln>
            <a:noFill/>
          </a:ln>
        </p:spPr>
        <p:txBody>
          <a:bodyPr anchor="t" bIns="45957" lIns="91915" rIns="91915" tIns="45957" vert="horz"/>
          <a:p>
            <a:pPr eaLnBrk="1" hangingPunct="1" latinLnBrk="1" lvl="0"/>
            <a:endParaRPr altLang="zh-TW" sz="1200" lang="en-US">
              <a:latin typeface="Arial" pitchFamily="0" charset="0"/>
            </a:endParaRPr>
          </a:p>
        </p:txBody>
      </p:sp>
      <p:sp>
        <p:nvSpPr>
          <p:cNvPr id="1048841" name="Rectangle 3"/>
          <p:cNvSpPr/>
          <p:nvPr>
            <p:ph type="dt" sz="full" idx="1"/>
          </p:nvPr>
        </p:nvSpPr>
        <p:spPr>
          <a:xfrm rot="0">
            <a:off x="3851275" y="0"/>
            <a:ext cx="2944812" cy="496887"/>
          </a:xfrm>
          <a:prstGeom prst="rect"/>
          <a:noFill/>
          <a:ln>
            <a:noFill/>
          </a:ln>
        </p:spPr>
        <p:txBody>
          <a:bodyPr anchor="t" bIns="45957" lIns="91915" rIns="91915" tIns="45957" vert="horz"/>
          <a:p>
            <a:pPr algn="r" eaLnBrk="1" hangingPunct="1" latinLnBrk="1" lvl="0"/>
            <a:endParaRPr altLang="zh-TW" sz="1200" lang="en-US">
              <a:latin typeface="Arial" pitchFamily="0" charset="0"/>
            </a:endParaRPr>
          </a:p>
        </p:txBody>
      </p:sp>
      <p:sp>
        <p:nvSpPr>
          <p:cNvPr id="1048842" name="Rectangle 4"/>
          <p:cNvSpPr/>
          <p:nvPr>
            <p:ph type="sldImg" sz="full" idx="2"/>
          </p:nvPr>
        </p:nvSpPr>
        <p:spPr>
          <a:xfrm rot="0">
            <a:off x="917575" y="744537"/>
            <a:ext cx="4962525" cy="3722687"/>
          </a:xfrm>
          <a:prstGeom prst="rect"/>
          <a:noFill/>
          <a:ln w="9525" cap="flat" cmpd="sng">
            <a:solidFill>
              <a:srgbClr val="000000">
                <a:alpha val="100000"/>
              </a:srgbClr>
            </a:solidFill>
            <a:prstDash val="solid"/>
            <a:round/>
          </a:ln>
        </p:spPr>
        <p:txBody>
          <a:bodyPr anchor="ctr" bIns="50681" lIns="101361" rIns="101361" tIns="50681" vert="horz"/>
          <a:p/>
        </p:txBody>
      </p:sp>
      <p:sp>
        <p:nvSpPr>
          <p:cNvPr id="1048843" name="Rectangle 5"/>
          <p:cNvSpPr/>
          <p:nvPr>
            <p:ph type="body" sz="quarter" idx="3"/>
          </p:nvPr>
        </p:nvSpPr>
        <p:spPr>
          <a:xfrm rot="0">
            <a:off x="679450" y="4714875"/>
            <a:ext cx="5438775" cy="4468812"/>
          </a:xfrm>
          <a:prstGeom prst="rect"/>
          <a:noFill/>
          <a:ln>
            <a:noFill/>
          </a:ln>
        </p:spPr>
        <p:txBody>
          <a:bodyPr anchor="t" bIns="45957" lIns="91915" rIns="91915" tIns="45957" vert="horz"/>
          <a:p>
            <a:pPr lvl="0"/>
            <a:r>
              <a:rPr altLang="en-US" lang="zh-TW"/>
              <a:t>按一下以編輯母片</a:t>
            </a:r>
          </a:p>
          <a:p>
            <a:pPr lvl="1"/>
            <a:r>
              <a:rPr altLang="en-US" lang="zh-TW"/>
              <a:t>第二層</a:t>
            </a:r>
          </a:p>
          <a:p>
            <a:pPr lvl="2"/>
            <a:r>
              <a:rPr altLang="en-US" lang="zh-TW"/>
              <a:t>第三層</a:t>
            </a:r>
          </a:p>
          <a:p>
            <a:pPr lvl="3"/>
            <a:r>
              <a:rPr altLang="en-US" lang="zh-TW"/>
              <a:t>第四層</a:t>
            </a:r>
          </a:p>
          <a:p>
            <a:pPr lvl="4"/>
            <a:r>
              <a:rPr altLang="en-US" lang="zh-TW"/>
              <a:t>第五層</a:t>
            </a:r>
          </a:p>
        </p:txBody>
      </p:sp>
      <p:sp>
        <p:nvSpPr>
          <p:cNvPr id="1048844" name="Rectangle 6"/>
          <p:cNvSpPr/>
          <p:nvPr>
            <p:ph type="ftr" sz="quarter" idx="4"/>
          </p:nvPr>
        </p:nvSpPr>
        <p:spPr>
          <a:xfrm rot="0">
            <a:off x="0" y="9429750"/>
            <a:ext cx="2944812" cy="496887"/>
          </a:xfrm>
          <a:prstGeom prst="rect"/>
          <a:noFill/>
          <a:ln>
            <a:noFill/>
          </a:ln>
        </p:spPr>
        <p:txBody>
          <a:bodyPr anchor="b" bIns="45957" lIns="91915" rIns="91915" tIns="45957" vert="horz"/>
          <a:p>
            <a:pPr eaLnBrk="1" hangingPunct="1" latinLnBrk="1" lvl="0"/>
            <a:endParaRPr altLang="zh-TW" sz="1200" lang="en-US">
              <a:latin typeface="Arial" pitchFamily="0" charset="0"/>
            </a:endParaRPr>
          </a:p>
        </p:txBody>
      </p:sp>
      <p:sp>
        <p:nvSpPr>
          <p:cNvPr id="1048845" name="Rectangle 7"/>
          <p:cNvSpPr/>
          <p:nvPr>
            <p:ph type="sldNum" sz="quarter" idx="5"/>
          </p:nvPr>
        </p:nvSpPr>
        <p:spPr>
          <a:xfrm rot="0">
            <a:off x="3851275" y="9429750"/>
            <a:ext cx="2944812" cy="496887"/>
          </a:xfrm>
          <a:prstGeom prst="rect"/>
          <a:noFill/>
          <a:ln>
            <a:noFill/>
          </a:ln>
        </p:spPr>
        <p:txBody>
          <a:bodyPr anchor="b" bIns="45957" lIns="91915" rIns="91915" tIns="45957" vert="horz"/>
          <a:p>
            <a:pPr algn="r" eaLnBrk="1" hangingPunct="1" latinLnBrk="1" lvl="0"/>
            <a:fld id="{566ABCEB-ACFC-4714-9973-3DA970169C29}" type="slidenum">
              <a:rPr altLang="zh-TW" sz="1200" lang="en-US">
                <a:latin typeface="Arial" pitchFamily="0" charset="0"/>
              </a:rPr>
              <a:pPr algn="r" eaLnBrk="1" hangingPunct="1" latinLnBrk="1" lvl="0"/>
            </a:fld>
            <a:endParaRPr altLang="zh-TW" sz="1200" lang="en-US">
              <a:latin typeface="Arial" pitchFamily="0"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ea typeface="PMingLiU" pitchFamily="18" charset="-120"/>
        <a:sym typeface="Tahoma"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ea typeface="PMingLiU" pitchFamily="18" charset="-120"/>
        <a:sym typeface="Tahoma"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ea typeface="PMingLiU" pitchFamily="18" charset="-120"/>
        <a:sym typeface="Tahoma"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ea typeface="PMingLiU" pitchFamily="18" charset="-120"/>
        <a:sym typeface="Tahoma"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ea typeface="PMingLiU" pitchFamily="18" charset="-120"/>
        <a:sym typeface="Tahoma"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rot="0">
          <a:off x="0" y="0"/>
          <a:ext cx="0" cy="0"/>
          <a:chOff x="0" y="0"/>
          <a:chExt cx="0" cy="0"/>
        </a:xfrm>
      </p:grpSpPr>
      <p:sp>
        <p:nvSpPr>
          <p:cNvPr id="1048586" name="Slide Image Placeholder 1"/>
          <p:cNvSpPr/>
          <p:nvPr>
            <p:ph type="sldImg" sz="full" idx="0"/>
          </p:nvPr>
        </p:nvSpPr>
        <p:spPr>
          <a:xfrm rot="0">
            <a:off x="917575" y="744537"/>
            <a:ext cx="4962525" cy="3722687"/>
          </a:xfrm>
          <a:prstGeom prst="rect"/>
        </p:spPr>
        <p:txBody>
          <a:bodyPr anchor="ctr" bIns="45720" lIns="91440" rIns="91440" tIns="45720" vert="horz"/>
          <a:p/>
        </p:txBody>
      </p:sp>
      <p:sp>
        <p:nvSpPr>
          <p:cNvPr id="1048587" name="Notes Placeholder 2"/>
          <p:cNvSpPr/>
          <p:nvPr>
            <p:ph type="body" sz="full" idx="1"/>
          </p:nvPr>
        </p:nvSpPr>
        <p:spPr>
          <a:xfrm rot="0">
            <a:off x="679450" y="4714875"/>
            <a:ext cx="5438775" cy="4468812"/>
          </a:xfrm>
          <a:prstGeom prst="rect"/>
          <a:noFill/>
          <a:ln>
            <a:noFill/>
          </a:ln>
        </p:spPr>
        <p:txBody>
          <a:bodyPr anchor="t" bIns="45957" lIns="91915" rIns="91915" tIns="45957" vert="horz"/>
          <a:p>
            <a:pPr lvl="0"/>
            <a:endParaRPr altLang="en-US" lang="en-GB">
              <a:latin typeface="Times New Roman" pitchFamily="18" charset="0"/>
              <a:ea typeface="Gulim" pitchFamily="34" charset="-127"/>
            </a:endParaRPr>
          </a:p>
        </p:txBody>
      </p:sp>
      <p:sp>
        <p:nvSpPr>
          <p:cNvPr id="1048588" name="Slide Number Placeholder 3"/>
          <p:cNvSpPr txBox="1"/>
          <p:nvPr/>
        </p:nvSpPr>
        <p:spPr>
          <a:xfrm rot="0">
            <a:off x="3849687" y="9429750"/>
            <a:ext cx="2946400" cy="496887"/>
          </a:xfrm>
          <a:prstGeom prst="rect"/>
          <a:noFill/>
          <a:ln>
            <a:noFill/>
          </a:ln>
        </p:spPr>
        <p:txBody>
          <a:bodyPr anchor="b" bIns="45957" lIns="91915" rIns="91915" tIns="45957" vert="horz"/>
          <a:p>
            <a:pPr algn="r" eaLnBrk="1" hangingPunct="1" latinLnBrk="1" lvl="0">
              <a:spcBef>
                <a:spcPct val="0"/>
              </a:spcBef>
            </a:pPr>
            <a:fld id="{566ABCEB-ACFC-4714-9973-3DA970169C29}" type="slidenum">
              <a:rPr altLang="en-US" lang="en-US"/>
              <a:pPr algn="r" eaLnBrk="1" hangingPunct="1" latinLnBrk="1" lvl="0">
                <a:spcBef>
                  <a:spcPct val="0"/>
                </a:spcBef>
              </a:pPr>
            </a:fld>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rot="0">
          <a:off x="0" y="0"/>
          <a:ext cx="0" cy="0"/>
          <a:chOff x="0" y="0"/>
          <a:chExt cx="0" cy="0"/>
        </a:xfrm>
      </p:grpSpPr>
      <p:sp>
        <p:nvSpPr>
          <p:cNvPr id="1048720" name="Rectangle 2"/>
          <p:cNvSpPr/>
          <p:nvPr>
            <p:ph type="sldImg" sz="full" idx="0"/>
          </p:nvPr>
        </p:nvSpPr>
        <p:spPr>
          <a:xfrm rot="0">
            <a:off x="917575" y="744537"/>
            <a:ext cx="4962525" cy="3722687"/>
          </a:xfrm>
          <a:prstGeom prst="rect"/>
        </p:spPr>
        <p:txBody>
          <a:bodyPr anchor="ctr" bIns="50681" lIns="101361" rIns="101361" tIns="50681" vert="horz"/>
          <a:p/>
        </p:txBody>
      </p:sp>
      <p:sp>
        <p:nvSpPr>
          <p:cNvPr id="1048721" name="Rectangle 3"/>
          <p:cNvSpPr/>
          <p:nvPr>
            <p:ph type="body" sz="full" idx="1"/>
          </p:nvPr>
        </p:nvSpPr>
        <p:spPr>
          <a:xfrm rot="0">
            <a:off x="679450" y="4714875"/>
            <a:ext cx="5438775" cy="4468812"/>
          </a:xfrm>
          <a:prstGeom prst="rect"/>
          <a:noFill/>
        </p:spPr>
        <p:txBody>
          <a:bodyPr anchor="t" bIns="45957" lIns="91915" rIns="91915" tIns="45957" vert="horz"/>
          <a:p>
            <a:pPr eaLnBrk="1" hangingPunct="1" latinLnBrk="1" lvl="0">
              <a:spcBef>
                <a:spcPct val="0"/>
              </a:spcBef>
            </a:pPr>
            <a:r>
              <a:rPr altLang="en-US" lang="en-US">
                <a:ea typeface="ＭＳ Ｐゴシック" pitchFamily="34" charset="-128"/>
              </a:rPr>
              <a:t>Talk about forwarding &amp; control planes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1" name=""/>
        <p:cNvGrpSpPr/>
        <p:nvPr/>
      </p:nvGrpSpPr>
      <p:grpSpPr>
        <a:xfrm>
          <a:off x="0" y="0"/>
          <a:ext cx="0" cy="0"/>
          <a:chOff x="0" y="0"/>
          <a:chExt cx="0" cy="0"/>
        </a:xfrm>
      </p:grpSpPr>
      <p:sp>
        <p:nvSpPr>
          <p:cNvPr id="1048836" name="Title 1"/>
          <p:cNvSpPr>
            <a:spLocks noGrp="1"/>
          </p:cNvSpPr>
          <p:nvPr>
            <p:ph type="title"/>
          </p:nvPr>
        </p:nvSpPr>
        <p:spPr/>
        <p:txBody>
          <a:bodyPr/>
          <a:p>
            <a:r>
              <a:rPr lang="en-US" smtClean="0"/>
              <a:t>Click to edit Master title style</a:t>
            </a:r>
            <a:endParaRPr lang="en-US"/>
          </a:p>
        </p:txBody>
      </p:sp>
      <p:sp>
        <p:nvSpPr>
          <p:cNvPr id="104883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2" name=""/>
        <p:cNvGrpSpPr/>
        <p:nvPr/>
      </p:nvGrpSpPr>
      <p:grpSpPr>
        <a:xfrm>
          <a:off x="0" y="0"/>
          <a:ext cx="0" cy="0"/>
          <a:chOff x="0" y="0"/>
          <a:chExt cx="0" cy="0"/>
        </a:xfrm>
      </p:grpSpPr>
      <p:sp>
        <p:nvSpPr>
          <p:cNvPr id="104883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83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US"/>
          </a:p>
        </p:txBody>
      </p:sp>
      <p:sp>
        <p:nvSpPr>
          <p:cNvPr id="104859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5" name=""/>
        <p:cNvGrpSpPr/>
        <p:nvPr/>
      </p:nvGrpSpPr>
      <p:grpSpPr>
        <a:xfrm>
          <a:off x="0" y="0"/>
          <a:ext cx="0" cy="0"/>
          <a:chOff x="0" y="0"/>
          <a:chExt cx="0" cy="0"/>
        </a:xfrm>
      </p:grpSpPr>
      <p:sp>
        <p:nvSpPr>
          <p:cNvPr id="1048820"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21"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6" name=""/>
        <p:cNvGrpSpPr/>
        <p:nvPr/>
      </p:nvGrpSpPr>
      <p:grpSpPr>
        <a:xfrm>
          <a:off x="0" y="0"/>
          <a:ext cx="0" cy="0"/>
          <a:chOff x="0" y="0"/>
          <a:chExt cx="0" cy="0"/>
        </a:xfrm>
      </p:grpSpPr>
      <p:sp>
        <p:nvSpPr>
          <p:cNvPr id="1048822" name="Title 1"/>
          <p:cNvSpPr>
            <a:spLocks noGrp="1"/>
          </p:cNvSpPr>
          <p:nvPr>
            <p:ph type="title"/>
          </p:nvPr>
        </p:nvSpPr>
        <p:spPr/>
        <p:txBody>
          <a:bodyPr/>
          <a:p>
            <a:r>
              <a:rPr lang="en-US" smtClean="0"/>
              <a:t>Click to edit Master title style</a:t>
            </a:r>
            <a:endParaRPr lang="en-US"/>
          </a:p>
        </p:txBody>
      </p:sp>
      <p:sp>
        <p:nvSpPr>
          <p:cNvPr id="104882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7" name=""/>
        <p:cNvGrpSpPr/>
        <p:nvPr/>
      </p:nvGrpSpPr>
      <p:grpSpPr>
        <a:xfrm>
          <a:off x="0" y="0"/>
          <a:ext cx="0" cy="0"/>
          <a:chOff x="0" y="0"/>
          <a:chExt cx="0" cy="0"/>
        </a:xfrm>
      </p:grpSpPr>
      <p:sp>
        <p:nvSpPr>
          <p:cNvPr id="1048825" name="Title 1"/>
          <p:cNvSpPr>
            <a:spLocks noGrp="1"/>
          </p:cNvSpPr>
          <p:nvPr>
            <p:ph type="title"/>
          </p:nvPr>
        </p:nvSpPr>
        <p:spPr/>
        <p:txBody>
          <a:bodyPr/>
          <a:p>
            <a:r>
              <a:rPr lang="en-US" smtClean="0"/>
              <a:t>Click to edit Master title style</a:t>
            </a:r>
            <a:endParaRPr lang="en-US"/>
          </a:p>
        </p:txBody>
      </p:sp>
      <p:sp>
        <p:nvSpPr>
          <p:cNvPr id="104882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3" name=""/>
        <p:cNvGrpSpPr/>
        <p:nvPr/>
      </p:nvGrpSpPr>
      <p:grpSpPr>
        <a:xfrm>
          <a:off x="0" y="0"/>
          <a:ext cx="0" cy="0"/>
          <a:chOff x="0" y="0"/>
          <a:chExt cx="0" cy="0"/>
        </a:xfrm>
      </p:grpSpPr>
      <p:sp>
        <p:nvSpPr>
          <p:cNvPr id="1048719" name="Title 1"/>
          <p:cNvSpPr>
            <a:spLocks noGrp="1"/>
          </p:cNvSpPr>
          <p:nvPr>
            <p:ph type="title"/>
          </p:nvPr>
        </p:nvSpPr>
        <p:spPr/>
        <p:txBody>
          <a:bodyPr/>
          <a:p>
            <a:r>
              <a:rPr lang="en-US" smtClean="0"/>
              <a:t>Click to edit Master title style</a:t>
            </a:r>
            <a:endParaRPr lang="en-US"/>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8" name=""/>
        <p:cNvGrpSpPr/>
        <p:nvPr/>
      </p:nvGrpSpPr>
      <p:grpSpPr>
        <a:xfrm>
          <a:off x="0" y="0"/>
          <a:ext cx="0" cy="0"/>
          <a:chOff x="0" y="0"/>
          <a:chExt cx="0" cy="0"/>
        </a:xfrm>
      </p:grpSpPr>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9" name=""/>
        <p:cNvGrpSpPr/>
        <p:nvPr/>
      </p:nvGrpSpPr>
      <p:grpSpPr>
        <a:xfrm>
          <a:off x="0" y="0"/>
          <a:ext cx="0" cy="0"/>
          <a:chOff x="0" y="0"/>
          <a:chExt cx="0" cy="0"/>
        </a:xfrm>
      </p:grpSpPr>
      <p:sp>
        <p:nvSpPr>
          <p:cNvPr id="1048830"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3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0" name=""/>
        <p:cNvGrpSpPr/>
        <p:nvPr/>
      </p:nvGrpSpPr>
      <p:grpSpPr>
        <a:xfrm>
          <a:off x="0" y="0"/>
          <a:ext cx="0" cy="0"/>
          <a:chOff x="0" y="0"/>
          <a:chExt cx="0" cy="0"/>
        </a:xfrm>
      </p:grpSpPr>
      <p:sp>
        <p:nvSpPr>
          <p:cNvPr id="104883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34"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panose="020B0604020202020204" pitchFamily="34" charset="0"/>
              <a:buNone/>
            </a:pPr>
            <a:endParaRPr baseline="0" b="0" cap="none" sz="3200" i="0" kern="1200" kumimoji="0" lang="en-US" noProof="0" normalizeH="0" spc="0" strike="noStrike" u="none" smtClean="0">
              <a:ln>
                <a:noFill/>
              </a:ln>
              <a:solidFill>
                <a:schemeClr val="tx1"/>
              </a:solidFill>
              <a:effectLst/>
              <a:uLnTx/>
              <a:uFillTx/>
              <a:latin typeface="+mn-lt"/>
              <a:ea typeface="PMingLiU" pitchFamily="18" charset="-120"/>
              <a:cs typeface="+mn-cs"/>
            </a:endParaRPr>
          </a:p>
        </p:txBody>
      </p:sp>
      <p:sp>
        <p:nvSpPr>
          <p:cNvPr id="104883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2" name=""/>
        <p:cNvGrpSpPr/>
        <p:nvPr/>
      </p:nvGrpSpPr>
      <p:grpSpPr>
        <a:xfrm rot="0">
          <a:off x="0" y="0"/>
          <a:ext cx="0" cy="0"/>
          <a:chOff x="0" y="0"/>
          <a:chExt cx="0" cy="0"/>
        </a:xfrm>
      </p:grpSpPr>
      <p:sp>
        <p:nvSpPr>
          <p:cNvPr id="1048576" name="Title Placeholder 1"/>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en-US"/>
              <a:t>Click to edit Master title style</a:t>
            </a:r>
          </a:p>
        </p:txBody>
      </p:sp>
      <p:sp>
        <p:nvSpPr>
          <p:cNvPr id="1048577" name="Text Placeholder 2"/>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Date Placeholder 3"/>
          <p:cNvSpPr/>
          <p:nvPr>
            <p:ph type="dt" sz="half" idx="2"/>
          </p:nvPr>
        </p:nvSpPr>
        <p:spPr>
          <a:xfrm rot="0">
            <a:off x="457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579" name="Footer Placeholder 4"/>
          <p:cNvSpPr/>
          <p:nvPr>
            <p:ph type="ftr" sz="quarter" idx="3"/>
          </p:nvPr>
        </p:nvSpPr>
        <p:spPr>
          <a:xfrm rot="0">
            <a:off x="3124200" y="6356350"/>
            <a:ext cx="2895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580" name="Slide Number Placeholder 5"/>
          <p:cNvSpPr/>
          <p:nvPr>
            <p:ph type="sldNum" sz="quarter" idx="4"/>
          </p:nvPr>
        </p:nvSpPr>
        <p:spPr>
          <a:xfrm rot="0">
            <a:off x="6553200" y="6356350"/>
            <a:ext cx="21336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alibri" pitchFamily="34" charset="0"/>
                <a:ea typeface="PMingLiU" pitchFamily="18" charset="-120"/>
                <a:sym typeface="Tahoma" pitchFamily="34" charset="0"/>
              </a:defRPr>
            </a:lvl5pPr>
          </a:lstStyle>
          <a:p>
            <a:pPr algn="r" eaLnBrk="1" hangingPunct="1" latinLnBrk="1" lvl="0"/>
            <a:fld id="{566ABCEB-ACFC-4714-9973-3DA970169C29}" type="slidenum">
              <a:rPr altLang="zh-TW" sz="1200" lang="en-US">
                <a:solidFill>
                  <a:srgbClr val="898989"/>
                </a:solidFill>
              </a:rPr>
              <a:pPr algn="r" eaLnBrk="1" hangingPunct="1" latinLnBrk="1" lvl="0"/>
            </a:fld>
            <a:endParaRPr altLang="zh-TW" sz="1200" lang="en-US">
              <a:solidFill>
                <a:srgbClr val="898989"/>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0" sldNum="1"/>
  <p:txStyles>
    <p:titleStyle>
      <a:lvl1pPr algn="ctr" eaLnBrk="0" fontAlgn="base" hangingPunct="0" rtl="0">
        <a:spcBef>
          <a:spcPct val="0"/>
        </a:spcBef>
        <a:spcAft>
          <a:spcPct val="0"/>
        </a:spcAft>
        <a:defRPr sz="4400" kern="1200">
          <a:solidFill>
            <a:schemeClr val="tx1"/>
          </a:solidFill>
          <a:latin typeface="+mj-lt"/>
          <a:ea typeface="PMingLiU" pitchFamily="18" charset="-120"/>
          <a:cs typeface="+mj-cs"/>
        </a:defRPr>
      </a:lvl1pPr>
      <a:lvl2pPr algn="ctr" eaLnBrk="0" fontAlgn="base" hangingPunct="0" rtl="0">
        <a:spcBef>
          <a:spcPct val="0"/>
        </a:spcBef>
        <a:spcAft>
          <a:spcPct val="0"/>
        </a:spcAft>
        <a:defRPr sz="4400">
          <a:solidFill>
            <a:schemeClr val="tx1"/>
          </a:solidFill>
          <a:latin typeface="Calibri" pitchFamily="34" charset="0"/>
          <a:ea typeface="PMingLiU" pitchFamily="18" charset="-120"/>
        </a:defRPr>
      </a:lvl2pPr>
      <a:lvl3pPr algn="ctr" eaLnBrk="0" fontAlgn="base" hangingPunct="0" rtl="0">
        <a:spcBef>
          <a:spcPct val="0"/>
        </a:spcBef>
        <a:spcAft>
          <a:spcPct val="0"/>
        </a:spcAft>
        <a:defRPr sz="4400">
          <a:solidFill>
            <a:schemeClr val="tx1"/>
          </a:solidFill>
          <a:latin typeface="Calibri" pitchFamily="34" charset="0"/>
          <a:ea typeface="PMingLiU" pitchFamily="18" charset="-120"/>
        </a:defRPr>
      </a:lvl3pPr>
      <a:lvl4pPr algn="ctr" eaLnBrk="0" fontAlgn="base" hangingPunct="0" rtl="0">
        <a:spcBef>
          <a:spcPct val="0"/>
        </a:spcBef>
        <a:spcAft>
          <a:spcPct val="0"/>
        </a:spcAft>
        <a:defRPr sz="4400">
          <a:solidFill>
            <a:schemeClr val="tx1"/>
          </a:solidFill>
          <a:latin typeface="Calibri" pitchFamily="34" charset="0"/>
          <a:ea typeface="PMingLiU" pitchFamily="18" charset="-120"/>
        </a:defRPr>
      </a:lvl4pPr>
      <a:lvl5pPr algn="ctr" eaLnBrk="0" fontAlgn="base" hangingPunct="0" rtl="0">
        <a:spcBef>
          <a:spcPct val="0"/>
        </a:spcBef>
        <a:spcAft>
          <a:spcPct val="0"/>
        </a:spcAft>
        <a:defRPr sz="4400">
          <a:solidFill>
            <a:schemeClr val="tx1"/>
          </a:solidFill>
          <a:latin typeface="Calibri" pitchFamily="34" charset="0"/>
          <a:ea typeface="PMingLiU" pitchFamily="18" charset="-120"/>
        </a:defRPr>
      </a:lvl5pPr>
      <a:lvl6pPr algn="ctr" fontAlgn="base" marL="457200" rtl="0">
        <a:spcBef>
          <a:spcPct val="0"/>
        </a:spcBef>
        <a:spcAft>
          <a:spcPct val="0"/>
        </a:spcAft>
        <a:defRPr sz="4400">
          <a:solidFill>
            <a:schemeClr val="tx1"/>
          </a:solidFill>
          <a:latin typeface="Calibri" pitchFamily="34" charset="0"/>
          <a:ea typeface="PMingLiU" pitchFamily="18" charset="-120"/>
        </a:defRPr>
      </a:lvl6pPr>
      <a:lvl7pPr algn="ctr" fontAlgn="base" marL="914400" rtl="0">
        <a:spcBef>
          <a:spcPct val="0"/>
        </a:spcBef>
        <a:spcAft>
          <a:spcPct val="0"/>
        </a:spcAft>
        <a:defRPr sz="4400">
          <a:solidFill>
            <a:schemeClr val="tx1"/>
          </a:solidFill>
          <a:latin typeface="Calibri" pitchFamily="34" charset="0"/>
          <a:ea typeface="PMingLiU" pitchFamily="18" charset="-120"/>
        </a:defRPr>
      </a:lvl7pPr>
      <a:lvl8pPr algn="ctr" fontAlgn="base" marL="1371600" rtl="0">
        <a:spcBef>
          <a:spcPct val="0"/>
        </a:spcBef>
        <a:spcAft>
          <a:spcPct val="0"/>
        </a:spcAft>
        <a:defRPr sz="4400">
          <a:solidFill>
            <a:schemeClr val="tx1"/>
          </a:solidFill>
          <a:latin typeface="Calibri" pitchFamily="34" charset="0"/>
          <a:ea typeface="PMingLiU" pitchFamily="18" charset="-120"/>
        </a:defRPr>
      </a:lvl8pPr>
      <a:lvl9pPr algn="ctr" fontAlgn="base" marL="1828800" rtl="0">
        <a:spcBef>
          <a:spcPct val="0"/>
        </a:spcBef>
        <a:spcAft>
          <a:spcPct val="0"/>
        </a:spcAft>
        <a:defRPr sz="4400">
          <a:solidFill>
            <a:schemeClr val="tx1"/>
          </a:solidFill>
          <a:latin typeface="Calibri" pitchFamily="34" charset="0"/>
          <a:ea typeface="PMingLiU" pitchFamily="18" charset="-120"/>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PMingLiU" pitchFamily="18" charset="-120"/>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PMingLiU" pitchFamily="18" charset="-120"/>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PMingLiU" pitchFamily="18" charset="-120"/>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PMingLiU" pitchFamily="18" charset="-120"/>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PMingLiU" pitchFamily="18" charset="-120"/>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6.xml"/><Relationship Id="rId7"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23" name=""/>
        <p:cNvGrpSpPr/>
        <p:nvPr/>
      </p:nvGrpSpPr>
      <p:grpSpPr>
        <a:xfrm rot="0">
          <a:off x="0" y="0"/>
          <a:ext cx="0" cy="0"/>
          <a:chOff x="0" y="0"/>
          <a:chExt cx="0" cy="0"/>
        </a:xfrm>
      </p:grpSpPr>
      <p:sp>
        <p:nvSpPr>
          <p:cNvPr id="1048581" name="Title 3"/>
          <p:cNvSpPr/>
          <p:nvPr>
            <p:ph type="ctrTitle" sz="full" idx="0"/>
          </p:nvPr>
        </p:nvSpPr>
        <p:spPr>
          <a:xfrm rot="0">
            <a:off x="0" y="0"/>
            <a:ext cx="9144000" cy="6858000"/>
          </a:xfrm>
          <a:prstGeom prst="rect"/>
          <a:noFill/>
          <a:ln>
            <a:noFill/>
          </a:ln>
        </p:spPr>
        <p:txBody>
          <a:bodyPr anchor="ctr" bIns="45720" lIns="91440" rIns="91440" tIns="45720" vert="horz"/>
          <a:lstStyle>
            <a:lvl1pPr algn="ctr">
              <a:defRPr sz="4400"/>
            </a:lvl1pPr>
          </a:lstStyle>
          <a:p>
            <a:pPr eaLnBrk="1" hangingPunct="1" latinLnBrk="1" lvl="0"/>
            <a:br/>
            <a:br/>
            <a:r>
              <a:rPr altLang="en-US" sz="2500" lang="en-GB"/>
              <a:t>M</a:t>
            </a:r>
            <a:r>
              <a:rPr altLang="en-US" b="1" sz="2500" lang="en-GB"/>
              <a:t>BEYA UNIVERSITY OF SCIENCE AND TECHNOLOGY</a:t>
            </a:r>
            <a:br/>
            <a:br/>
            <a:br/>
            <a:br/>
            <a:br/>
            <a:br/>
            <a:br/>
            <a:br/>
            <a:br/>
            <a:br/>
            <a:r>
              <a:rPr altLang="en-US" b="1" sz="1800" lang="en-GB"/>
              <a:t>INFORMATION SYSTEMS AND TECHNOLOGY DEPARTMENT</a:t>
            </a:r>
            <a:br/>
            <a:br/>
            <a:r>
              <a:rPr altLang="en-US" sz="1800" lang="en-GB"/>
              <a:t> </a:t>
            </a:r>
            <a:br/>
            <a:r>
              <a:rPr altLang="en-US" b="1" sz="3200" i="1" lang="en-US">
                <a:solidFill>
                  <a:srgbClr val="5149F7"/>
                </a:solidFill>
                <a:ea typeface="BatangChe" pitchFamily="49" charset="-128"/>
              </a:rPr>
              <a:t>Internet Technologies </a:t>
            </a:r>
            <a:br/>
            <a:br/>
            <a:br/>
            <a:r>
              <a:rPr altLang="en-US" b="1" sz="1800" lang="en-GB"/>
              <a:t>COB 4111</a:t>
            </a:r>
            <a:br/>
            <a:br/>
            <a:r>
              <a:rPr altLang="en-US" sz="1800" lang="en-GB"/>
              <a:t>                                                                                                 </a:t>
            </a:r>
            <a:br/>
            <a:endParaRPr altLang="en-US" sz="1800" lang="en-US"/>
          </a:p>
        </p:txBody>
      </p:sp>
      <p:pic>
        <p:nvPicPr>
          <p:cNvPr id="2097152" name="Image1" descr="LOGO MUST"/>
          <p:cNvPicPr>
            <a:picLocks/>
          </p:cNvPicPr>
          <p:nvPr/>
        </p:nvPicPr>
        <p:blipFill>
          <a:blip xmlns:r="http://schemas.openxmlformats.org/officeDocument/2006/relationships" r:embed="rId1"/>
          <a:srcRect l="0" t="0" r="0" b="0"/>
          <a:stretch>
            <a:fillRect/>
          </a:stretch>
        </p:blipFill>
        <p:spPr>
          <a:xfrm rot="0">
            <a:off x="2971800" y="1219200"/>
            <a:ext cx="3384550" cy="2305050"/>
          </a:xfrm>
          <a:prstGeom prst="rect"/>
          <a:noFill/>
          <a:ln>
            <a:noFill/>
          </a:ln>
        </p:spPr>
      </p:pic>
      <p:sp>
        <p:nvSpPr>
          <p:cNvPr id="1048582" name="Date Placeholder 14"/>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fld id="{566ABCEB-ACFC-4714-9973-3DA970169C29}" type="datetime1">
              <a:rPr altLang="en-US" sz="1200" lang="en-US">
                <a:solidFill>
                  <a:srgbClr val="898989"/>
                </a:solidFill>
              </a:rPr>
              <a:pPr eaLnBrk="1" hangingPunct="1" latinLnBrk="1" lvl="0"/>
              <a:t>1/3/2022</a:t>
            </a:fld>
            <a:endParaRPr altLang="en-US" sz="1200" lang="en-US">
              <a:solidFill>
                <a:srgbClr val="898989"/>
              </a:solidFill>
            </a:endParaRPr>
          </a:p>
        </p:txBody>
      </p:sp>
      <p:sp>
        <p:nvSpPr>
          <p:cNvPr id="1048583" name="Footer Placeholder 16"/>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en-US" sz="1200" lang="en-US">
                <a:solidFill>
                  <a:srgbClr val="898989"/>
                </a:solidFill>
              </a:rPr>
              <a:t>7A</a:t>
            </a:r>
          </a:p>
        </p:txBody>
      </p:sp>
    </p:spTree>
  </p:cSld>
  <p:clrMapOvr>
    <a:masterClrMapping/>
  </p:clrMapOvr>
  <p:transition spd="fast" advClick="1"/>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26" name="Title 1"/>
          <p:cNvSpPr/>
          <p:nvPr>
            <p:ph type="title" sz="full" idx="0"/>
          </p:nvPr>
        </p:nvSpPr>
        <p:spPr>
          <a:xfrm rot="0">
            <a:off x="611187" y="0"/>
            <a:ext cx="8229600" cy="83661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b="1" lang="en-US"/>
              <a:t>Wide Area Networks</a:t>
            </a:r>
          </a:p>
        </p:txBody>
      </p:sp>
      <p:sp>
        <p:nvSpPr>
          <p:cNvPr id="1048627" name="Content Placeholder 2"/>
          <p:cNvSpPr/>
          <p:nvPr>
            <p:ph sz="full" idx="1"/>
          </p:nvPr>
        </p:nvSpPr>
        <p:spPr>
          <a:xfrm rot="0">
            <a:off x="0" y="836612"/>
            <a:ext cx="9144000" cy="52895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3600" lang="en-US"/>
              <a:t>Large geographical area</a:t>
            </a:r>
          </a:p>
          <a:p>
            <a:pPr lvl="0"/>
            <a:r>
              <a:rPr altLang="en-US" sz="3600" lang="en-US"/>
              <a:t>Crossing public rights of way</a:t>
            </a:r>
          </a:p>
          <a:p>
            <a:pPr lvl="0"/>
            <a:r>
              <a:rPr altLang="en-US" sz="3600" lang="en-US"/>
              <a:t>Rely in part on common carrier circuits</a:t>
            </a:r>
          </a:p>
          <a:p>
            <a:pPr lvl="0"/>
            <a:r>
              <a:rPr altLang="en-US" sz="3600" lang="en-US"/>
              <a:t>Alternative technologies</a:t>
            </a:r>
          </a:p>
          <a:p>
            <a:pPr lvl="1">
              <a:buFont typeface="Wingdings" pitchFamily="2" charset="2"/>
              <a:buChar char="Ø"/>
            </a:pPr>
            <a:r>
              <a:rPr altLang="en-US" sz="3600" lang="en-US"/>
              <a:t>Circuit switching </a:t>
            </a:r>
            <a:r>
              <a:rPr altLang="en-US" lang="en-US"/>
              <a:t>e.g. telephone network</a:t>
            </a:r>
          </a:p>
          <a:p>
            <a:pPr lvl="1">
              <a:buFont typeface="Wingdings" pitchFamily="2" charset="2"/>
              <a:buChar char="Ø"/>
            </a:pPr>
            <a:r>
              <a:rPr altLang="en-US" sz="3600" lang="fr-FR"/>
              <a:t>Packet switching</a:t>
            </a:r>
          </a:p>
          <a:p>
            <a:pPr lvl="1">
              <a:buFont typeface="Wingdings" pitchFamily="2" charset="2"/>
              <a:buChar char="Ø"/>
            </a:pPr>
            <a:r>
              <a:rPr altLang="en-US" sz="3600" lang="fr-FR"/>
              <a:t>Frame relay</a:t>
            </a:r>
          </a:p>
          <a:p>
            <a:pPr lvl="1">
              <a:buFont typeface="Wingdings" pitchFamily="2" charset="2"/>
              <a:buChar char="Ø"/>
            </a:pPr>
            <a:r>
              <a:rPr altLang="en-US" sz="3600" lang="fr-FR"/>
              <a:t>Asynchronous Transfer Mode (ATM)</a:t>
            </a:r>
          </a:p>
        </p:txBody>
      </p:sp>
      <p:sp>
        <p:nvSpPr>
          <p:cNvPr id="1048628"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29"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30"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10</a:t>
            </a:fld>
            <a:endParaRPr altLang="zh-TW" sz="1200" lang="en-US">
              <a:solidFill>
                <a:srgbClr val="898989"/>
              </a:solidFill>
              <a:latin typeface="Tahoma"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31" name="Title 1"/>
          <p:cNvSpPr/>
          <p:nvPr>
            <p:ph type="title" sz="full" idx="0"/>
          </p:nvPr>
        </p:nvSpPr>
        <p:spPr>
          <a:xfrm rot="0">
            <a:off x="539750"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b="1" lang="en-US"/>
              <a:t>LAN Configurations</a:t>
            </a:r>
          </a:p>
        </p:txBody>
      </p:sp>
      <p:sp>
        <p:nvSpPr>
          <p:cNvPr id="1048632" name="Content Placeholder 2"/>
          <p:cNvSpPr/>
          <p:nvPr>
            <p:ph sz="full" idx="1"/>
          </p:nvPr>
        </p:nvSpPr>
        <p:spPr>
          <a:xfrm rot="0">
            <a:off x="457200" y="1341437"/>
            <a:ext cx="8229600" cy="4784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3600" lang="en-US"/>
              <a:t>Switched</a:t>
            </a:r>
          </a:p>
          <a:p>
            <a:pPr lvl="1">
              <a:buFont typeface="Wingdings" pitchFamily="2" charset="2"/>
              <a:buChar char="Ø"/>
            </a:pPr>
            <a:r>
              <a:rPr altLang="en-US" lang="en-US"/>
              <a:t>Switched Ethernet</a:t>
            </a:r>
          </a:p>
          <a:p>
            <a:pPr lvl="1"/>
            <a:r>
              <a:rPr altLang="en-US" sz="3600" lang="en-US"/>
              <a:t>May be single or multiple switches</a:t>
            </a:r>
          </a:p>
          <a:p>
            <a:pPr lvl="1">
              <a:buFont typeface="Wingdings" pitchFamily="2" charset="2"/>
              <a:buChar char="Ø"/>
            </a:pPr>
            <a:r>
              <a:rPr altLang="en-US" lang="en-US"/>
              <a:t>ATM LAN</a:t>
            </a:r>
          </a:p>
          <a:p>
            <a:pPr lvl="1">
              <a:buFont typeface="Wingdings" pitchFamily="2" charset="2"/>
              <a:buChar char="Ø"/>
            </a:pPr>
            <a:r>
              <a:rPr altLang="en-US" lang="en-US"/>
              <a:t>Fibre Channel</a:t>
            </a:r>
          </a:p>
          <a:p>
            <a:pPr lvl="0"/>
            <a:r>
              <a:rPr altLang="en-US" sz="3600" lang="en-US"/>
              <a:t>Wireless</a:t>
            </a:r>
          </a:p>
          <a:p>
            <a:pPr lvl="1">
              <a:buFont typeface="Wingdings" pitchFamily="2" charset="2"/>
              <a:buChar char="Ø"/>
            </a:pPr>
            <a:r>
              <a:rPr altLang="en-US" lang="en-US"/>
              <a:t>Mobility</a:t>
            </a:r>
          </a:p>
          <a:p>
            <a:pPr lvl="1">
              <a:buFont typeface="Wingdings" pitchFamily="2" charset="2"/>
              <a:buChar char="Ø"/>
            </a:pPr>
            <a:r>
              <a:rPr altLang="en-US" lang="en-US"/>
              <a:t>Access point installation</a:t>
            </a:r>
          </a:p>
        </p:txBody>
      </p:sp>
      <p:sp>
        <p:nvSpPr>
          <p:cNvPr id="1048633"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34"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35"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11</a:t>
            </a:fld>
            <a:endParaRPr altLang="zh-TW" sz="1200" lang="en-US">
              <a:solidFill>
                <a:srgbClr val="898989"/>
              </a:solidFill>
              <a:latin typeface="Tahoma"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36" name="Title 1"/>
          <p:cNvSpPr/>
          <p:nvPr>
            <p:ph type="title" sz="full" idx="0"/>
          </p:nvPr>
        </p:nvSpPr>
        <p:spPr>
          <a:xfrm rot="0">
            <a:off x="457200" y="274637"/>
            <a:ext cx="8229600" cy="65405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LAN vs MAN vs WAN </a:t>
            </a:r>
          </a:p>
        </p:txBody>
      </p:sp>
      <p:graphicFrame>
        <p:nvGraphicFramePr>
          <p:cNvPr id="4194304" name=""/>
          <p:cNvGraphicFramePr>
            <a:graphicFrameLocks/>
          </p:cNvGraphicFramePr>
          <p:nvPr/>
        </p:nvGraphicFramePr>
        <p:xfrm rot="0">
          <a:off x="0" y="1285875"/>
          <a:ext cx="9144000" cy="5224462"/>
        </p:xfrm>
        <a:graphic>
          <a:graphicData uri="http://schemas.openxmlformats.org/drawingml/2006/table">
            <a:tbl>
              <a:tblPr/>
              <a:tblGrid>
                <a:gridCol w="3048000"/>
                <a:gridCol w="3048000"/>
                <a:gridCol w="3048000"/>
              </a:tblGrid>
              <a:tr h="520699">
                <a:tc>
                  <a:txBody>
                    <a:bodyPr/>
                    <a:p>
                      <a:pPr algn="ctr" eaLnBrk="1" hangingPunct="1" latinLnBrk="1" lvl="0">
                        <a:lnSpc>
                          <a:spcPct val="115000"/>
                        </a:lnSpc>
                      </a:pPr>
                      <a:r>
                        <a:rPr altLang="en-US" b="1" sz="1800" lang="en-GB">
                          <a:solidFill>
                            <a:schemeClr val="dk1"/>
                          </a:solidFill>
                          <a:latin typeface="Calibri" pitchFamily="34" charset="0"/>
                          <a:ea typeface="Times New Roman" pitchFamily="18" charset="0"/>
                        </a:rPr>
                        <a:t>LAN</a:t>
                      </a:r>
                    </a:p>
                  </a:txBody>
                  <a:tcPr marL="67945" marR="67945" marT="67954" marB="67954"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ctr" eaLnBrk="1" hangingPunct="1" latinLnBrk="1" lvl="0">
                        <a:lnSpc>
                          <a:spcPct val="115000"/>
                        </a:lnSpc>
                      </a:pPr>
                      <a:r>
                        <a:rPr altLang="en-US" b="1" sz="1800" lang="en-GB">
                          <a:solidFill>
                            <a:schemeClr val="dk1"/>
                          </a:solidFill>
                          <a:latin typeface="Calibri" pitchFamily="34" charset="0"/>
                          <a:ea typeface="Times New Roman" pitchFamily="18" charset="0"/>
                        </a:rPr>
                        <a:t>MAN</a:t>
                      </a:r>
                    </a:p>
                  </a:txBody>
                  <a:tcPr marL="67945" marR="67945" marT="67954" marB="67954"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ctr" eaLnBrk="1" hangingPunct="1" latinLnBrk="1" lvl="0">
                        <a:lnSpc>
                          <a:spcPct val="115000"/>
                        </a:lnSpc>
                      </a:pPr>
                      <a:r>
                        <a:rPr altLang="en-US" b="1" sz="1800" lang="en-GB">
                          <a:solidFill>
                            <a:schemeClr val="dk1"/>
                          </a:solidFill>
                          <a:latin typeface="Calibri" pitchFamily="34" charset="0"/>
                          <a:ea typeface="Times New Roman" pitchFamily="18" charset="0"/>
                        </a:rPr>
                        <a:t>WAN</a:t>
                      </a:r>
                    </a:p>
                  </a:txBody>
                  <a:tcPr marL="67945" marR="67945" marT="67954" marB="67954"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595312">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Local Area Network</a:t>
                      </a:r>
                    </a:p>
                  </a:txBody>
                  <a:tcPr marL="67945" marR="67945" marT="67954" marB="67954" anchor="b"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Metropolitan Area Network</a:t>
                      </a:r>
                    </a:p>
                  </a:txBody>
                  <a:tcPr marL="67945" marR="67945" marT="67954" marB="67954" anchor="b"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Wide Area Network</a:t>
                      </a:r>
                    </a:p>
                  </a:txBody>
                  <a:tcPr marL="67945" marR="67945" marT="67954" marB="67954" anchor="b"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r>
              <a:tr h="931862">
                <a:tc>
                  <a:txBody>
                    <a:bodyPr/>
                    <a:p>
                      <a:pPr algn="ctr" eaLnBrk="1" hangingPunct="1" latinLnBrk="1" lvl="0">
                        <a:lnSpc>
                          <a:spcPct val="115000"/>
                        </a:lnSpc>
                      </a:pPr>
                      <a:r>
                        <a:rPr altLang="en-US" b="0" sz="1800" lang="en-GB">
                          <a:solidFill>
                            <a:schemeClr val="dk1"/>
                          </a:solidFill>
                          <a:latin typeface="Calibri" pitchFamily="34" charset="0"/>
                          <a:ea typeface="Times New Roman" pitchFamily="18" charset="0"/>
                        </a:rPr>
                        <a:t>up to 2 miles(or 2500 meters)</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p>
                      <a:pPr algn="ctr" eaLnBrk="1" hangingPunct="1" latinLnBrk="1" lvl="0">
                        <a:lnSpc>
                          <a:spcPct val="115000"/>
                        </a:lnSpc>
                      </a:pPr>
                      <a:r>
                        <a:rPr altLang="en-US" b="0" sz="1800" lang="en-GB">
                          <a:solidFill>
                            <a:schemeClr val="dk1"/>
                          </a:solidFill>
                          <a:latin typeface="Calibri" pitchFamily="34" charset="0"/>
                          <a:ea typeface="Times New Roman" pitchFamily="18" charset="0"/>
                        </a:rPr>
                        <a:t>Up to 100 miles(or 200 km)</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p>
                      <a:pPr algn="ctr" eaLnBrk="1" hangingPunct="1" latinLnBrk="1" lvl="0">
                        <a:lnSpc>
                          <a:spcPct val="115000"/>
                        </a:lnSpc>
                      </a:pPr>
                      <a:r>
                        <a:rPr altLang="en-US" b="0" sz="1800" lang="en-GB">
                          <a:solidFill>
                            <a:schemeClr val="dk1"/>
                          </a:solidFill>
                          <a:latin typeface="Calibri" pitchFamily="34" charset="0"/>
                          <a:ea typeface="Times New Roman" pitchFamily="18" charset="0"/>
                        </a:rPr>
                        <a:t>Unlimited (usually in 1000Km)</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r>
              <a:tr h="1082674">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High, typically 10, 100 and 1000 </a:t>
                      </a:r>
                      <a:r>
                        <a:rPr altLang="en-US" b="0" sz="1800" lang="en-GB">
                          <a:solidFill>
                            <a:schemeClr val="dk1"/>
                          </a:solidFill>
                          <a:latin typeface="Calibri" pitchFamily="34" charset="0"/>
                          <a:ea typeface="Times New Roman" pitchFamily="18" charset="0"/>
                        </a:rPr>
                        <a:t>Mbps... Sometimes up to 10 Gbps</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High, typically 100 Mbps</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Slow, about 1.5 Mbps wireless technologies </a:t>
                      </a:r>
                      <a:r>
                        <a:rPr altLang="en-US" b="0" sz="1800" lang="en-GB">
                          <a:solidFill>
                            <a:schemeClr val="dk1"/>
                          </a:solidFill>
                          <a:latin typeface="Calibri" pitchFamily="34" charset="0"/>
                          <a:ea typeface="Times New Roman" pitchFamily="18" charset="0"/>
                        </a:rPr>
                        <a:t>... Sometimes up to 8 Mbps</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D0D8E8"/>
                    </a:solidFill>
                  </a:tcPr>
                </a:tc>
              </a:tr>
              <a:tr h="2093912">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Locally installed, twisted pair, fiber optic cable, wireless (e.g. WLAN, Zigbee)</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Locally installed and based on common carrier e.g. twisted pair, fiber optic cable etc.</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c>
                  <a:txBody>
                    <a:bodyPr/>
                    <a:p>
                      <a:pPr algn="l" eaLnBrk="1" hangingPunct="1" latinLnBrk="1" lvl="0">
                        <a:lnSpc>
                          <a:spcPct val="115000"/>
                        </a:lnSpc>
                      </a:pPr>
                      <a:r>
                        <a:rPr altLang="en-US" b="0" sz="1800" lang="en-GB">
                          <a:solidFill>
                            <a:schemeClr val="dk1"/>
                          </a:solidFill>
                          <a:latin typeface="Calibri" pitchFamily="34" charset="0"/>
                          <a:ea typeface="Times New Roman" pitchFamily="18" charset="0"/>
                        </a:rPr>
                        <a:t>Locally installed and based on common carrier e.g. twisted pair wires, fiber, coaxial cable, wireless including wireless and cellular network based</a:t>
                      </a:r>
                    </a:p>
                  </a:txBody>
                  <a:tcPr marL="67945" marR="67945" marT="67954" marB="67954"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EDF4"/>
                    </a:solidFill>
                  </a:tcPr>
                </a:tc>
              </a:tr>
            </a:tbl>
          </a:graphicData>
        </a:graphic>
      </p:graphicFrame>
      <p:sp>
        <p:nvSpPr>
          <p:cNvPr id="1048662"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63"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64"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12</a:t>
            </a:fld>
            <a:endParaRPr altLang="zh-TW" sz="1200" lang="en-US">
              <a:solidFill>
                <a:srgbClr val="898989"/>
              </a:solidFill>
              <a:latin typeface="Tahom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65" name="Title 1"/>
          <p:cNvSpPr/>
          <p:nvPr>
            <p:ph type="title" sz="full" idx="0"/>
          </p:nvPr>
        </p:nvSpPr>
        <p:spPr>
          <a:xfrm rot="0">
            <a:off x="428625" y="0"/>
            <a:ext cx="8229600" cy="928687"/>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Circuit Switching</a:t>
            </a:r>
          </a:p>
        </p:txBody>
      </p:sp>
      <p:sp>
        <p:nvSpPr>
          <p:cNvPr id="1048666" name="Content Placeholder 2"/>
          <p:cNvSpPr/>
          <p:nvPr>
            <p:ph sz="full" idx="1"/>
          </p:nvPr>
        </p:nvSpPr>
        <p:spPr>
          <a:xfrm rot="0">
            <a:off x="0" y="1000125"/>
            <a:ext cx="9144000" cy="51260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GB"/>
              <a:t>A dedicated Communication path is required between the two machines/hosts i.e. Phone call</a:t>
            </a:r>
          </a:p>
          <a:p>
            <a:pPr lvl="0">
              <a:buFont typeface="Wingdings" pitchFamily="2" charset="2"/>
              <a:buChar char="q"/>
            </a:pPr>
            <a:r>
              <a:rPr altLang="en-US" lang="en-GB"/>
              <a:t>Intermediate links with a logical channel between each physical media</a:t>
            </a:r>
          </a:p>
          <a:p>
            <a:pPr lvl="0"/>
            <a:r>
              <a:rPr altLang="en-US" lang="en-GB"/>
              <a:t>Circuit Switching communication requirements</a:t>
            </a:r>
          </a:p>
          <a:p>
            <a:pPr lvl="0">
              <a:buFont typeface="Wingdings" pitchFamily="2" charset="2"/>
              <a:buChar char="q"/>
            </a:pPr>
            <a:r>
              <a:rPr altLang="en-US" lang="en-GB"/>
              <a:t>Connection establishment – before data start transmitting.</a:t>
            </a:r>
          </a:p>
          <a:p>
            <a:pPr lvl="0">
              <a:buFont typeface="Wingdings" pitchFamily="2" charset="2"/>
              <a:buChar char="q"/>
            </a:pPr>
            <a:r>
              <a:rPr altLang="en-US" lang="en-GB"/>
              <a:t>Data transfer – in maximum speed</a:t>
            </a:r>
          </a:p>
          <a:p>
            <a:pPr lvl="0">
              <a:buFont typeface="Wingdings" pitchFamily="2" charset="2"/>
              <a:buChar char="q"/>
            </a:pPr>
            <a:r>
              <a:rPr altLang="en-US" lang="en-GB"/>
              <a:t>Connection termination</a:t>
            </a:r>
          </a:p>
        </p:txBody>
      </p:sp>
      <p:sp>
        <p:nvSpPr>
          <p:cNvPr id="1048667"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68"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69"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13</a:t>
            </a:fld>
            <a:endParaRPr altLang="zh-TW" sz="1200" lang="en-US">
              <a:solidFill>
                <a:srgbClr val="898989"/>
              </a:solidFill>
              <a:latin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70"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Limitation of Circuit Switching</a:t>
            </a:r>
          </a:p>
        </p:txBody>
      </p:sp>
      <p:sp>
        <p:nvSpPr>
          <p:cNvPr id="1048671"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3600" lang="en-GB"/>
              <a:t>Dedicated channel capacity during entire communication</a:t>
            </a:r>
          </a:p>
          <a:p>
            <a:pPr lvl="0">
              <a:buFont typeface="Wingdings" pitchFamily="2" charset="2"/>
              <a:buChar char="q"/>
            </a:pPr>
            <a:r>
              <a:rPr altLang="en-US" lang="en-GB"/>
              <a:t>Good for VOICE communication </a:t>
            </a:r>
          </a:p>
          <a:p>
            <a:pPr lvl="0">
              <a:buFont typeface="Wingdings" pitchFamily="2" charset="2"/>
              <a:buChar char="q"/>
            </a:pPr>
            <a:r>
              <a:rPr altLang="en-US" lang="en-GB"/>
              <a:t>Inefficient for Huge traffic </a:t>
            </a:r>
          </a:p>
          <a:p>
            <a:pPr lvl="0"/>
            <a:r>
              <a:rPr altLang="en-US" sz="3600" lang="en-GB"/>
              <a:t>Time waste for initial connection establishment</a:t>
            </a:r>
          </a:p>
          <a:p>
            <a:pPr lvl="0"/>
            <a:r>
              <a:rPr altLang="en-US" sz="3600" lang="en-GB"/>
              <a:t>Depend on Point to Point connection</a:t>
            </a:r>
          </a:p>
        </p:txBody>
      </p:sp>
      <p:sp>
        <p:nvSpPr>
          <p:cNvPr id="1048672"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73"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74"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14</a:t>
            </a:fld>
            <a:endParaRPr altLang="zh-TW" sz="1200" lang="en-US">
              <a:solidFill>
                <a:srgbClr val="898989"/>
              </a:solidFill>
              <a:latin typeface="Tahom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75" name="Title 1"/>
          <p:cNvSpPr/>
          <p:nvPr>
            <p:ph type="title" sz="full" idx="0"/>
          </p:nvPr>
        </p:nvSpPr>
        <p:spPr>
          <a:xfrm rot="0">
            <a:off x="500062" y="0"/>
            <a:ext cx="8229600" cy="928687"/>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Packet Switching</a:t>
            </a:r>
          </a:p>
        </p:txBody>
      </p:sp>
      <p:sp>
        <p:nvSpPr>
          <p:cNvPr id="1048676" name="Content Placeholder 2"/>
          <p:cNvSpPr/>
          <p:nvPr>
            <p:ph sz="full" idx="1"/>
          </p:nvPr>
        </p:nvSpPr>
        <p:spPr>
          <a:xfrm rot="0">
            <a:off x="0" y="1071562"/>
            <a:ext cx="8929688" cy="50546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r>
              <a:rPr altLang="en-US" lang="en-GB"/>
              <a:t>Network resource and data transmission is not dedicated.</a:t>
            </a:r>
          </a:p>
          <a:p>
            <a:r>
              <a:rPr altLang="en-US" lang="en-GB"/>
              <a:t>Data are transmitted in short packets (small blocks –Kbytes) based on the destination address in each packet. When received, packets are reassembled in the proper sequence to make up the message</a:t>
            </a:r>
          </a:p>
          <a:p>
            <a:r>
              <a:rPr altLang="en-US" lang="en-GB"/>
              <a:t>Each packet contains a header</a:t>
            </a:r>
          </a:p>
          <a:p>
            <a:r>
              <a:rPr altLang="en-US" lang="en-GB"/>
              <a:t>Packet is being stored at each network node and then forward the packet to the selected route</a:t>
            </a:r>
          </a:p>
        </p:txBody>
      </p:sp>
      <p:sp>
        <p:nvSpPr>
          <p:cNvPr id="1048677"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78"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79"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15</a:t>
            </a:fld>
            <a:endParaRPr altLang="zh-TW" sz="1200" lang="en-US">
              <a:solidFill>
                <a:srgbClr val="898989"/>
              </a:solidFill>
              <a:latin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80"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Packet Switching Advantages</a:t>
            </a:r>
          </a:p>
        </p:txBody>
      </p:sp>
      <p:sp>
        <p:nvSpPr>
          <p:cNvPr id="1048681"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4400" lang="en-GB"/>
              <a:t>Link can be shared</a:t>
            </a:r>
          </a:p>
          <a:p>
            <a:pPr lvl="0"/>
            <a:r>
              <a:rPr altLang="en-US" sz="4400" lang="en-GB"/>
              <a:t>Preferable for huge traffic</a:t>
            </a:r>
          </a:p>
          <a:p>
            <a:pPr lvl="0"/>
            <a:r>
              <a:rPr altLang="en-US" sz="4400" lang="en-GB"/>
              <a:t>Attenuation, buffering and data rate is good</a:t>
            </a:r>
          </a:p>
          <a:p>
            <a:pPr lvl="0"/>
            <a:r>
              <a:rPr altLang="en-US" sz="4400" lang="en-GB"/>
              <a:t>Priority is given according to data during transmission</a:t>
            </a:r>
          </a:p>
        </p:txBody>
      </p:sp>
      <p:sp>
        <p:nvSpPr>
          <p:cNvPr id="1048682"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83"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84"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16</a:t>
            </a:fld>
            <a:endParaRPr altLang="zh-TW" sz="1200" lang="en-US">
              <a:solidFill>
                <a:srgbClr val="898989"/>
              </a:solidFill>
              <a:latin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85"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Frame Relay</a:t>
            </a:r>
          </a:p>
        </p:txBody>
      </p:sp>
      <p:sp>
        <p:nvSpPr>
          <p:cNvPr id="1048686"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3600" lang="en-US"/>
              <a:t>packet switching systems have large overheads to compensate for errors </a:t>
            </a:r>
          </a:p>
          <a:p>
            <a:pPr lvl="0"/>
            <a:r>
              <a:rPr altLang="en-US" sz="3600" lang="en-US"/>
              <a:t>modern systems are more reliable </a:t>
            </a:r>
          </a:p>
          <a:p>
            <a:pPr lvl="0"/>
            <a:r>
              <a:rPr altLang="en-US" sz="3600" lang="en-US"/>
              <a:t>errors can be caught in end system </a:t>
            </a:r>
          </a:p>
          <a:p>
            <a:pPr lvl="0"/>
            <a:r>
              <a:rPr altLang="en-US" sz="3600" lang="en-US"/>
              <a:t>Frame Relay provides higher speeds </a:t>
            </a:r>
          </a:p>
          <a:p>
            <a:pPr lvl="0"/>
            <a:r>
              <a:rPr altLang="en-US" sz="3600" lang="en-US"/>
              <a:t>with most error control overhead removed</a:t>
            </a:r>
          </a:p>
        </p:txBody>
      </p:sp>
      <p:sp>
        <p:nvSpPr>
          <p:cNvPr id="1048687"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88"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89"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17</a:t>
            </a:fld>
            <a:endParaRPr altLang="zh-TW" sz="1200" lang="en-US">
              <a:solidFill>
                <a:srgbClr val="898989"/>
              </a:solidFill>
              <a:latin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90"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GB"/>
              <a:t>Asynchronous Transfer Mode</a:t>
            </a:r>
          </a:p>
        </p:txBody>
      </p:sp>
      <p:sp>
        <p:nvSpPr>
          <p:cNvPr id="1048691"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4000" lang="en-US"/>
              <a:t>evolution of frame relay </a:t>
            </a:r>
          </a:p>
          <a:p>
            <a:pPr lvl="0"/>
            <a:r>
              <a:rPr altLang="en-US" sz="4000" lang="en-US"/>
              <a:t>fixed packet (called cell) length </a:t>
            </a:r>
          </a:p>
          <a:p>
            <a:pPr lvl="0"/>
            <a:r>
              <a:rPr altLang="en-US" sz="4000" lang="en-US"/>
              <a:t>with little overhead for error control </a:t>
            </a:r>
          </a:p>
          <a:p>
            <a:pPr lvl="0"/>
            <a:r>
              <a:rPr altLang="en-US" sz="4000" lang="en-US"/>
              <a:t>anything from 10Mbps to Gbps </a:t>
            </a:r>
          </a:p>
          <a:p>
            <a:pPr lvl="0"/>
            <a:r>
              <a:rPr altLang="en-US" sz="4000" lang="en-US"/>
              <a:t>constant data rate using packet switching technique with multiple virtual circuits</a:t>
            </a:r>
          </a:p>
        </p:txBody>
      </p:sp>
      <p:sp>
        <p:nvSpPr>
          <p:cNvPr id="1048692"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93"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94"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18</a:t>
            </a:fld>
            <a:endParaRPr altLang="zh-TW" sz="1200" lang="en-US">
              <a:solidFill>
                <a:srgbClr val="898989"/>
              </a:solidFill>
              <a:latin typeface="Tahom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95"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lang="en-US">
                <a:latin typeface="Arial" pitchFamily="0" charset="0"/>
                <a:ea typeface="ＭＳ Ｐゴシック" pitchFamily="34" charset="-128"/>
              </a:rPr>
              <a:t>Software Defined Network</a:t>
            </a:r>
          </a:p>
        </p:txBody>
      </p:sp>
      <p:sp>
        <p:nvSpPr>
          <p:cNvPr id="1048696" name="Content Placeholder 2"/>
          <p:cNvSpPr/>
          <p:nvPr>
            <p:ph sz="full" idx="1"/>
          </p:nvPr>
        </p:nvSpPr>
        <p:spPr>
          <a:xfrm rot="0">
            <a:off x="457200" y="17145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ctr" indent="0" lvl="0" marL="0">
              <a:buFontTx/>
              <a:buNone/>
            </a:pPr>
            <a:r>
              <a:rPr altLang="en-US" lang="en-US"/>
              <a:t>A network in which the control plane is </a:t>
            </a:r>
            <a:br/>
            <a:r>
              <a:rPr altLang="en-US" lang="en-US"/>
              <a:t>physically separate from the </a:t>
            </a:r>
            <a:r>
              <a:rPr altLang="en-US" lang="en-US"/>
              <a:t>data plane.</a:t>
            </a:r>
          </a:p>
          <a:p>
            <a:pPr algn="ctr" indent="0" lvl="0" marL="0">
              <a:lnSpc>
                <a:spcPct val="70000"/>
              </a:lnSpc>
              <a:buFontTx/>
              <a:buNone/>
            </a:pPr>
            <a:endParaRPr altLang="en-US" lang="en-US"/>
          </a:p>
          <a:p>
            <a:pPr algn="ctr" indent="0" lvl="0" marL="0">
              <a:buFontTx/>
              <a:buNone/>
            </a:pPr>
            <a:r>
              <a:rPr altLang="en-US" i="1" lang="en-US"/>
              <a:t>and</a:t>
            </a:r>
          </a:p>
          <a:p>
            <a:pPr algn="ctr" indent="0" lvl="0" marL="0">
              <a:lnSpc>
                <a:spcPct val="70000"/>
              </a:lnSpc>
              <a:buFontTx/>
              <a:buNone/>
            </a:pPr>
            <a:endParaRPr altLang="en-US" lang="en-US"/>
          </a:p>
          <a:p>
            <a:pPr algn="ctr" indent="0" lvl="0" marL="0">
              <a:buFontTx/>
              <a:buNone/>
            </a:pPr>
            <a:r>
              <a:rPr altLang="en-US" lang="en-US"/>
              <a:t>A single </a:t>
            </a:r>
            <a:r>
              <a:rPr altLang="en-US" lang="en-US"/>
              <a:t>(logically centralized) control </a:t>
            </a:r>
            <a:r>
              <a:rPr altLang="en-US" lang="en-US"/>
              <a:t>plane controls </a:t>
            </a:r>
            <a:r>
              <a:rPr altLang="en-US" lang="en-US"/>
              <a:t>several </a:t>
            </a:r>
            <a:r>
              <a:rPr altLang="en-US" lang="en-US"/>
              <a:t>forwarding devices</a:t>
            </a:r>
            <a:r>
              <a:rPr altLang="en-US" lang="en-US"/>
              <a:t>.</a:t>
            </a:r>
          </a:p>
          <a:p>
            <a:pPr indent="0" lvl="0" marL="0"/>
            <a:endParaRPr altLang="en-US" lang="en-US"/>
          </a:p>
        </p:txBody>
      </p:sp>
      <p:sp>
        <p:nvSpPr>
          <p:cNvPr id="1048697" name="Slide Number Placeholder 1"/>
          <p:cNvSpPr txBox="1"/>
          <p:nvPr/>
        </p:nvSpPr>
        <p:spPr>
          <a:xfrm rot="0">
            <a:off x="6553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t>19</a:t>
            </a:fld>
            <a:endParaRPr altLang="en-US" sz="1200" lang="en-US">
              <a:solidFill>
                <a:srgbClr val="898989"/>
              </a:solidFill>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96">
                                            <p:txEl>
                                              <p:charRg st="0" end="82"/>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696">
                                            <p:txEl>
                                              <p:charRg st="83" end="87"/>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1048696">
                                            <p:txEl>
                                              <p:charRg st="88" end="1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589" name="Title 1"/>
          <p:cNvSpPr/>
          <p:nvPr>
            <p:ph type="title" sz="full" idx="0"/>
          </p:nvPr>
        </p:nvSpPr>
        <p:spPr>
          <a:xfrm rot="0">
            <a:off x="457200" y="0"/>
            <a:ext cx="8229600" cy="9906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lang="en-GB">
                <a:ea typeface="맑은 고딕" pitchFamily="34" charset="-127"/>
              </a:rPr>
              <a:t>Content</a:t>
            </a:r>
          </a:p>
        </p:txBody>
      </p:sp>
      <p:pic>
        <p:nvPicPr>
          <p:cNvPr id="2097153" name="Content Placeholder 2"/>
          <p:cNvPicPr>
            <a:picLocks/>
          </p:cNvPicPr>
          <p:nvPr>
            <p:ph sz="full" idx="1"/>
          </p:nvPr>
        </p:nvPicPr>
        <p:blipFill>
          <a:blip xmlns:r="http://schemas.openxmlformats.org/officeDocument/2006/relationships" r:embed="rId1"/>
          <a:srcRect l="0" t="0" r="0" b="0"/>
          <a:stretch>
            <a:fillRect/>
          </a:stretch>
        </p:blipFill>
        <p:spPr>
          <a:xfrm rot="0">
            <a:off x="79375" y="1011237"/>
            <a:ext cx="9004300" cy="5164137"/>
          </a:xfrm>
          <a:prstGeom prst="rect"/>
          <a:noFill/>
          <a:ln>
            <a:noFill/>
          </a:ln>
        </p:spPr>
      </p:pic>
      <p:sp>
        <p:nvSpPr>
          <p:cNvPr id="1048590"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fld id="{566ABCEB-ACFC-4714-9973-3DA970169C29}" type="datetime1">
              <a:rPr altLang="en-US" sz="1200" lang="en-US">
                <a:solidFill>
                  <a:srgbClr val="898989"/>
                </a:solidFill>
              </a:rPr>
              <a:pPr eaLnBrk="1" hangingPunct="1" latinLnBrk="1" lvl="0"/>
              <a:t>1/3/2022</a:t>
            </a:fld>
            <a:endParaRPr altLang="en-US" sz="1200" lang="en-US">
              <a:solidFill>
                <a:srgbClr val="898989"/>
              </a:solidFill>
            </a:endParaRPr>
          </a:p>
        </p:txBody>
      </p:sp>
      <p:sp>
        <p:nvSpPr>
          <p:cNvPr id="1048591"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en-US" sz="1200" lang="en-GB">
                <a:solidFill>
                  <a:srgbClr val="898989"/>
                </a:solidFill>
              </a:rPr>
              <a:t>7A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98" name="Title 31"/>
          <p:cNvSpPr/>
          <p:nvPr>
            <p:ph type="title" sz="full" idx="0"/>
          </p:nvPr>
        </p:nvSpPr>
        <p:spPr>
          <a:xfrm rot="0">
            <a:off x="457200" y="-15398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eaLnBrk="1" hangingPunct="1" latinLnBrk="1" lvl="0"/>
            <a:r>
              <a:rPr altLang="en-US" sz="4000" lang="en-US">
                <a:ea typeface="ＭＳ Ｐゴシック" pitchFamily="34" charset="-128"/>
              </a:rPr>
              <a:t>Software Defined Network (SDN)</a:t>
            </a:r>
          </a:p>
        </p:txBody>
      </p:sp>
      <p:cxnSp>
        <p:nvCxnSpPr>
          <p:cNvPr id="3145728" name="Straight Connector 43"/>
          <p:cNvCxnSpPr>
            <a:cxnSpLocks/>
          </p:cNvCxnSpPr>
          <p:nvPr/>
        </p:nvCxnSpPr>
        <p:spPr>
          <a:xfrm rot="0" flipV="1">
            <a:off x="1871662" y="4437062"/>
            <a:ext cx="1700212" cy="1455737"/>
          </a:xfrm>
          <a:prstGeom prst="line"/>
          <a:noFill/>
          <a:ln w="38100" cap="flat" cmpd="sng">
            <a:solidFill>
              <a:srgbClr val="FF0000">
                <a:alpha val="100000"/>
              </a:srgbClr>
            </a:solidFill>
            <a:prstDash val="solid"/>
            <a:round/>
          </a:ln>
          <a:effectLst>
            <a:outerShdw algn="b" dir="5400000" dist="20000" kx="0" sx="100000" sy="100000">
              <a:srgbClr val="000000">
                <a:alpha val="37999"/>
              </a:srgbClr>
            </a:outerShdw>
          </a:effectLst>
        </p:spPr>
      </p:cxnSp>
      <p:cxnSp>
        <p:nvCxnSpPr>
          <p:cNvPr id="3145729" name="Straight Connector 45"/>
          <p:cNvCxnSpPr>
            <a:cxnSpLocks/>
          </p:cNvCxnSpPr>
          <p:nvPr/>
        </p:nvCxnSpPr>
        <p:spPr>
          <a:xfrm rot="0">
            <a:off x="4014787" y="4554537"/>
            <a:ext cx="1106487" cy="738187"/>
          </a:xfrm>
          <a:prstGeom prst="line"/>
          <a:noFill/>
          <a:ln w="38100" cap="flat" cmpd="sng">
            <a:solidFill>
              <a:srgbClr val="FF0000">
                <a:alpha val="100000"/>
              </a:srgbClr>
            </a:solidFill>
            <a:prstDash val="solid"/>
            <a:round/>
          </a:ln>
          <a:effectLst>
            <a:outerShdw algn="b" dir="5400000" dist="20000" kx="0" sx="100000" sy="100000">
              <a:srgbClr val="000000">
                <a:alpha val="37999"/>
              </a:srgbClr>
            </a:outerShdw>
          </a:effectLst>
        </p:spPr>
      </p:cxnSp>
      <p:cxnSp>
        <p:nvCxnSpPr>
          <p:cNvPr id="3145730" name="Straight Connector 47"/>
          <p:cNvCxnSpPr>
            <a:cxnSpLocks/>
          </p:cNvCxnSpPr>
          <p:nvPr/>
        </p:nvCxnSpPr>
        <p:spPr>
          <a:xfrm rot="0" flipV="1">
            <a:off x="4102100" y="5792787"/>
            <a:ext cx="1285875" cy="742950"/>
          </a:xfrm>
          <a:prstGeom prst="line"/>
          <a:noFill/>
          <a:ln w="38100" cap="flat" cmpd="sng">
            <a:solidFill>
              <a:srgbClr val="FF0000">
                <a:alpha val="100000"/>
              </a:srgbClr>
            </a:solidFill>
            <a:prstDash val="solid"/>
            <a:round/>
          </a:ln>
          <a:effectLst>
            <a:outerShdw algn="b" dir="5400000" dist="20000" kx="0" sx="100000" sy="100000">
              <a:srgbClr val="000000">
                <a:alpha val="37999"/>
              </a:srgbClr>
            </a:outerShdw>
          </a:effectLst>
        </p:spPr>
      </p:cxnSp>
      <p:cxnSp>
        <p:nvCxnSpPr>
          <p:cNvPr id="3145731" name="Straight Connector 49"/>
          <p:cNvCxnSpPr>
            <a:cxnSpLocks/>
          </p:cNvCxnSpPr>
          <p:nvPr/>
        </p:nvCxnSpPr>
        <p:spPr>
          <a:xfrm rot="0">
            <a:off x="1749425" y="6003925"/>
            <a:ext cx="1566862" cy="531812"/>
          </a:xfrm>
          <a:prstGeom prst="line"/>
          <a:noFill/>
          <a:ln w="38100" cap="flat" cmpd="sng">
            <a:solidFill>
              <a:srgbClr val="FF0000">
                <a:alpha val="100000"/>
              </a:srgbClr>
            </a:solidFill>
            <a:prstDash val="solid"/>
            <a:round/>
          </a:ln>
          <a:effectLst>
            <a:outerShdw algn="b" dir="5400000" dist="20000" kx="0" sx="100000" sy="100000">
              <a:srgbClr val="000000">
                <a:alpha val="37999"/>
              </a:srgbClr>
            </a:outerShdw>
          </a:effectLst>
        </p:spPr>
      </p:cxnSp>
      <p:cxnSp>
        <p:nvCxnSpPr>
          <p:cNvPr id="3145732" name="Straight Connector 51"/>
          <p:cNvCxnSpPr>
            <a:cxnSpLocks/>
          </p:cNvCxnSpPr>
          <p:nvPr/>
        </p:nvCxnSpPr>
        <p:spPr>
          <a:xfrm rot="0" flipV="1">
            <a:off x="5759450" y="5048250"/>
            <a:ext cx="1198562" cy="496887"/>
          </a:xfrm>
          <a:prstGeom prst="line"/>
          <a:noFill/>
          <a:ln w="38100" cap="flat" cmpd="sng">
            <a:solidFill>
              <a:srgbClr val="FF0000">
                <a:alpha val="100000"/>
              </a:srgbClr>
            </a:solidFill>
            <a:prstDash val="solid"/>
            <a:round/>
          </a:ln>
          <a:effectLst>
            <a:outerShdw algn="b" dir="5400000" dist="20000" kx="0" sx="100000" sy="100000">
              <a:srgbClr val="000000">
                <a:alpha val="37999"/>
              </a:srgbClr>
            </a:outerShdw>
          </a:effectLst>
        </p:spPr>
      </p:cxnSp>
      <p:sp>
        <p:nvSpPr>
          <p:cNvPr id="1048699" name="AutoShape 7"/>
          <p:cNvSpPr/>
          <p:nvPr/>
        </p:nvSpPr>
        <p:spPr>
          <a:xfrm rot="0">
            <a:off x="1296987" y="5600700"/>
            <a:ext cx="1147762" cy="669925"/>
          </a:xfrm>
          <a:prstGeom prst="can">
            <a:avLst>
              <a:gd name="adj" fmla="val 25460"/>
            </a:avLst>
          </a:prstGeom>
          <a:solidFill>
            <a:srgbClr val="17375E"/>
          </a:solidFill>
          <a:ln>
            <a:noFill/>
          </a:ln>
          <a:effectLst>
            <a:outerShdw algn="ctr" dir="2700000" dist="38098" kx="0" sx="100000" sy="100000">
              <a:schemeClr val="dk2">
                <a:alpha val="74997"/>
              </a:schemeClr>
            </a:outerShdw>
          </a:effectLst>
        </p:spPr>
        <p:txBody>
          <a:bodyPr anchor="ctr" bIns="45718" lIns="91435" rIns="91435" tIns="45718"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1700" lang="en-US">
                <a:solidFill>
                  <a:schemeClr val="lt1"/>
                </a:solidFill>
              </a:rPr>
              <a:t>Packet</a:t>
            </a:r>
          </a:p>
          <a:p>
            <a:pPr algn="ctr" lvl="0"/>
            <a:r>
              <a:rPr altLang="en-US" sz="1700" lang="en-US">
                <a:solidFill>
                  <a:schemeClr val="lt1"/>
                </a:solidFill>
              </a:rPr>
              <a:t>Forwarding </a:t>
            </a:r>
          </a:p>
          <a:p>
            <a:pPr algn="ctr" lvl="0"/>
            <a:endParaRPr altLang="en-US" sz="1700" lang="en-US">
              <a:solidFill>
                <a:schemeClr val="lt1"/>
              </a:solidFill>
            </a:endParaRPr>
          </a:p>
        </p:txBody>
      </p:sp>
      <p:sp>
        <p:nvSpPr>
          <p:cNvPr id="1048700" name="AutoShape 7"/>
          <p:cNvSpPr/>
          <p:nvPr/>
        </p:nvSpPr>
        <p:spPr>
          <a:xfrm rot="0">
            <a:off x="3127375" y="6103937"/>
            <a:ext cx="1147762" cy="669925"/>
          </a:xfrm>
          <a:prstGeom prst="can">
            <a:avLst>
              <a:gd name="adj" fmla="val 25460"/>
            </a:avLst>
          </a:prstGeom>
          <a:solidFill>
            <a:srgbClr val="17375E"/>
          </a:solidFill>
          <a:ln>
            <a:noFill/>
          </a:ln>
          <a:effectLst>
            <a:outerShdw algn="ctr" dir="2700000" dist="38098" kx="0" sx="100000" sy="100000">
              <a:schemeClr val="dk2">
                <a:alpha val="74997"/>
              </a:schemeClr>
            </a:outerShdw>
          </a:effectLst>
        </p:spPr>
        <p:txBody>
          <a:bodyPr anchor="ctr" bIns="45718" lIns="91435" rIns="91435" tIns="45718"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1700" lang="en-US">
                <a:solidFill>
                  <a:schemeClr val="lt1"/>
                </a:solidFill>
              </a:rPr>
              <a:t>Packet</a:t>
            </a:r>
          </a:p>
          <a:p>
            <a:pPr algn="ctr" lvl="0"/>
            <a:r>
              <a:rPr altLang="en-US" sz="1700" lang="en-US">
                <a:solidFill>
                  <a:schemeClr val="lt1"/>
                </a:solidFill>
              </a:rPr>
              <a:t>Forwarding </a:t>
            </a:r>
          </a:p>
          <a:p>
            <a:pPr algn="ctr" lvl="0"/>
            <a:endParaRPr altLang="en-US" sz="1700" lang="en-US">
              <a:solidFill>
                <a:schemeClr val="lt1"/>
              </a:solidFill>
            </a:endParaRPr>
          </a:p>
        </p:txBody>
      </p:sp>
      <p:sp>
        <p:nvSpPr>
          <p:cNvPr id="1048701" name="AutoShape 7"/>
          <p:cNvSpPr/>
          <p:nvPr/>
        </p:nvSpPr>
        <p:spPr>
          <a:xfrm rot="0">
            <a:off x="2998787" y="4168775"/>
            <a:ext cx="1147762" cy="669925"/>
          </a:xfrm>
          <a:prstGeom prst="can">
            <a:avLst>
              <a:gd name="adj" fmla="val 25460"/>
            </a:avLst>
          </a:prstGeom>
          <a:solidFill>
            <a:srgbClr val="17375E"/>
          </a:solidFill>
          <a:ln>
            <a:noFill/>
          </a:ln>
          <a:effectLst>
            <a:outerShdw algn="ctr" dir="2700000" dist="38098" kx="0" sx="100000" sy="100000">
              <a:schemeClr val="dk2">
                <a:alpha val="74997"/>
              </a:schemeClr>
            </a:outerShdw>
          </a:effectLst>
        </p:spPr>
        <p:txBody>
          <a:bodyPr anchor="ctr" bIns="45718" lIns="91435" rIns="91435" tIns="45718"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1700" lang="en-US">
                <a:solidFill>
                  <a:schemeClr val="lt1"/>
                </a:solidFill>
              </a:rPr>
              <a:t>Packet</a:t>
            </a:r>
          </a:p>
          <a:p>
            <a:pPr algn="ctr" lvl="0"/>
            <a:r>
              <a:rPr altLang="en-US" sz="1700" lang="en-US">
                <a:solidFill>
                  <a:schemeClr val="lt1"/>
                </a:solidFill>
              </a:rPr>
              <a:t>Forwarding </a:t>
            </a:r>
          </a:p>
          <a:p>
            <a:pPr algn="ctr" lvl="0"/>
            <a:endParaRPr altLang="en-US" sz="1700" lang="en-US">
              <a:solidFill>
                <a:schemeClr val="lt1"/>
              </a:solidFill>
            </a:endParaRPr>
          </a:p>
        </p:txBody>
      </p:sp>
      <p:sp>
        <p:nvSpPr>
          <p:cNvPr id="1048702" name="AutoShape 7"/>
          <p:cNvSpPr/>
          <p:nvPr/>
        </p:nvSpPr>
        <p:spPr>
          <a:xfrm rot="0">
            <a:off x="4814887" y="5265737"/>
            <a:ext cx="1147762" cy="669925"/>
          </a:xfrm>
          <a:prstGeom prst="can">
            <a:avLst>
              <a:gd name="adj" fmla="val 25460"/>
            </a:avLst>
          </a:prstGeom>
          <a:solidFill>
            <a:srgbClr val="17375E"/>
          </a:solidFill>
          <a:ln>
            <a:noFill/>
          </a:ln>
          <a:effectLst>
            <a:outerShdw algn="ctr" dir="2700000" dist="38098" kx="0" sx="100000" sy="100000">
              <a:schemeClr val="dk2">
                <a:alpha val="74997"/>
              </a:schemeClr>
            </a:outerShdw>
          </a:effectLst>
        </p:spPr>
        <p:txBody>
          <a:bodyPr anchor="ctr" bIns="45718" lIns="91435" rIns="91435" tIns="45718"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1700" lang="en-US">
                <a:solidFill>
                  <a:schemeClr val="lt1"/>
                </a:solidFill>
              </a:rPr>
              <a:t>Packet</a:t>
            </a:r>
          </a:p>
          <a:p>
            <a:pPr algn="ctr" lvl="0"/>
            <a:r>
              <a:rPr altLang="en-US" sz="1700" lang="en-US">
                <a:solidFill>
                  <a:schemeClr val="lt1"/>
                </a:solidFill>
              </a:rPr>
              <a:t>Forwarding </a:t>
            </a:r>
          </a:p>
          <a:p>
            <a:pPr algn="ctr" lvl="0"/>
            <a:endParaRPr altLang="en-US" sz="1700" lang="en-US">
              <a:solidFill>
                <a:schemeClr val="lt1"/>
              </a:solidFill>
            </a:endParaRPr>
          </a:p>
        </p:txBody>
      </p:sp>
      <p:sp>
        <p:nvSpPr>
          <p:cNvPr id="1048703" name="AutoShape 7"/>
          <p:cNvSpPr/>
          <p:nvPr/>
        </p:nvSpPr>
        <p:spPr>
          <a:xfrm rot="0">
            <a:off x="6472237" y="4503737"/>
            <a:ext cx="1147762" cy="669925"/>
          </a:xfrm>
          <a:prstGeom prst="can">
            <a:avLst>
              <a:gd name="adj" fmla="val 25460"/>
            </a:avLst>
          </a:prstGeom>
          <a:solidFill>
            <a:srgbClr val="17375E"/>
          </a:solidFill>
          <a:ln>
            <a:noFill/>
          </a:ln>
          <a:effectLst>
            <a:outerShdw algn="ctr" dir="2700000" dist="38098" kx="0" sx="100000" sy="100000">
              <a:schemeClr val="dk2">
                <a:alpha val="74997"/>
              </a:schemeClr>
            </a:outerShdw>
          </a:effectLst>
        </p:spPr>
        <p:txBody>
          <a:bodyPr anchor="ctr" bIns="45718" lIns="91435" rIns="91435" tIns="45718"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1700" lang="en-US">
                <a:solidFill>
                  <a:schemeClr val="lt1"/>
                </a:solidFill>
              </a:rPr>
              <a:t>Packet</a:t>
            </a:r>
          </a:p>
          <a:p>
            <a:pPr algn="ctr" lvl="0"/>
            <a:r>
              <a:rPr altLang="en-US" sz="1700" lang="en-US">
                <a:solidFill>
                  <a:schemeClr val="lt1"/>
                </a:solidFill>
              </a:rPr>
              <a:t>Forwarding </a:t>
            </a:r>
          </a:p>
          <a:p>
            <a:pPr algn="ctr" lvl="0"/>
            <a:endParaRPr altLang="en-US" sz="1700" lang="en-US">
              <a:solidFill>
                <a:schemeClr val="lt1"/>
              </a:solidFill>
            </a:endParaRPr>
          </a:p>
        </p:txBody>
      </p:sp>
      <p:grpSp>
        <p:nvGrpSpPr>
          <p:cNvPr id="76" name=""/>
          <p:cNvGrpSpPr/>
          <p:nvPr/>
        </p:nvGrpSpPr>
        <p:grpSpPr>
          <a:xfrm rot="0">
            <a:off x="1296987" y="3767137"/>
            <a:ext cx="6323012" cy="2605087"/>
            <a:chOff x="2073951" y="4520139"/>
            <a:chExt cx="10116819" cy="3126104"/>
          </a:xfrm>
        </p:grpSpPr>
        <p:sp>
          <p:nvSpPr>
            <p:cNvPr id="1048704" name="AutoShape 7"/>
            <p:cNvSpPr/>
            <p:nvPr/>
          </p:nvSpPr>
          <p:spPr>
            <a:xfrm rot="0">
              <a:off x="2073951" y="6238449"/>
              <a:ext cx="1836419" cy="803910"/>
            </a:xfrm>
            <a:prstGeom prst="can">
              <a:avLst>
                <a:gd name="adj" fmla="val 19095"/>
              </a:avLst>
            </a:prstGeom>
            <a:solidFill>
              <a:srgbClr val="FF0000"/>
            </a:solidFill>
            <a:ln>
              <a:noFill/>
            </a:ln>
            <a:effectLst>
              <a:outerShdw algn="ctr" dir="2700000" dist="38098" kx="0" sx="100000" sy="100000">
                <a:schemeClr val="dk2">
                  <a:alpha val="74997"/>
                </a:schemeClr>
              </a:outerShdw>
            </a:effectLst>
          </p:spPr>
          <p:txBody>
            <a:bodyPr anchor="ctr" bIns="65311" lIns="130622" rIns="130622" tIns="65311"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1700" lang="en-US"/>
                <a:t>Control</a:t>
              </a:r>
            </a:p>
          </p:txBody>
        </p:sp>
        <p:sp>
          <p:nvSpPr>
            <p:cNvPr id="1048705" name="AutoShape 7"/>
            <p:cNvSpPr/>
            <p:nvPr/>
          </p:nvSpPr>
          <p:spPr>
            <a:xfrm rot="0">
              <a:off x="5002570" y="6842333"/>
              <a:ext cx="1836421" cy="803910"/>
            </a:xfrm>
            <a:prstGeom prst="can">
              <a:avLst>
                <a:gd name="adj" fmla="val 19095"/>
              </a:avLst>
            </a:prstGeom>
            <a:solidFill>
              <a:srgbClr val="FF0000"/>
            </a:solidFill>
            <a:ln>
              <a:noFill/>
            </a:ln>
            <a:effectLst>
              <a:outerShdw algn="ctr" dir="2700000" dist="38098" kx="0" sx="100000" sy="100000">
                <a:schemeClr val="dk2">
                  <a:alpha val="74997"/>
                </a:schemeClr>
              </a:outerShdw>
            </a:effectLst>
          </p:spPr>
          <p:txBody>
            <a:bodyPr anchor="ctr" bIns="65311" lIns="130622" rIns="130622" tIns="65311"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1700" lang="en-US"/>
            </a:p>
            <a:p>
              <a:pPr algn="ctr" lvl="0"/>
              <a:r>
                <a:rPr altLang="en-US" sz="1700" lang="en-US"/>
                <a:t>Control</a:t>
              </a:r>
            </a:p>
            <a:p>
              <a:pPr algn="ctr" lvl="0"/>
              <a:endParaRPr altLang="en-US" sz="1700" lang="en-US"/>
            </a:p>
          </p:txBody>
        </p:sp>
        <p:sp>
          <p:nvSpPr>
            <p:cNvPr id="1048706" name="AutoShape 7"/>
            <p:cNvSpPr/>
            <p:nvPr/>
          </p:nvSpPr>
          <p:spPr>
            <a:xfrm rot="0">
              <a:off x="4796831" y="4520139"/>
              <a:ext cx="1836419" cy="803910"/>
            </a:xfrm>
            <a:prstGeom prst="can">
              <a:avLst>
                <a:gd name="adj" fmla="val 19095"/>
              </a:avLst>
            </a:prstGeom>
            <a:solidFill>
              <a:srgbClr val="FF0000"/>
            </a:solidFill>
            <a:ln>
              <a:noFill/>
            </a:ln>
            <a:effectLst>
              <a:outerShdw algn="ctr" dir="2700000" dist="38098" kx="0" sx="100000" sy="100000">
                <a:schemeClr val="dk2">
                  <a:alpha val="74997"/>
                </a:schemeClr>
              </a:outerShdw>
            </a:effectLst>
          </p:spPr>
          <p:txBody>
            <a:bodyPr anchor="ctr" bIns="65311" lIns="130622" rIns="130622" tIns="65311"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1700" lang="en-US"/>
            </a:p>
            <a:p>
              <a:pPr algn="ctr" lvl="0"/>
              <a:r>
                <a:rPr altLang="en-US" sz="1700" lang="en-US"/>
                <a:t>Control</a:t>
              </a:r>
            </a:p>
            <a:p>
              <a:pPr algn="ctr" lvl="0"/>
              <a:endParaRPr altLang="en-US" sz="1700" lang="en-US"/>
            </a:p>
          </p:txBody>
        </p:sp>
        <p:sp>
          <p:nvSpPr>
            <p:cNvPr id="1048707" name="AutoShape 7"/>
            <p:cNvSpPr/>
            <p:nvPr/>
          </p:nvSpPr>
          <p:spPr>
            <a:xfrm rot="0">
              <a:off x="7702591" y="5836493"/>
              <a:ext cx="1836419" cy="803910"/>
            </a:xfrm>
            <a:prstGeom prst="can">
              <a:avLst>
                <a:gd name="adj" fmla="val 19095"/>
              </a:avLst>
            </a:prstGeom>
            <a:solidFill>
              <a:srgbClr val="FF0000"/>
            </a:solidFill>
            <a:ln>
              <a:noFill/>
            </a:ln>
            <a:effectLst>
              <a:outerShdw algn="ctr" dir="2700000" dist="38098" kx="0" sx="100000" sy="100000">
                <a:schemeClr val="dk2">
                  <a:alpha val="74997"/>
                </a:schemeClr>
              </a:outerShdw>
            </a:effectLst>
          </p:spPr>
          <p:txBody>
            <a:bodyPr anchor="ctr" bIns="65311" lIns="130622" rIns="130622" tIns="65311"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1700" lang="en-US"/>
            </a:p>
            <a:p>
              <a:pPr algn="ctr" lvl="0"/>
              <a:r>
                <a:rPr altLang="en-US" sz="1700" lang="en-US"/>
                <a:t>Control</a:t>
              </a:r>
            </a:p>
            <a:p>
              <a:pPr algn="ctr" lvl="0"/>
              <a:endParaRPr altLang="en-US" sz="1700" lang="en-US"/>
            </a:p>
          </p:txBody>
        </p:sp>
        <p:sp>
          <p:nvSpPr>
            <p:cNvPr id="1048708" name="AutoShape 7"/>
            <p:cNvSpPr/>
            <p:nvPr/>
          </p:nvSpPr>
          <p:spPr>
            <a:xfrm rot="0">
              <a:off x="10354351" y="4922093"/>
              <a:ext cx="1836419" cy="803910"/>
            </a:xfrm>
            <a:prstGeom prst="can">
              <a:avLst>
                <a:gd name="adj" fmla="val 19095"/>
              </a:avLst>
            </a:prstGeom>
            <a:solidFill>
              <a:srgbClr val="FF0000"/>
            </a:solidFill>
            <a:ln>
              <a:noFill/>
            </a:ln>
            <a:effectLst>
              <a:outerShdw algn="ctr" dir="2700000" dist="38098" kx="0" sx="100000" sy="100000">
                <a:schemeClr val="dk2">
                  <a:alpha val="74997"/>
                </a:schemeClr>
              </a:outerShdw>
            </a:effectLst>
          </p:spPr>
          <p:txBody>
            <a:bodyPr anchor="ctr" bIns="65311" lIns="130622" rIns="130622" tIns="65311"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1700" lang="en-US"/>
            </a:p>
            <a:p>
              <a:pPr algn="ctr" lvl="0"/>
              <a:r>
                <a:rPr altLang="en-US" sz="1700" lang="en-US"/>
                <a:t>Control</a:t>
              </a:r>
            </a:p>
            <a:p>
              <a:pPr algn="ctr" lvl="0"/>
              <a:endParaRPr altLang="en-US" sz="1700" lang="en-US"/>
            </a:p>
          </p:txBody>
        </p:sp>
      </p:grpSp>
      <p:sp>
        <p:nvSpPr>
          <p:cNvPr id="1048709" name="Rectangle 23"/>
          <p:cNvSpPr/>
          <p:nvPr/>
        </p:nvSpPr>
        <p:spPr>
          <a:xfrm rot="0">
            <a:off x="1066800" y="742950"/>
            <a:ext cx="6662737" cy="2833687"/>
          </a:xfrm>
          <a:prstGeom prst="rect"/>
          <a:solidFill>
            <a:schemeClr val="lt1"/>
          </a:solidFill>
          <a:ln>
            <a:noFill/>
          </a:ln>
          <a:effectLst>
            <a:outerShdw algn="b" dir="5400000" dist="23000" kx="0" sx="100000" sy="100000">
              <a:srgbClr val="000000">
                <a:alpha val="34999"/>
              </a:srgbClr>
            </a:outerShdw>
          </a:effectLst>
        </p:spPr>
        <p:txBody>
          <a:bodyPr anchor="ctr" bIns="32004" lIns="64008" rIns="64008" tIns="32004"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lang="en-US">
              <a:solidFill>
                <a:srgbClr val="FFFFFF"/>
              </a:solidFill>
              <a:latin typeface="Calibri" pitchFamily="34" charset="0"/>
            </a:endParaRPr>
          </a:p>
        </p:txBody>
      </p:sp>
      <p:sp>
        <p:nvSpPr>
          <p:cNvPr id="1048710" name="TextBox 44"/>
          <p:cNvSpPr txBox="1"/>
          <p:nvPr/>
        </p:nvSpPr>
        <p:spPr>
          <a:xfrm rot="0">
            <a:off x="3376612" y="2513012"/>
            <a:ext cx="2276475" cy="369887"/>
          </a:xfrm>
          <a:prstGeom prst="rect"/>
          <a:noFill/>
          <a:ln>
            <a:noFill/>
          </a:ln>
        </p:spPr>
        <p:txBody>
          <a:bodyPr anchor="t" bIns="45718" lIns="91435" rIns="91435" tIns="45718" vert="horz"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eaLnBrk="1" hangingPunct="1" indent="0" latinLnBrk="1" lvl="0" marL="0">
              <a:spcBef>
                <a:spcPct val="0"/>
              </a:spcBef>
              <a:buFontTx/>
              <a:buNone/>
            </a:pPr>
            <a:r>
              <a:rPr altLang="en-US" sz="1800" lang="en-US">
                <a:latin typeface="Arial" pitchFamily="0" charset="0"/>
                <a:ea typeface="ＭＳ Ｐゴシック" pitchFamily="34" charset="-128"/>
              </a:rPr>
              <a:t>Global Network Map</a:t>
            </a:r>
          </a:p>
        </p:txBody>
      </p:sp>
      <p:grpSp>
        <p:nvGrpSpPr>
          <p:cNvPr id="77" name=""/>
          <p:cNvGrpSpPr/>
          <p:nvPr/>
        </p:nvGrpSpPr>
        <p:grpSpPr>
          <a:xfrm rot="0">
            <a:off x="1011237" y="2871787"/>
            <a:ext cx="6773862" cy="749300"/>
            <a:chOff x="637" y="1809"/>
            <a:chExt cx="4267" cy="472"/>
          </a:xfrm>
        </p:grpSpPr>
        <p:pic>
          <p:nvPicPr>
            <p:cNvPr id="2097156" name="Rounded Rectangle 78"/>
            <p:cNvPicPr>
              <a:picLocks/>
            </p:cNvPicPr>
            <p:nvPr/>
          </p:nvPicPr>
          <p:blipFill>
            <a:blip xmlns:r="http://schemas.openxmlformats.org/officeDocument/2006/relationships" r:embed="rId1"/>
            <a:srcRect l="0" t="0" r="0" b="0"/>
            <a:stretch>
              <a:fillRect/>
            </a:stretch>
          </p:blipFill>
          <p:spPr>
            <a:xfrm rot="0">
              <a:off x="637" y="1809"/>
              <a:ext cx="4267" cy="472"/>
            </a:xfrm>
            <a:prstGeom prst="rect"/>
            <a:noFill/>
            <a:ln>
              <a:noFill/>
            </a:ln>
          </p:spPr>
        </p:pic>
        <p:sp>
          <p:nvSpPr>
            <p:cNvPr id="1048711" name=""/>
            <p:cNvSpPr txBox="1"/>
            <p:nvPr/>
          </p:nvSpPr>
          <p:spPr>
            <a:xfrm rot="0">
              <a:off x="685" y="1878"/>
              <a:ext cx="4171" cy="248"/>
            </a:xfrm>
            <a:prstGeom prst="rect"/>
            <a:noFill/>
            <a:ln>
              <a:noFill/>
            </a:ln>
          </p:spPr>
          <p:txBody>
            <a:bodyPr anchor="ctr" bIns="45718" lIns="91435" rIns="91435" tIns="45718"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r>
                <a:rPr altLang="en-US" sz="2400" lang="en-US">
                  <a:solidFill>
                    <a:srgbClr val="FFFFFF"/>
                  </a:solidFill>
                  <a:latin typeface="Calibri" pitchFamily="34" charset="0"/>
                </a:rPr>
                <a:t>Control Plane</a:t>
              </a:r>
            </a:p>
          </p:txBody>
        </p:sp>
      </p:grpSp>
      <p:pic>
        <p:nvPicPr>
          <p:cNvPr id="2097157" name="Group 1"/>
          <p:cNvPicPr>
            <a:picLocks/>
          </p:cNvPicPr>
          <p:nvPr/>
        </p:nvPicPr>
        <p:blipFill>
          <a:blip xmlns:r="http://schemas.openxmlformats.org/officeDocument/2006/relationships" r:embed="rId2"/>
          <a:srcRect l="0" t="0" r="0" b="0"/>
          <a:stretch>
            <a:fillRect/>
          </a:stretch>
        </p:blipFill>
        <p:spPr>
          <a:xfrm rot="0">
            <a:off x="5681662" y="2371725"/>
            <a:ext cx="1316037" cy="676275"/>
          </a:xfrm>
          <a:prstGeom prst="rect"/>
          <a:noFill/>
          <a:ln>
            <a:noFill/>
          </a:ln>
        </p:spPr>
      </p:pic>
      <p:grpSp>
        <p:nvGrpSpPr>
          <p:cNvPr id="78" name=""/>
          <p:cNvGrpSpPr/>
          <p:nvPr/>
        </p:nvGrpSpPr>
        <p:grpSpPr>
          <a:xfrm rot="0">
            <a:off x="1219200" y="1606550"/>
            <a:ext cx="6154737" cy="717550"/>
            <a:chOff x="1950720" y="1927080"/>
            <a:chExt cx="9847286" cy="862730"/>
          </a:xfrm>
        </p:grpSpPr>
        <p:grpSp>
          <p:nvGrpSpPr>
            <p:cNvPr id="79" name=""/>
            <p:cNvGrpSpPr/>
            <p:nvPr/>
          </p:nvGrpSpPr>
          <p:grpSpPr>
            <a:xfrm rot="0">
              <a:off x="1862940" y="1967086"/>
              <a:ext cx="2984512" cy="901515"/>
              <a:chOff x="1164336" y="1639824"/>
              <a:chExt cx="1865376" cy="749808"/>
            </a:xfrm>
          </p:grpSpPr>
          <p:pic>
            <p:nvPicPr>
              <p:cNvPr id="2097158" name="Rounded Rectangle 80"/>
              <p:cNvPicPr>
                <a:picLocks/>
              </p:cNvPicPr>
              <p:nvPr/>
            </p:nvPicPr>
            <p:blipFill>
              <a:blip xmlns:r="http://schemas.openxmlformats.org/officeDocument/2006/relationships" r:embed="rId3"/>
              <a:srcRect l="0" t="0" r="0" b="0"/>
              <a:stretch>
                <a:fillRect/>
              </a:stretch>
            </p:blipFill>
            <p:spPr>
              <a:xfrm rot="0">
                <a:off x="1164336" y="1639824"/>
                <a:ext cx="1865376" cy="749808"/>
              </a:xfrm>
              <a:prstGeom prst="rect"/>
              <a:noFill/>
              <a:ln>
                <a:noFill/>
              </a:ln>
            </p:spPr>
          </p:pic>
          <p:sp>
            <p:nvSpPr>
              <p:cNvPr id="1048712" name=""/>
              <p:cNvSpPr txBox="1"/>
              <p:nvPr/>
            </p:nvSpPr>
            <p:spPr>
              <a:xfrm rot="0">
                <a:off x="1250591" y="1701032"/>
                <a:ext cx="1689870" cy="580271"/>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2800" lang="en-US">
                  <a:solidFill>
                    <a:srgbClr val="000000"/>
                  </a:solidFill>
                  <a:latin typeface="Calibri" pitchFamily="34" charset="0"/>
                </a:endParaRPr>
              </a:p>
            </p:txBody>
          </p:sp>
        </p:grpSp>
        <p:sp>
          <p:nvSpPr>
            <p:cNvPr id="1048713" name="TextBox 23"/>
            <p:cNvSpPr txBox="1"/>
            <p:nvPr/>
          </p:nvSpPr>
          <p:spPr>
            <a:xfrm rot="0">
              <a:off x="2496973" y="1927080"/>
              <a:ext cx="1711659" cy="77559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ctr" eaLnBrk="1" hangingPunct="1" indent="0" latinLnBrk="1" lvl="0" marL="0">
                <a:spcBef>
                  <a:spcPct val="0"/>
                </a:spcBef>
                <a:buFontTx/>
                <a:buNone/>
              </a:pPr>
              <a:r>
                <a:rPr altLang="en-US" sz="1800" lang="en-US">
                  <a:solidFill>
                    <a:schemeClr val="lt1"/>
                  </a:solidFill>
                  <a:latin typeface="Arial" pitchFamily="0" charset="0"/>
                  <a:ea typeface="ＭＳ Ｐゴシック" pitchFamily="34" charset="-128"/>
                </a:rPr>
                <a:t>Control</a:t>
              </a:r>
            </a:p>
            <a:p>
              <a:pPr algn="ctr" eaLnBrk="1" hangingPunct="1" indent="0" latinLnBrk="1" lvl="0" marL="0">
                <a:spcBef>
                  <a:spcPct val="0"/>
                </a:spcBef>
                <a:buFontTx/>
                <a:buNone/>
              </a:pPr>
              <a:r>
                <a:rPr altLang="en-US" sz="1800" lang="en-US">
                  <a:solidFill>
                    <a:schemeClr val="lt1"/>
                  </a:solidFill>
                  <a:latin typeface="Arial" pitchFamily="0" charset="0"/>
                  <a:ea typeface="ＭＳ Ｐゴシック" pitchFamily="34" charset="-128"/>
                </a:rPr>
                <a:t>Program</a:t>
              </a:r>
            </a:p>
          </p:txBody>
        </p:sp>
        <p:grpSp>
          <p:nvGrpSpPr>
            <p:cNvPr id="80" name=""/>
            <p:cNvGrpSpPr/>
            <p:nvPr/>
          </p:nvGrpSpPr>
          <p:grpSpPr>
            <a:xfrm rot="0">
              <a:off x="5383884" y="1974416"/>
              <a:ext cx="2984512" cy="901515"/>
              <a:chOff x="3364992" y="1645920"/>
              <a:chExt cx="1865376" cy="749808"/>
            </a:xfrm>
          </p:grpSpPr>
          <p:pic>
            <p:nvPicPr>
              <p:cNvPr id="2097159" name="Rounded Rectangle 72"/>
              <p:cNvPicPr>
                <a:picLocks/>
              </p:cNvPicPr>
              <p:nvPr/>
            </p:nvPicPr>
            <p:blipFill>
              <a:blip xmlns:r="http://schemas.openxmlformats.org/officeDocument/2006/relationships" r:embed="rId4"/>
              <a:srcRect l="0" t="0" r="0" b="0"/>
              <a:stretch>
                <a:fillRect/>
              </a:stretch>
            </p:blipFill>
            <p:spPr>
              <a:xfrm rot="0">
                <a:off x="3364992" y="1645920"/>
                <a:ext cx="1865376" cy="749808"/>
              </a:xfrm>
              <a:prstGeom prst="rect"/>
              <a:noFill/>
              <a:ln>
                <a:noFill/>
              </a:ln>
            </p:spPr>
          </p:pic>
          <p:sp>
            <p:nvSpPr>
              <p:cNvPr id="1048714" name=""/>
              <p:cNvSpPr txBox="1"/>
              <p:nvPr/>
            </p:nvSpPr>
            <p:spPr>
              <a:xfrm rot="0">
                <a:off x="3451634" y="1706735"/>
                <a:ext cx="1689870" cy="580271"/>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2800" lang="en-US">
                  <a:solidFill>
                    <a:srgbClr val="000000"/>
                  </a:solidFill>
                  <a:latin typeface="Calibri" pitchFamily="34" charset="0"/>
                </a:endParaRPr>
              </a:p>
            </p:txBody>
          </p:sp>
        </p:grpSp>
        <p:sp>
          <p:nvSpPr>
            <p:cNvPr id="1048715" name="TextBox 23"/>
            <p:cNvSpPr txBox="1"/>
            <p:nvPr/>
          </p:nvSpPr>
          <p:spPr>
            <a:xfrm rot="0">
              <a:off x="6018536" y="1933937"/>
              <a:ext cx="1711659" cy="77559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ctr" eaLnBrk="1" hangingPunct="1" indent="0" latinLnBrk="1" lvl="0" marL="0">
                <a:spcBef>
                  <a:spcPct val="0"/>
                </a:spcBef>
                <a:buFontTx/>
                <a:buNone/>
              </a:pPr>
              <a:r>
                <a:rPr altLang="en-US" sz="1800" lang="en-US">
                  <a:solidFill>
                    <a:schemeClr val="lt1"/>
                  </a:solidFill>
                  <a:latin typeface="Arial" pitchFamily="0" charset="0"/>
                  <a:ea typeface="ＭＳ Ｐゴシック" pitchFamily="34" charset="-128"/>
                </a:rPr>
                <a:t>Control</a:t>
              </a:r>
            </a:p>
            <a:p>
              <a:pPr algn="ctr" eaLnBrk="1" hangingPunct="1" indent="0" latinLnBrk="1" lvl="0" marL="0">
                <a:spcBef>
                  <a:spcPct val="0"/>
                </a:spcBef>
                <a:buFontTx/>
                <a:buNone/>
              </a:pPr>
              <a:r>
                <a:rPr altLang="en-US" sz="1800" lang="en-US">
                  <a:solidFill>
                    <a:schemeClr val="lt1"/>
                  </a:solidFill>
                  <a:latin typeface="Arial" pitchFamily="0" charset="0"/>
                  <a:ea typeface="ＭＳ Ｐゴシック" pitchFamily="34" charset="-128"/>
                </a:rPr>
                <a:t>Program</a:t>
              </a:r>
            </a:p>
          </p:txBody>
        </p:sp>
        <p:grpSp>
          <p:nvGrpSpPr>
            <p:cNvPr id="81" name=""/>
            <p:cNvGrpSpPr/>
            <p:nvPr/>
          </p:nvGrpSpPr>
          <p:grpSpPr>
            <a:xfrm rot="0">
              <a:off x="8904829" y="1981745"/>
              <a:ext cx="2984512" cy="901515"/>
              <a:chOff x="5565648" y="1652016"/>
              <a:chExt cx="1865376" cy="749808"/>
            </a:xfrm>
          </p:grpSpPr>
          <p:pic>
            <p:nvPicPr>
              <p:cNvPr id="2097160" name="Rounded Rectangle 84"/>
              <p:cNvPicPr>
                <a:picLocks/>
              </p:cNvPicPr>
              <p:nvPr/>
            </p:nvPicPr>
            <p:blipFill>
              <a:blip xmlns:r="http://schemas.openxmlformats.org/officeDocument/2006/relationships" r:embed="rId5"/>
              <a:srcRect l="0" t="0" r="0" b="0"/>
              <a:stretch>
                <a:fillRect/>
              </a:stretch>
            </p:blipFill>
            <p:spPr>
              <a:xfrm rot="0">
                <a:off x="5565648" y="1652016"/>
                <a:ext cx="1865376" cy="749808"/>
              </a:xfrm>
              <a:prstGeom prst="rect"/>
              <a:noFill/>
              <a:ln>
                <a:noFill/>
              </a:ln>
            </p:spPr>
          </p:pic>
          <p:sp>
            <p:nvSpPr>
              <p:cNvPr id="1048716" name=""/>
              <p:cNvSpPr txBox="1"/>
              <p:nvPr/>
            </p:nvSpPr>
            <p:spPr>
              <a:xfrm rot="0">
                <a:off x="5652677" y="1712438"/>
                <a:ext cx="1689870" cy="580271"/>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lvl="0"/>
                <a:endParaRPr altLang="en-US" sz="2800" lang="en-US">
                  <a:solidFill>
                    <a:srgbClr val="000000"/>
                  </a:solidFill>
                  <a:latin typeface="Calibri" pitchFamily="34" charset="0"/>
                </a:endParaRPr>
              </a:p>
            </p:txBody>
          </p:sp>
        </p:grpSp>
        <p:sp>
          <p:nvSpPr>
            <p:cNvPr id="1048717" name="TextBox 23"/>
            <p:cNvSpPr txBox="1"/>
            <p:nvPr/>
          </p:nvSpPr>
          <p:spPr>
            <a:xfrm rot="0">
              <a:off x="9540099" y="1940794"/>
              <a:ext cx="1711659" cy="775597"/>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ctr" eaLnBrk="1" hangingPunct="1" indent="0" latinLnBrk="1" lvl="0" marL="0">
                <a:spcBef>
                  <a:spcPct val="0"/>
                </a:spcBef>
                <a:buFontTx/>
                <a:buNone/>
              </a:pPr>
              <a:r>
                <a:rPr altLang="en-US" sz="1800" lang="en-US">
                  <a:solidFill>
                    <a:schemeClr val="lt1"/>
                  </a:solidFill>
                  <a:latin typeface="Arial" pitchFamily="0" charset="0"/>
                  <a:ea typeface="ＭＳ Ｐゴシック" pitchFamily="34" charset="-128"/>
                </a:rPr>
                <a:t>Control</a:t>
              </a:r>
            </a:p>
            <a:p>
              <a:pPr algn="ctr" eaLnBrk="1" hangingPunct="1" indent="0" latinLnBrk="1" lvl="0" marL="0">
                <a:spcBef>
                  <a:spcPct val="0"/>
                </a:spcBef>
                <a:buFontTx/>
                <a:buNone/>
              </a:pPr>
              <a:r>
                <a:rPr altLang="en-US" sz="1800" lang="en-US">
                  <a:solidFill>
                    <a:schemeClr val="lt1"/>
                  </a:solidFill>
                  <a:latin typeface="Arial" pitchFamily="0" charset="0"/>
                  <a:ea typeface="ＭＳ Ｐゴシック" pitchFamily="34" charset="-128"/>
                </a:rPr>
                <a:t>Program</a:t>
              </a:r>
            </a:p>
          </p:txBody>
        </p:sp>
      </p:grpSp>
      <p:grpSp>
        <p:nvGrpSpPr>
          <p:cNvPr id="82" name=""/>
          <p:cNvGrpSpPr/>
          <p:nvPr/>
        </p:nvGrpSpPr>
        <p:grpSpPr>
          <a:xfrm rot="0">
            <a:off x="1828800" y="3397250"/>
            <a:ext cx="5257800" cy="2305050"/>
            <a:chOff x="2926080" y="4076510"/>
            <a:chExt cx="8412480" cy="2765823"/>
          </a:xfrm>
        </p:grpSpPr>
        <p:cxnSp>
          <p:nvCxnSpPr>
            <p:cNvPr id="3145733" name="Straight Connector 69"/>
            <p:cNvCxnSpPr>
              <a:cxnSpLocks/>
            </p:cNvCxnSpPr>
            <p:nvPr/>
          </p:nvCxnSpPr>
          <p:spPr>
            <a:xfrm rot="0">
              <a:off x="2926080" y="4076510"/>
              <a:ext cx="0" cy="2765823"/>
            </a:xfrm>
            <a:prstGeom prst="line"/>
            <a:noFill/>
            <a:ln w="25400" cap="flat" cmpd="sng">
              <a:solidFill>
                <a:schemeClr val="accent1">
                  <a:alpha val="100000"/>
                </a:schemeClr>
              </a:solidFill>
              <a:prstDash val="dot"/>
              <a:round/>
            </a:ln>
            <a:effectLst>
              <a:outerShdw algn="b" dir="5400000" dist="20000" kx="0" sx="100000" sy="100000">
                <a:srgbClr val="000000">
                  <a:alpha val="37999"/>
                </a:srgbClr>
              </a:outerShdw>
            </a:effectLst>
          </p:spPr>
        </p:cxnSp>
        <p:cxnSp>
          <p:nvCxnSpPr>
            <p:cNvPr id="3145734" name="Straight Connector 134"/>
            <p:cNvCxnSpPr>
              <a:cxnSpLocks/>
            </p:cNvCxnSpPr>
            <p:nvPr/>
          </p:nvCxnSpPr>
          <p:spPr>
            <a:xfrm rot="0" flipH="1">
              <a:off x="5715000" y="4076510"/>
              <a:ext cx="15240" cy="1106711"/>
            </a:xfrm>
            <a:prstGeom prst="line"/>
            <a:noFill/>
            <a:ln w="25400" cap="flat" cmpd="sng">
              <a:solidFill>
                <a:schemeClr val="accent1">
                  <a:alpha val="100000"/>
                </a:schemeClr>
              </a:solidFill>
              <a:prstDash val="dot"/>
              <a:round/>
            </a:ln>
            <a:effectLst>
              <a:outerShdw algn="b" dir="5400000" dist="20000" kx="0" sx="100000" sy="100000">
                <a:srgbClr val="000000">
                  <a:alpha val="37999"/>
                </a:srgbClr>
              </a:outerShdw>
            </a:effectLst>
          </p:spPr>
        </p:cxnSp>
        <p:cxnSp>
          <p:nvCxnSpPr>
            <p:cNvPr id="3145735" name="Straight Connector 136"/>
            <p:cNvCxnSpPr>
              <a:cxnSpLocks/>
            </p:cNvCxnSpPr>
            <p:nvPr/>
          </p:nvCxnSpPr>
          <p:spPr>
            <a:xfrm rot="0">
              <a:off x="8620760" y="4076510"/>
              <a:ext cx="35560" cy="2274375"/>
            </a:xfrm>
            <a:prstGeom prst="line"/>
            <a:noFill/>
            <a:ln w="25400" cap="flat" cmpd="sng">
              <a:solidFill>
                <a:schemeClr val="accent1">
                  <a:alpha val="100000"/>
                </a:schemeClr>
              </a:solidFill>
              <a:prstDash val="dot"/>
              <a:round/>
            </a:ln>
            <a:effectLst>
              <a:outerShdw algn="b" dir="5400000" dist="20000" kx="0" sx="100000" sy="100000">
                <a:srgbClr val="000000">
                  <a:alpha val="37999"/>
                </a:srgbClr>
              </a:outerShdw>
            </a:effectLst>
          </p:spPr>
        </p:cxnSp>
        <p:cxnSp>
          <p:nvCxnSpPr>
            <p:cNvPr id="3145736" name="Straight Connector 140"/>
            <p:cNvCxnSpPr>
              <a:cxnSpLocks/>
            </p:cNvCxnSpPr>
            <p:nvPr/>
          </p:nvCxnSpPr>
          <p:spPr>
            <a:xfrm rot="0">
              <a:off x="11338560" y="4076510"/>
              <a:ext cx="0" cy="1474344"/>
            </a:xfrm>
            <a:prstGeom prst="line"/>
            <a:noFill/>
            <a:ln w="25400" cap="flat" cmpd="sng">
              <a:solidFill>
                <a:schemeClr val="accent1">
                  <a:alpha val="100000"/>
                </a:schemeClr>
              </a:solidFill>
              <a:prstDash val="dot"/>
              <a:round/>
            </a:ln>
            <a:effectLst>
              <a:outerShdw algn="b" dir="5400000" dist="20000" kx="0" sx="100000" sy="100000">
                <a:srgbClr val="000000">
                  <a:alpha val="37999"/>
                </a:srgbClr>
              </a:outerShdw>
            </a:effectLst>
          </p:spPr>
        </p:cxnSp>
      </p:grpSp>
      <p:sp>
        <p:nvSpPr>
          <p:cNvPr id="1048718" name="Slide Number Placeholder 1"/>
          <p:cNvSpPr txBox="1"/>
          <p:nvPr/>
        </p:nvSpPr>
        <p:spPr>
          <a:xfrm rot="0">
            <a:off x="6553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t>20</a:t>
            </a:fld>
            <a:endParaRPr altLang="en-US" sz="1200" lang="en-US">
              <a:solidFill>
                <a:srgbClr val="898989"/>
              </a:solidFill>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accel="50000" decel="50000" fill="hold" id="5" nodeType="clickEffect" presetClass="path" presetID="0" presetSubtype="0">
                                  <p:stCondLst>
                                    <p:cond delay="0"/>
                                  </p:stCondLst>
                                  <p:childTnLst>
                                    <p:animMotion origin="layout" path="M -6.12178E-7 -3.73434E-6 L -6.12178E-7 -0.42664" pathEditMode="relative" ptsTypes="AA">
                                      <p:cBhvr>
                                        <p:cTn dur="1000" fill="hold" id="6"/>
                                        <p:tgtEl>
                                          <p:spTgt spid="76"/>
                                        </p:tgtEl>
                                        <p:attrNameLst>
                                          <p:attrName>ppt_x</p:attrName>
                                          <p:attrName>ppt_y</p:attrName>
                                        </p:attrNameLst>
                                      </p:cBhvr>
                                    </p:animMotion>
                                  </p:childTnLst>
                                </p:cTn>
                              </p:par>
                              <p:par>
                                <p:cTn fill="hold" id="7" nodeType="withEffect" presetClass="exit" presetID="10" presetSubtype="0">
                                  <p:stCondLst>
                                    <p:cond delay="0"/>
                                  </p:stCondLst>
                                  <p:childTnLst>
                                    <p:animEffect transition="out" filter="fade">
                                      <p:cBhvr>
                                        <p:cTn dur="1000" id="8"/>
                                        <p:tgtEl>
                                          <p:spTgt spid="76"/>
                                        </p:tgtEl>
                                      </p:cBhvr>
                                    </p:animEffect>
                                    <p:set>
                                      <p:cBhvr>
                                        <p:cTn dur="1" fill="hold" id="9">
                                          <p:stCondLst>
                                            <p:cond delay="999"/>
                                          </p:stCondLst>
                                        </p:cTn>
                                        <p:tgtEl>
                                          <p:spTgt spid="76"/>
                                        </p:tgtEl>
                                        <p:attrNameLst>
                                          <p:attrName>style.visibility</p:attrName>
                                        </p:attrNameLst>
                                      </p:cBhvr>
                                      <p:to>
                                        <p:strVal val="hidden"/>
                                      </p:to>
                                    </p:set>
                                  </p:childTnLst>
                                </p:cTn>
                              </p:par>
                              <p:par>
                                <p:cTn fill="hold" id="10" nodeType="withEffect" presetClass="entr" presetID="10" presetSubtype="0">
                                  <p:stCondLst>
                                    <p:cond delay="0"/>
                                  </p:stCondLst>
                                  <p:childTnLst>
                                    <p:set>
                                      <p:cBhvr>
                                        <p:cTn dur="1" fill="hold" id="11">
                                          <p:stCondLst>
                                            <p:cond delay="0"/>
                                          </p:stCondLst>
                                        </p:cTn>
                                        <p:tgtEl>
                                          <p:spTgt spid="77"/>
                                        </p:tgtEl>
                                        <p:attrNameLst>
                                          <p:attrName>style.visibility</p:attrName>
                                        </p:attrNameLst>
                                      </p:cBhvr>
                                      <p:to>
                                        <p:strVal val="visible"/>
                                      </p:to>
                                    </p:set>
                                    <p:animEffect transition="in" filter="fade">
                                      <p:cBhvr>
                                        <p:cTn dur="1000" id="12"/>
                                        <p:tgtEl>
                                          <p:spTgt spid="77"/>
                                        </p:tgtEl>
                                      </p:cBhvr>
                                    </p:animEffect>
                                  </p:childTnLst>
                                </p:cTn>
                              </p:par>
                            </p:childTnLst>
                          </p:cTn>
                        </p:par>
                        <p:par>
                          <p:cTn fill="hold" id="13" nodeType="afterGroup">
                            <p:stCondLst>
                              <p:cond delay="1000"/>
                            </p:stCondLst>
                            <p:childTnLst>
                              <p:par>
                                <p:cTn fill="hold" id="14" nodeType="afterEffect" presetClass="entr" presetID="22" presetSubtype="1">
                                  <p:stCondLst>
                                    <p:cond delay="0"/>
                                  </p:stCondLst>
                                  <p:childTnLst>
                                    <p:set>
                                      <p:cBhvr>
                                        <p:cTn dur="1" fill="hold" id="15">
                                          <p:stCondLst>
                                            <p:cond delay="0"/>
                                          </p:stCondLst>
                                        </p:cTn>
                                        <p:tgtEl>
                                          <p:spTgt spid="82"/>
                                        </p:tgtEl>
                                        <p:attrNameLst>
                                          <p:attrName>style.visibility</p:attrName>
                                        </p:attrNameLst>
                                      </p:cBhvr>
                                      <p:to>
                                        <p:strVal val="visible"/>
                                      </p:to>
                                    </p:set>
                                    <p:animEffect transition="in" filter="wipe(up)">
                                      <p:cBhvr>
                                        <p:cTn dur="500" id="16"/>
                                        <p:tgtEl>
                                          <p:spTgt spid="82"/>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grpId="0" id="19" nodeType="clickEffect" presetClass="entr" presetID="1" presetSubtype="0">
                                  <p:stCondLst>
                                    <p:cond delay="0"/>
                                  </p:stCondLst>
                                  <p:childTnLst>
                                    <p:set>
                                      <p:cBhvr>
                                        <p:cTn dur="1" fill="hold" id="20">
                                          <p:stCondLst>
                                            <p:cond delay="0"/>
                                          </p:stCondLst>
                                        </p:cTn>
                                        <p:tgtEl>
                                          <p:spTgt spid="1048710"/>
                                        </p:tgtEl>
                                        <p:attrNameLst>
                                          <p:attrName>style.visibility</p:attrName>
                                        </p:attrNameLst>
                                      </p:cBhvr>
                                      <p:to>
                                        <p:strVal val="visible"/>
                                      </p:to>
                                    </p:set>
                                  </p:childTnLst>
                                </p:cTn>
                              </p:par>
                            </p:childTnLst>
                          </p:cTn>
                        </p:par>
                        <p:par>
                          <p:cTn fill="hold" id="21" nodeType="afterGroup">
                            <p:stCondLst>
                              <p:cond delay="0"/>
                            </p:stCondLst>
                            <p:childTnLst>
                              <p:par>
                                <p:cTn fill="hold" id="22" nodeType="afterEffect" presetClass="entr" presetID="1" presetSubtype="0">
                                  <p:stCondLst>
                                    <p:cond delay="0"/>
                                  </p:stCondLst>
                                  <p:childTnLst>
                                    <p:set>
                                      <p:cBhvr>
                                        <p:cTn dur="1" fill="hold" id="23">
                                          <p:stCondLst>
                                            <p:cond delay="0"/>
                                          </p:stCondLst>
                                        </p:cTn>
                                        <p:tgtEl>
                                          <p:spTgt spid="2097157"/>
                                        </p:tgtEl>
                                        <p:attrNameLst>
                                          <p:attrName>style.visibility</p:attrName>
                                        </p:attrNameLst>
                                      </p:cBhvr>
                                      <p:to>
                                        <p:strVal val="visible"/>
                                      </p:to>
                                    </p:se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1" presetSubtype="0">
                                  <p:stCondLst>
                                    <p:cond delay="0"/>
                                  </p:stCondLst>
                                  <p:childTnLst>
                                    <p:set>
                                      <p:cBhvr>
                                        <p:cTn dur="1" fill="hold" id="27">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0" grpId="0" uiExpand="0" build="whole"/>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722"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lang="en-US"/>
              <a:t>The Networking “Planes”</a:t>
            </a:r>
          </a:p>
        </p:txBody>
      </p:sp>
      <p:sp>
        <p:nvSpPr>
          <p:cNvPr id="1048723" name="Content Placeholder 2"/>
          <p:cNvSpPr/>
          <p:nvPr>
            <p:ph sz="full" idx="1"/>
          </p:nvPr>
        </p:nvSpPr>
        <p:spPr>
          <a:xfrm rot="0">
            <a:off x="457200" y="1600200"/>
            <a:ext cx="8388350" cy="4525962"/>
          </a:xfrm>
          <a:prstGeom prst="rect"/>
          <a:noFill/>
          <a:ln>
            <a:noFill/>
          </a:ln>
        </p:spPr>
        <p:txBody>
          <a:bodyPr anchor="t" bIns="44446" lIns="90479" rIns="90479" tIns="44446"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indent="-285750" lvl="0" marL="285750">
              <a:lnSpc>
                <a:spcPct val="80000"/>
              </a:lnSpc>
            </a:pPr>
            <a:r>
              <a:rPr altLang="en-US" b="1" sz="2200" lang="en-US">
                <a:latin typeface="Arial" pitchFamily="0" charset="0"/>
              </a:rPr>
              <a:t>Data plane</a:t>
            </a:r>
            <a:r>
              <a:rPr altLang="en-US" sz="2200" lang="en-US">
                <a:latin typeface="Arial" pitchFamily="0" charset="0"/>
              </a:rPr>
              <a:t>: processing and delivery of packets with local forwarding state</a:t>
            </a:r>
          </a:p>
          <a:p>
            <a:pPr indent="-411480" lvl="1" marL="685800">
              <a:lnSpc>
                <a:spcPct val="80000"/>
              </a:lnSpc>
            </a:pPr>
            <a:r>
              <a:rPr altLang="en-US" sz="2200" lang="it-IT">
                <a:solidFill>
                  <a:srgbClr val="8A0E09"/>
                </a:solidFill>
                <a:latin typeface="Arial" pitchFamily="0" charset="0"/>
              </a:rPr>
              <a:t>Forwarding state + packet header </a:t>
            </a:r>
            <a:r>
              <a:rPr altLang="en-US" sz="2200" lang="en-US">
                <a:solidFill>
                  <a:srgbClr val="8A0E09"/>
                </a:solidFill>
                <a:latin typeface="Arial" pitchFamily="0" charset="0"/>
                <a:sym typeface="Wingdings" pitchFamily="2" charset="2"/>
              </a:rPr>
              <a:t> </a:t>
            </a:r>
            <a:r>
              <a:rPr altLang="en-US" sz="2200" lang="en-US">
                <a:solidFill>
                  <a:srgbClr val="8A0E09"/>
                </a:solidFill>
                <a:latin typeface="Arial" pitchFamily="0" charset="0"/>
              </a:rPr>
              <a:t>forwarding decision</a:t>
            </a:r>
          </a:p>
          <a:p>
            <a:pPr indent="-411480" lvl="1" marL="685800">
              <a:lnSpc>
                <a:spcPct val="80000"/>
              </a:lnSpc>
            </a:pPr>
            <a:r>
              <a:rPr altLang="en-US" sz="2600" lang="en-US">
                <a:solidFill>
                  <a:srgbClr val="8A0E09"/>
                </a:solidFill>
                <a:latin typeface="Arial" pitchFamily="0" charset="0"/>
              </a:rPr>
              <a:t>Filtering, buffering, scheduling</a:t>
            </a:r>
          </a:p>
          <a:p>
            <a:pPr indent="-285750" lvl="0" marL="285750">
              <a:lnSpc>
                <a:spcPct val="80000"/>
              </a:lnSpc>
            </a:pPr>
            <a:endParaRPr altLang="en-US" b="1" sz="2200" lang="en-US">
              <a:latin typeface="Arial" pitchFamily="0" charset="0"/>
            </a:endParaRPr>
          </a:p>
          <a:p>
            <a:pPr indent="-285750" lvl="0" marL="285750">
              <a:lnSpc>
                <a:spcPct val="80000"/>
              </a:lnSpc>
            </a:pPr>
            <a:r>
              <a:rPr altLang="en-US" b="1" sz="2200" lang="en-US">
                <a:latin typeface="Arial" pitchFamily="0" charset="0"/>
              </a:rPr>
              <a:t>Control </a:t>
            </a:r>
            <a:r>
              <a:rPr altLang="en-US" b="1" sz="2200" lang="en-US">
                <a:latin typeface="Arial" pitchFamily="0" charset="0"/>
              </a:rPr>
              <a:t>plane</a:t>
            </a:r>
            <a:r>
              <a:rPr altLang="en-US" sz="2200" lang="en-US">
                <a:latin typeface="Arial" pitchFamily="0" charset="0"/>
              </a:rPr>
              <a:t>: </a:t>
            </a:r>
            <a:r>
              <a:rPr altLang="en-US" sz="2200" lang="en-US">
                <a:latin typeface="Arial" pitchFamily="0" charset="0"/>
              </a:rPr>
              <a:t>computing </a:t>
            </a:r>
            <a:r>
              <a:rPr altLang="en-US" sz="2200" lang="en-US">
                <a:latin typeface="Arial" pitchFamily="0" charset="0"/>
              </a:rPr>
              <a:t>the </a:t>
            </a:r>
            <a:r>
              <a:rPr altLang="en-US" sz="2200" lang="en-US">
                <a:latin typeface="Arial" pitchFamily="0" charset="0"/>
              </a:rPr>
              <a:t>forwarding state </a:t>
            </a:r>
            <a:r>
              <a:rPr altLang="en-US" sz="2200" lang="en-US">
                <a:latin typeface="Arial" pitchFamily="0" charset="0"/>
              </a:rPr>
              <a:t>in </a:t>
            </a:r>
            <a:r>
              <a:rPr altLang="en-US" sz="2200" lang="en-US">
                <a:latin typeface="Arial" pitchFamily="0" charset="0"/>
              </a:rPr>
              <a:t>routers</a:t>
            </a:r>
          </a:p>
          <a:p>
            <a:pPr indent="-411480" lvl="1" marL="685800">
              <a:lnSpc>
                <a:spcPct val="80000"/>
              </a:lnSpc>
            </a:pPr>
            <a:r>
              <a:rPr altLang="en-US" sz="2200" lang="en-US">
                <a:solidFill>
                  <a:srgbClr val="8A0E09"/>
                </a:solidFill>
                <a:latin typeface="Arial" pitchFamily="0" charset="0"/>
              </a:rPr>
              <a:t>Determines how and where packets are forwarded</a:t>
            </a:r>
          </a:p>
          <a:p>
            <a:pPr indent="-411480" lvl="1" marL="685800">
              <a:lnSpc>
                <a:spcPct val="80000"/>
              </a:lnSpc>
            </a:pPr>
            <a:r>
              <a:rPr altLang="en-US" sz="2200" lang="en-US">
                <a:solidFill>
                  <a:srgbClr val="8A0E09"/>
                </a:solidFill>
                <a:latin typeface="Arial" pitchFamily="0" charset="0"/>
              </a:rPr>
              <a:t>Routing, </a:t>
            </a:r>
            <a:r>
              <a:rPr altLang="en-US" sz="2200" lang="en-US">
                <a:solidFill>
                  <a:srgbClr val="8A0E09"/>
                </a:solidFill>
                <a:latin typeface="Arial" pitchFamily="0" charset="0"/>
              </a:rPr>
              <a:t>traffic engineering, </a:t>
            </a:r>
            <a:r>
              <a:rPr altLang="en-US" sz="2600" lang="en-US">
                <a:solidFill>
                  <a:srgbClr val="8A0E09"/>
                </a:solidFill>
                <a:latin typeface="Arial" pitchFamily="0" charset="0"/>
              </a:rPr>
              <a:t>failure detection/recovery</a:t>
            </a:r>
            <a:r>
              <a:rPr altLang="en-US" sz="2200" lang="en-US">
                <a:solidFill>
                  <a:srgbClr val="8A0E09"/>
                </a:solidFill>
                <a:latin typeface="Arial" pitchFamily="0" charset="0"/>
              </a:rPr>
              <a:t>, </a:t>
            </a:r>
            <a:r>
              <a:rPr altLang="en-US" sz="2200" lang="en-US">
                <a:solidFill>
                  <a:srgbClr val="8A0E09"/>
                </a:solidFill>
                <a:latin typeface="Arial" pitchFamily="0" charset="0"/>
              </a:rPr>
              <a:t>…</a:t>
            </a:r>
          </a:p>
          <a:p>
            <a:pPr indent="-285750" lvl="0" marL="285750">
              <a:lnSpc>
                <a:spcPct val="80000"/>
              </a:lnSpc>
            </a:pPr>
            <a:endParaRPr altLang="en-US" b="1" sz="2200" lang="en-US">
              <a:latin typeface="Arial" pitchFamily="0" charset="0"/>
            </a:endParaRPr>
          </a:p>
          <a:p>
            <a:pPr indent="-285750" lvl="0" marL="285750">
              <a:lnSpc>
                <a:spcPct val="80000"/>
              </a:lnSpc>
            </a:pPr>
            <a:r>
              <a:rPr altLang="en-US" b="1" sz="2200" lang="en-US">
                <a:latin typeface="Arial" pitchFamily="0" charset="0"/>
              </a:rPr>
              <a:t>Management plane</a:t>
            </a:r>
            <a:r>
              <a:rPr altLang="en-US" sz="2200" lang="en-US">
                <a:latin typeface="Arial" pitchFamily="0" charset="0"/>
              </a:rPr>
              <a:t>: </a:t>
            </a:r>
            <a:r>
              <a:rPr altLang="en-US" sz="2200" lang="en-US">
                <a:latin typeface="Arial" pitchFamily="0" charset="0"/>
              </a:rPr>
              <a:t>configuring and tuning the network</a:t>
            </a:r>
          </a:p>
          <a:p>
            <a:pPr indent="-411480" lvl="1" marL="685800">
              <a:lnSpc>
                <a:spcPct val="80000"/>
              </a:lnSpc>
            </a:pPr>
            <a:r>
              <a:rPr altLang="en-US" sz="2600" lang="en-US">
                <a:solidFill>
                  <a:srgbClr val="8A0E09"/>
                </a:solidFill>
                <a:latin typeface="Arial" pitchFamily="0" charset="0"/>
              </a:rPr>
              <a:t>Traffic engineering, ACL config, device provisioning, </a:t>
            </a:r>
            <a:r>
              <a:rPr altLang="en-US" sz="2600" lang="is-IS">
                <a:solidFill>
                  <a:srgbClr val="8A0E09"/>
                </a:solidFill>
                <a:latin typeface="Arial" pitchFamily="0" charset="0"/>
              </a:rPr>
              <a:t>…</a:t>
            </a:r>
          </a:p>
          <a:p>
            <a:pPr indent="-285750" lvl="0" marL="285750">
              <a:lnSpc>
                <a:spcPct val="80000"/>
              </a:lnSpc>
            </a:pPr>
            <a:endParaRPr altLang="en-US" sz="2200" lang="it-IT">
              <a:latin typeface="Arial" pitchFamily="0" charset="0"/>
            </a:endParaRPr>
          </a:p>
        </p:txBody>
      </p:sp>
      <p:sp>
        <p:nvSpPr>
          <p:cNvPr id="1048724" name="Slide Number Placeholder 2"/>
          <p:cNvSpPr txBox="1"/>
          <p:nvPr/>
        </p:nvSpPr>
        <p:spPr>
          <a:xfrm rot="0">
            <a:off x="6553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t>21</a:t>
            </a:fld>
            <a:endParaRPr altLang="en-US" sz="1200" lang="en-US">
              <a:solidFill>
                <a:srgbClr val="898989"/>
              </a:solidFill>
            </a:endParaRP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723">
                                            <p:txEl>
                                              <p:charRg st="0" end="75"/>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8723">
                                            <p:txEl>
                                              <p:charRg st="75" end="130"/>
                                            </p:txEl>
                                          </p:spTgt>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1048723">
                                            <p:txEl>
                                              <p:charRg st="130" end="163"/>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8723">
                                            <p:txEl>
                                              <p:charRg st="164" end="221"/>
                                            </p:txEl>
                                          </p:spTgt>
                                        </p:tgtEl>
                                        <p:attrNameLst>
                                          <p:attrName>style.visibility</p:attrName>
                                        </p:attrNameLst>
                                      </p:cBhvr>
                                      <p:to>
                                        <p:strVal val="visible"/>
                                      </p:to>
                                    </p:set>
                                  </p:childTnLst>
                                </p:cTn>
                              </p:par>
                              <p:par>
                                <p:cTn fill="hold" id="15" nodeType="withEffect" presetClass="entr" presetID="1" presetSubtype="0">
                                  <p:stCondLst>
                                    <p:cond delay="0"/>
                                  </p:stCondLst>
                                  <p:childTnLst>
                                    <p:set>
                                      <p:cBhvr>
                                        <p:cTn dur="1" fill="hold" id="16">
                                          <p:stCondLst>
                                            <p:cond delay="0"/>
                                          </p:stCondLst>
                                        </p:cTn>
                                        <p:tgtEl>
                                          <p:spTgt spid="1048723">
                                            <p:txEl>
                                              <p:charRg st="221" end="268"/>
                                            </p:txEl>
                                          </p:spTgt>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1048723">
                                            <p:txEl>
                                              <p:charRg st="268" end="328"/>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8723">
                                            <p:txEl>
                                              <p:charRg st="329" end="382"/>
                                            </p:txEl>
                                          </p:spTgt>
                                        </p:tgtEl>
                                        <p:attrNameLst>
                                          <p:attrName>style.visibility</p:attrName>
                                        </p:attrNameLst>
                                      </p:cBhvr>
                                      <p:to>
                                        <p:strVal val="visible"/>
                                      </p:to>
                                    </p:set>
                                  </p:childTnLst>
                                </p:cTn>
                              </p:par>
                              <p:par>
                                <p:cTn fill="hold" id="23" nodeType="withEffect" presetClass="entr" presetID="1" presetSubtype="0">
                                  <p:stCondLst>
                                    <p:cond delay="0"/>
                                  </p:stCondLst>
                                  <p:childTnLst>
                                    <p:set>
                                      <p:cBhvr>
                                        <p:cTn dur="1" fill="hold" id="24">
                                          <p:stCondLst>
                                            <p:cond delay="0"/>
                                          </p:stCondLst>
                                        </p:cTn>
                                        <p:tgtEl>
                                          <p:spTgt spid="1048723">
                                            <p:txEl>
                                              <p:charRg st="382" end="4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725"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lang="en-US"/>
              <a:t>Timescales</a:t>
            </a:r>
          </a:p>
        </p:txBody>
      </p:sp>
      <p:graphicFrame>
        <p:nvGraphicFramePr>
          <p:cNvPr id="4194305" name=""/>
          <p:cNvGraphicFramePr>
            <a:graphicFrameLocks/>
          </p:cNvGraphicFramePr>
          <p:nvPr/>
        </p:nvGraphicFramePr>
        <p:xfrm rot="0">
          <a:off x="457200" y="1920875"/>
          <a:ext cx="8077200" cy="3865562"/>
        </p:xfrm>
        <a:graphic>
          <a:graphicData uri="http://schemas.openxmlformats.org/drawingml/2006/table">
            <a:tbl>
              <a:tblPr/>
              <a:tblGrid>
                <a:gridCol w="1524000"/>
                <a:gridCol w="2057400"/>
                <a:gridCol w="2209800"/>
                <a:gridCol w="2286000"/>
              </a:tblGrid>
              <a:tr h="939799">
                <a:tc>
                  <a:txBody>
                    <a:bodyPr/>
                    <a:p>
                      <a:pPr algn="l" eaLnBrk="1" hangingPunct="1" latinLnBrk="1" lvl="0">
                        <a:spcBef>
                          <a:spcPct val="20000"/>
                        </a:spcBef>
                      </a:pPr>
                      <a:endParaRPr altLang="en-US" sz="2800" lang="en-US">
                        <a:solidFill>
                          <a:srgbClr val="0000FF"/>
                        </a:solidFill>
                        <a:ea typeface="ＭＳ Ｐゴシック" pitchFamily="34" charset="-128"/>
                      </a:endParaRP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en-US" b="0" sz="2800" lang="en-US">
                          <a:solidFill>
                            <a:srgbClr val="0000FF"/>
                          </a:solidFill>
                          <a:ea typeface="ＭＳ Ｐゴシック" pitchFamily="34" charset="-128"/>
                        </a:rPr>
                        <a:t>Data</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en-US" b="0" sz="2800" lang="en-US">
                          <a:solidFill>
                            <a:srgbClr val="0000FF"/>
                          </a:solidFill>
                          <a:ea typeface="ＭＳ Ｐゴシック" pitchFamily="34" charset="-128"/>
                        </a:rPr>
                        <a:t>Control</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en-US" b="0" sz="2800" lang="en-US">
                          <a:solidFill>
                            <a:srgbClr val="0000FF"/>
                          </a:solidFill>
                          <a:ea typeface="ＭＳ Ｐゴシック" pitchFamily="34" charset="-128"/>
                        </a:rPr>
                        <a:t>Management</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1479549">
                <a:tc>
                  <a:txBody>
                    <a:bodyPr/>
                    <a:p>
                      <a:pPr algn="l" eaLnBrk="1" hangingPunct="1" latinLnBrk="1" lvl="0">
                        <a:spcBef>
                          <a:spcPct val="20000"/>
                        </a:spcBef>
                      </a:pPr>
                      <a:r>
                        <a:rPr altLang="en-US" b="0" sz="2800" lang="en-US">
                          <a:solidFill>
                            <a:srgbClr val="0000FF"/>
                          </a:solidFill>
                          <a:ea typeface="ＭＳ Ｐゴシック" pitchFamily="34" charset="-128"/>
                        </a:rPr>
                        <a:t>Time-scale</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en-US">
                          <a:solidFill>
                            <a:schemeClr val="lt2"/>
                          </a:solidFill>
                          <a:ea typeface="ＭＳ Ｐゴシック" pitchFamily="34" charset="-128"/>
                        </a:rPr>
                        <a:t>Packet (nsec)</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en-US">
                          <a:solidFill>
                            <a:schemeClr val="lt2"/>
                          </a:solidFill>
                          <a:ea typeface="ＭＳ Ｐゴシック" pitchFamily="34" charset="-128"/>
                        </a:rPr>
                        <a:t>Event (10 msec to sec)</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en-US">
                          <a:solidFill>
                            <a:schemeClr val="lt2"/>
                          </a:solidFill>
                          <a:ea typeface="ＭＳ Ｐゴシック" pitchFamily="34" charset="-128"/>
                        </a:rPr>
                        <a:t>Human (min to hours)</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446212">
                <a:tc>
                  <a:txBody>
                    <a:bodyPr/>
                    <a:p>
                      <a:pPr algn="l" eaLnBrk="1" hangingPunct="1" latinLnBrk="1" lvl="0">
                        <a:spcBef>
                          <a:spcPct val="20000"/>
                        </a:spcBef>
                      </a:pPr>
                      <a:r>
                        <a:rPr altLang="en-US" b="0" sz="2800" lang="en-US">
                          <a:solidFill>
                            <a:srgbClr val="0000FF"/>
                          </a:solidFill>
                          <a:ea typeface="ＭＳ Ｐゴシック" pitchFamily="34" charset="-128"/>
                        </a:rPr>
                        <a:t>Location</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en-US">
                          <a:solidFill>
                            <a:schemeClr val="lt2"/>
                          </a:solidFill>
                          <a:ea typeface="ＭＳ Ｐゴシック" pitchFamily="34" charset="-128"/>
                        </a:rPr>
                        <a:t>Linecard hardware</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en-US">
                          <a:solidFill>
                            <a:schemeClr val="lt2"/>
                          </a:solidFill>
                          <a:ea typeface="ＭＳ Ｐゴシック" pitchFamily="34" charset="-128"/>
                        </a:rPr>
                        <a:t>Router software</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20000"/>
                        </a:spcBef>
                      </a:pPr>
                      <a:r>
                        <a:rPr altLang="en-US" b="0" sz="2800" lang="en-US">
                          <a:solidFill>
                            <a:schemeClr val="lt2"/>
                          </a:solidFill>
                          <a:ea typeface="ＭＳ Ｐゴシック" pitchFamily="34" charset="-128"/>
                        </a:rPr>
                        <a:t>Humans or scripts</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747" name="Slide Number Placeholder 2"/>
          <p:cNvSpPr txBox="1"/>
          <p:nvPr/>
        </p:nvSpPr>
        <p:spPr>
          <a:xfrm rot="0">
            <a:off x="6553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t>22</a:t>
            </a:fld>
            <a:endParaRPr altLang="en-US" sz="1200" lang="en-US">
              <a:solidFill>
                <a:srgbClr val="898989"/>
              </a:solidFill>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748" name="Title 1"/>
          <p:cNvSpPr/>
          <p:nvPr>
            <p:ph type="title" sz="full" idx="0"/>
          </p:nvPr>
        </p:nvSpPr>
        <p:spPr>
          <a:xfrm rot="0">
            <a:off x="395287" y="0"/>
            <a:ext cx="8229600" cy="981075"/>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Transmission medium</a:t>
            </a:r>
          </a:p>
        </p:txBody>
      </p:sp>
      <p:sp>
        <p:nvSpPr>
          <p:cNvPr id="1048749" name="Content Placeholder 2"/>
          <p:cNvSpPr/>
          <p:nvPr>
            <p:ph sz="full" idx="1"/>
          </p:nvPr>
        </p:nvSpPr>
        <p:spPr>
          <a:xfrm rot="0">
            <a:off x="0" y="1052512"/>
            <a:ext cx="9144000" cy="50736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The N-layer Service: Layer </a:t>
            </a:r>
            <a:r>
              <a:rPr altLang="en-US" i="1" lang="en-US"/>
              <a:t>N provides service N to </a:t>
            </a:r>
            <a:r>
              <a:rPr altLang="en-US" lang="en-US"/>
              <a:t>layer </a:t>
            </a:r>
            <a:r>
              <a:rPr altLang="en-US" i="1" lang="en-US"/>
              <a:t>N+1. In order for layer N to fulfil its service to layer N+1, it in turn requests a </a:t>
            </a:r>
            <a:r>
              <a:rPr altLang="en-US" lang="en-US"/>
              <a:t>service from layer </a:t>
            </a:r>
            <a:r>
              <a:rPr altLang="en-US" i="1" lang="en-US"/>
              <a:t>N−1.</a:t>
            </a:r>
          </a:p>
          <a:p>
            <a:pPr lvl="0"/>
            <a:r>
              <a:rPr altLang="en-US" lang="en-US"/>
              <a:t>Peer-to-peer communication protocols whereby any given layer ‘talks’ to its corresponding layer at the distant end.</a:t>
            </a:r>
          </a:p>
          <a:p>
            <a:pPr lvl="0"/>
            <a:r>
              <a:rPr altLang="en-US" lang="en-US"/>
              <a:t>Encapsulation: When an application has a message to send, data is sent to the application layer which appends an application layer </a:t>
            </a:r>
            <a:r>
              <a:rPr altLang="en-US" b="1" lang="en-US"/>
              <a:t>header (H).</a:t>
            </a:r>
          </a:p>
        </p:txBody>
      </p:sp>
      <p:sp>
        <p:nvSpPr>
          <p:cNvPr id="1048750"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51"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52"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23</a:t>
            </a:fld>
            <a:endParaRPr altLang="zh-TW" sz="1200" lang="en-US">
              <a:solidFill>
                <a:srgbClr val="898989"/>
              </a:solidFill>
              <a:latin typeface="Tahoma" pitchFamily="34"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753" name="Title 1"/>
          <p:cNvSpPr/>
          <p:nvPr>
            <p:ph type="title" sz="full" idx="0"/>
          </p:nvPr>
        </p:nvSpPr>
        <p:spPr>
          <a:xfrm rot="0">
            <a:off x="395287" y="0"/>
            <a:ext cx="8229600" cy="90805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Encapsulation Cont.</a:t>
            </a:r>
          </a:p>
        </p:txBody>
      </p:sp>
      <p:sp>
        <p:nvSpPr>
          <p:cNvPr id="1048754" name="Content Placeholder 2"/>
          <p:cNvSpPr/>
          <p:nvPr>
            <p:ph sz="full" idx="1"/>
          </p:nvPr>
        </p:nvSpPr>
        <p:spPr>
          <a:xfrm rot="0">
            <a:off x="0" y="908050"/>
            <a:ext cx="9144000" cy="52181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The purpose of the header is to include the additional information required for peer-to-peer communication. The resultant header and data are termed a </a:t>
            </a:r>
            <a:r>
              <a:rPr altLang="en-US" b="1" lang="en-US"/>
              <a:t>protocol data unit or PDU.</a:t>
            </a:r>
          </a:p>
          <a:p>
            <a:pPr lvl="0"/>
            <a:r>
              <a:rPr altLang="en-US" lang="en-US"/>
              <a:t>The receiving station performs the reverse operation to encapsulation (known as </a:t>
            </a:r>
            <a:r>
              <a:rPr altLang="en-US" b="1" lang="en-US"/>
              <a:t>decapsulation) as headers </a:t>
            </a:r>
            <a:r>
              <a:rPr altLang="en-US" lang="en-US"/>
              <a:t>are stripped off at each layer to separate the respective communications protocols from the data units, the latter being successively passed up through the layers.</a:t>
            </a:r>
          </a:p>
        </p:txBody>
      </p:sp>
      <p:sp>
        <p:nvSpPr>
          <p:cNvPr id="1048755"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56"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57"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24</a:t>
            </a:fld>
            <a:endParaRPr altLang="zh-TW" sz="1200" lang="en-US">
              <a:solidFill>
                <a:srgbClr val="898989"/>
              </a:solidFill>
              <a:latin typeface="Tahoma" pitchFamily="34"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758" name="Title 1"/>
          <p:cNvSpPr/>
          <p:nvPr>
            <p:ph type="title" sz="full" idx="0"/>
          </p:nvPr>
        </p:nvSpPr>
        <p:spPr>
          <a:xfrm rot="0">
            <a:off x="468312"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Communication System/modes</a:t>
            </a:r>
          </a:p>
        </p:txBody>
      </p:sp>
      <p:sp>
        <p:nvSpPr>
          <p:cNvPr id="1048759" name="Content Placeholder 2"/>
          <p:cNvSpPr/>
          <p:nvPr>
            <p:ph sz="full" idx="1"/>
          </p:nvPr>
        </p:nvSpPr>
        <p:spPr>
          <a:xfrm rot="0">
            <a:off x="0" y="1196975"/>
            <a:ext cx="9144000" cy="49291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Communications systems may operate in either a one-way or a two-way mode. </a:t>
            </a:r>
          </a:p>
          <a:p>
            <a:pPr lvl="0">
              <a:buFont typeface="Calibri" pitchFamily="34" charset="0"/>
              <a:buAutoNum type="romanUcPeriod" startAt="1"/>
            </a:pPr>
            <a:r>
              <a:rPr altLang="en-US" lang="en-US"/>
              <a:t>Simplex operation or broadcast system: a one way communication with no feed back mechanism.</a:t>
            </a:r>
          </a:p>
          <a:p>
            <a:pPr lvl="0"/>
            <a:r>
              <a:rPr altLang="en-US" lang="en-US"/>
              <a:t>Half-duplex: support two-way communication, but only one direction at a time.</a:t>
            </a:r>
          </a:p>
          <a:p>
            <a:pPr lvl="0"/>
            <a:r>
              <a:rPr altLang="en-US" lang="en-US"/>
              <a:t>Full-duplex: support simultaneous two way communication by using two separate channels, one for each direction of transmission.</a:t>
            </a:r>
          </a:p>
        </p:txBody>
      </p:sp>
      <p:sp>
        <p:nvSpPr>
          <p:cNvPr id="1048760"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61"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62"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25</a:t>
            </a:fld>
            <a:endParaRPr altLang="zh-TW" sz="1200" lang="en-US">
              <a:solidFill>
                <a:srgbClr val="898989"/>
              </a:solidFill>
              <a:latin typeface="Tahoma" pitchFamily="34"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763" name="Title 1"/>
          <p:cNvSpPr/>
          <p:nvPr>
            <p:ph type="title" sz="full" idx="0"/>
          </p:nvPr>
        </p:nvSpPr>
        <p:spPr>
          <a:xfrm rot="0">
            <a:off x="468312"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b="1" lang="en-US"/>
              <a:t>Transmission media</a:t>
            </a:r>
          </a:p>
        </p:txBody>
      </p:sp>
      <p:sp>
        <p:nvSpPr>
          <p:cNvPr id="1048764" name="Content Placeholder 2"/>
          <p:cNvSpPr/>
          <p:nvPr>
            <p:ph sz="full" idx="1"/>
          </p:nvPr>
        </p:nvSpPr>
        <p:spPr>
          <a:xfrm rot="0">
            <a:off x="0" y="908050"/>
            <a:ext cx="9144000" cy="52181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Guided - wire / optical fibre </a:t>
            </a:r>
          </a:p>
          <a:p>
            <a:pPr lvl="0"/>
            <a:r>
              <a:rPr altLang="en-US" lang="en-US"/>
              <a:t>Unguided - wireless </a:t>
            </a:r>
          </a:p>
          <a:p>
            <a:pPr lvl="0"/>
            <a:r>
              <a:rPr altLang="en-US" lang="en-US"/>
              <a:t>Characteristics and quality determined by medium and signal </a:t>
            </a:r>
          </a:p>
          <a:p>
            <a:pPr lvl="0">
              <a:buNone/>
            </a:pPr>
            <a:r>
              <a:rPr altLang="en-US" lang="en-US"/>
              <a:t>     – in unguided media - bandwidth produced by the antenna is more important </a:t>
            </a:r>
          </a:p>
          <a:p>
            <a:pPr lvl="0">
              <a:buNone/>
            </a:pPr>
            <a:r>
              <a:rPr altLang="en-US" lang="en-US"/>
              <a:t>     – in guided media - medium is more important </a:t>
            </a:r>
          </a:p>
          <a:p>
            <a:pPr lvl="0"/>
            <a:r>
              <a:rPr altLang="en-US" lang="en-US"/>
              <a:t>Key concerns are data rate and distance</a:t>
            </a:r>
          </a:p>
        </p:txBody>
      </p:sp>
      <p:sp>
        <p:nvSpPr>
          <p:cNvPr id="1048765"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66"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67"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26</a:t>
            </a:fld>
            <a:endParaRPr altLang="zh-TW" sz="1200" lang="en-US">
              <a:solidFill>
                <a:srgbClr val="898989"/>
              </a:solidFill>
              <a:latin typeface="Tahoma" pitchFamily="34"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768"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Design Factors</a:t>
            </a:r>
          </a:p>
        </p:txBody>
      </p:sp>
      <p:sp>
        <p:nvSpPr>
          <p:cNvPr id="1048769"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Bandwidth </a:t>
            </a:r>
          </a:p>
          <a:p>
            <a:pPr lvl="0">
              <a:buNone/>
            </a:pPr>
            <a:r>
              <a:rPr altLang="en-US" lang="en-US"/>
              <a:t>     – higher bandwidth gives higher data rate </a:t>
            </a:r>
          </a:p>
          <a:p>
            <a:pPr lvl="0"/>
            <a:r>
              <a:rPr altLang="en-US" lang="en-US"/>
              <a:t>Transmission impairments </a:t>
            </a:r>
          </a:p>
          <a:p>
            <a:pPr lvl="0">
              <a:buNone/>
            </a:pPr>
            <a:r>
              <a:rPr altLang="en-US" lang="en-US"/>
              <a:t>     – eg. Attenuation during long distance</a:t>
            </a:r>
          </a:p>
          <a:p>
            <a:pPr lvl="0"/>
            <a:r>
              <a:rPr altLang="en-US" lang="en-US"/>
              <a:t>Interference </a:t>
            </a:r>
          </a:p>
          <a:p>
            <a:pPr lvl="0"/>
            <a:r>
              <a:rPr altLang="en-US" lang="en-US"/>
              <a:t>Number of receivers in guided media </a:t>
            </a:r>
          </a:p>
          <a:p>
            <a:pPr lvl="0">
              <a:buNone/>
            </a:pPr>
            <a:r>
              <a:rPr altLang="en-US" lang="en-US"/>
              <a:t>     – more receivers introduces more attenuation</a:t>
            </a:r>
          </a:p>
        </p:txBody>
      </p:sp>
      <p:sp>
        <p:nvSpPr>
          <p:cNvPr id="1048770"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71"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72"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27</a:t>
            </a:fld>
            <a:endParaRPr altLang="zh-TW" sz="1200" lang="en-US">
              <a:solidFill>
                <a:srgbClr val="898989"/>
              </a:solidFill>
              <a:latin typeface="Tahoma" pitchFamily="34" charset="0"/>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773"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endParaRPr altLang="en-US" lang="en-US"/>
          </a:p>
        </p:txBody>
      </p:sp>
      <p:sp>
        <p:nvSpPr>
          <p:cNvPr id="1048774"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75"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76"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28</a:t>
            </a:fld>
            <a:endParaRPr altLang="zh-TW" sz="1200" lang="en-US">
              <a:solidFill>
                <a:srgbClr val="898989"/>
              </a:solidFill>
              <a:latin typeface="Tahoma" pitchFamily="34" charset="0"/>
            </a:endParaRPr>
          </a:p>
        </p:txBody>
      </p:sp>
      <p:pic>
        <p:nvPicPr>
          <p:cNvPr id="2097161" name="Picture 2"/>
          <p:cNvPicPr>
            <a:picLocks/>
          </p:cNvPicPr>
          <p:nvPr>
            <p:ph sz="full" idx="1"/>
          </p:nvPr>
        </p:nvPicPr>
        <p:blipFill>
          <a:blip xmlns:r="http://schemas.openxmlformats.org/officeDocument/2006/relationships" r:embed="rId1"/>
          <a:srcRect l="0" t="0" r="0" b="0"/>
          <a:stretch>
            <a:fillRect/>
          </a:stretch>
        </p:blipFill>
        <p:spPr>
          <a:xfrm rot="0">
            <a:off x="0" y="0"/>
            <a:ext cx="9144000" cy="6092825"/>
          </a:xfrm>
          <a:prstGeom prst="rect"/>
          <a:noFill/>
          <a:ln>
            <a:noFill/>
          </a:ln>
        </p:spPr>
      </p:pic>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777" name="Title 1"/>
          <p:cNvSpPr/>
          <p:nvPr>
            <p:ph type="title" sz="full" idx="0"/>
          </p:nvPr>
        </p:nvSpPr>
        <p:spPr>
          <a:xfrm rot="0">
            <a:off x="468312" y="0"/>
            <a:ext cx="8229600" cy="981075"/>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b="1" lang="en-US"/>
              <a:t>Transmission media</a:t>
            </a:r>
          </a:p>
        </p:txBody>
      </p:sp>
      <p:sp>
        <p:nvSpPr>
          <p:cNvPr id="1048778" name="Content Placeholder 2"/>
          <p:cNvSpPr/>
          <p:nvPr>
            <p:ph sz="full" idx="1"/>
          </p:nvPr>
        </p:nvSpPr>
        <p:spPr>
          <a:xfrm rot="0">
            <a:off x="0" y="981075"/>
            <a:ext cx="9144000" cy="51450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Media available for transmission of signals are twisted-pair and coaxial-pair metallic conductor and optical fibres. Additionally, signals may be transmitted using radio waves.</a:t>
            </a:r>
          </a:p>
          <a:p>
            <a:pPr lvl="0"/>
            <a:r>
              <a:rPr altLang="en-US" b="1" lang="en-US"/>
              <a:t>Twisted-pair cable </a:t>
            </a:r>
            <a:r>
              <a:rPr altLang="en-US" lang="en-US"/>
              <a:t>is used for baseband communication over relatively short distances, typically in modern LAN installations. Twisted-pair cables are therefore described as unshielded twisted pair (UTP) or shielded twisted pair (STP)</a:t>
            </a:r>
          </a:p>
        </p:txBody>
      </p:sp>
      <p:sp>
        <p:nvSpPr>
          <p:cNvPr id="1048779"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80"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81"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29</a:t>
            </a:fld>
            <a:endParaRPr altLang="zh-TW" sz="1200" lang="en-US">
              <a:solidFill>
                <a:srgbClr val="898989"/>
              </a:solidFill>
              <a:latin typeface="Tahoma" pitchFamily="34"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594"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eaLnBrk="1" hangingPunct="1" latinLnBrk="1" lvl="0"/>
            <a:r>
              <a:rPr altLang="en-US" b="1" lang="en-GB">
                <a:ea typeface="맑은 고딕" pitchFamily="34" charset="-127"/>
              </a:rPr>
              <a:t>Communications Tasks</a:t>
            </a:r>
          </a:p>
        </p:txBody>
      </p:sp>
      <p:pic>
        <p:nvPicPr>
          <p:cNvPr id="2097154" name="Content Placeholder 1"/>
          <p:cNvPicPr>
            <a:picLocks/>
          </p:cNvPicPr>
          <p:nvPr>
            <p:ph sz="full" idx="1"/>
          </p:nvPr>
        </p:nvPicPr>
        <p:blipFill>
          <a:blip xmlns:r="http://schemas.openxmlformats.org/officeDocument/2006/relationships" r:embed="rId1"/>
          <a:srcRect l="0" t="0" r="0" b="0"/>
          <a:stretch>
            <a:fillRect/>
          </a:stretch>
        </p:blipFill>
        <p:spPr>
          <a:xfrm rot="0">
            <a:off x="0" y="1214437"/>
            <a:ext cx="8964612" cy="5194300"/>
          </a:xfrm>
          <a:prstGeom prst="rect"/>
          <a:noFill/>
          <a:ln>
            <a:noFill/>
          </a:ln>
        </p:spPr>
      </p:pic>
      <p:sp>
        <p:nvSpPr>
          <p:cNvPr id="1048595"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fld id="{566ABCEB-ACFC-4714-9973-3DA970169C29}" type="datetime1">
              <a:rPr altLang="en-US" sz="1200" lang="en-US">
                <a:solidFill>
                  <a:srgbClr val="898989"/>
                </a:solidFill>
              </a:rPr>
              <a:pPr eaLnBrk="1" hangingPunct="1" latinLnBrk="1" lvl="0"/>
              <a:t>1/3/2022</a:t>
            </a:fld>
            <a:endParaRPr altLang="en-US" sz="1200" lang="en-US">
              <a:solidFill>
                <a:srgbClr val="898989"/>
              </a:solidFill>
            </a:endParaRPr>
          </a:p>
        </p:txBody>
      </p:sp>
      <p:sp>
        <p:nvSpPr>
          <p:cNvPr id="1048596"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en-US" sz="1200" lang="en-GB">
                <a:solidFill>
                  <a:srgbClr val="898989"/>
                </a:solidFill>
              </a:rPr>
              <a:t>7A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782"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endParaRPr altLang="en-US" lang="en-US"/>
          </a:p>
        </p:txBody>
      </p:sp>
      <p:sp>
        <p:nvSpPr>
          <p:cNvPr id="1048783"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84"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85"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30</a:t>
            </a:fld>
            <a:endParaRPr altLang="zh-TW" sz="1200" lang="en-US">
              <a:solidFill>
                <a:srgbClr val="898989"/>
              </a:solidFill>
              <a:latin typeface="Tahoma" pitchFamily="34" charset="0"/>
            </a:endParaRPr>
          </a:p>
        </p:txBody>
      </p:sp>
      <p:pic>
        <p:nvPicPr>
          <p:cNvPr id="2097162" name="Picture 2"/>
          <p:cNvPicPr>
            <a:picLocks/>
          </p:cNvPicPr>
          <p:nvPr>
            <p:ph sz="full" idx="1"/>
          </p:nvPr>
        </p:nvPicPr>
        <p:blipFill>
          <a:blip xmlns:r="http://schemas.openxmlformats.org/officeDocument/2006/relationships" r:embed="rId1"/>
          <a:srcRect l="0" t="0" r="0" b="0"/>
          <a:stretch>
            <a:fillRect/>
          </a:stretch>
        </p:blipFill>
        <p:spPr>
          <a:xfrm rot="0">
            <a:off x="0" y="0"/>
            <a:ext cx="9144000" cy="6165850"/>
          </a:xfrm>
          <a:prstGeom prst="rect"/>
          <a:noFill/>
          <a:ln>
            <a:noFill/>
          </a:ln>
        </p:spPr>
      </p:pic>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786" name="Title 1"/>
          <p:cNvSpPr/>
          <p:nvPr>
            <p:ph type="title" sz="full" idx="0"/>
          </p:nvPr>
        </p:nvSpPr>
        <p:spPr>
          <a:xfrm rot="0">
            <a:off x="468312"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Categories of UTP</a:t>
            </a:r>
          </a:p>
        </p:txBody>
      </p:sp>
      <p:sp>
        <p:nvSpPr>
          <p:cNvPr id="1048787"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88"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89"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31</a:t>
            </a:fld>
            <a:endParaRPr altLang="zh-TW" sz="1200" lang="en-US">
              <a:solidFill>
                <a:srgbClr val="898989"/>
              </a:solidFill>
              <a:latin typeface="Tahoma" pitchFamily="34" charset="0"/>
            </a:endParaRPr>
          </a:p>
        </p:txBody>
      </p:sp>
      <p:pic>
        <p:nvPicPr>
          <p:cNvPr id="2097163" name="Picture 2"/>
          <p:cNvPicPr>
            <a:picLocks/>
          </p:cNvPicPr>
          <p:nvPr>
            <p:ph sz="full" idx="1"/>
          </p:nvPr>
        </p:nvPicPr>
        <p:blipFill>
          <a:blip xmlns:r="http://schemas.openxmlformats.org/officeDocument/2006/relationships" r:embed="rId1"/>
          <a:srcRect l="0" t="0" r="0" b="0"/>
          <a:stretch>
            <a:fillRect/>
          </a:stretch>
        </p:blipFill>
        <p:spPr>
          <a:xfrm rot="0">
            <a:off x="250825" y="981075"/>
            <a:ext cx="8893175" cy="5184775"/>
          </a:xfrm>
          <a:prstGeom prst="rect"/>
          <a:noFill/>
          <a:ln>
            <a:noFill/>
          </a:ln>
        </p:spPr>
      </p:pic>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790" name="Title 1"/>
          <p:cNvSpPr/>
          <p:nvPr>
            <p:ph type="title" sz="full" idx="0"/>
          </p:nvPr>
        </p:nvSpPr>
        <p:spPr>
          <a:xfrm rot="0">
            <a:off x="539750" y="0"/>
            <a:ext cx="8229600" cy="1052512"/>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lvl="0"/>
            <a:r>
              <a:rPr altLang="en-US" b="1" lang="en-US"/>
              <a:t>Transmission media Cont.</a:t>
            </a:r>
          </a:p>
        </p:txBody>
      </p:sp>
      <p:sp>
        <p:nvSpPr>
          <p:cNvPr id="1048791" name="Content Placeholder 2"/>
          <p:cNvSpPr/>
          <p:nvPr>
            <p:ph sz="full" idx="1"/>
          </p:nvPr>
        </p:nvSpPr>
        <p:spPr>
          <a:xfrm rot="0">
            <a:off x="0" y="1125537"/>
            <a:ext cx="9144000" cy="51117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r>
              <a:rPr altLang="en-US" lang="en-US"/>
              <a:t>Coaxial-pair cable: developed to overcome the deficiencies of twisted-pair conductors by enabling much higher frequencies of operation, typically up to hundreds of MHz. Coaxial conductors may support data rates in excess of 100 Mbps</a:t>
            </a:r>
          </a:p>
          <a:p>
            <a:r>
              <a:rPr altLang="en-US" lang="en-US"/>
              <a:t>Optical fibre: developed to handle even higher transmission rates with lower losses than are possible with coaxial conductors. Digital transmission is achieved by modulating data onto an optical carrier.</a:t>
            </a:r>
          </a:p>
        </p:txBody>
      </p:sp>
      <p:sp>
        <p:nvSpPr>
          <p:cNvPr id="1048792"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93"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94"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32</a:t>
            </a:fld>
            <a:endParaRPr altLang="zh-TW" sz="1200" lang="en-US">
              <a:solidFill>
                <a:srgbClr val="898989"/>
              </a:solidFill>
              <a:latin typeface="Tahoma" pitchFamily="34" charset="0"/>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795"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endParaRPr altLang="en-US" lang="en-US"/>
          </a:p>
        </p:txBody>
      </p:sp>
      <p:sp>
        <p:nvSpPr>
          <p:cNvPr id="1048796"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797"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798"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33</a:t>
            </a:fld>
            <a:endParaRPr altLang="zh-TW" sz="1200" lang="en-US">
              <a:solidFill>
                <a:srgbClr val="898989"/>
              </a:solidFill>
              <a:latin typeface="Tahoma" pitchFamily="34" charset="0"/>
            </a:endParaRPr>
          </a:p>
        </p:txBody>
      </p:sp>
      <p:pic>
        <p:nvPicPr>
          <p:cNvPr id="2097164" name="Picture 2"/>
          <p:cNvPicPr>
            <a:picLocks/>
          </p:cNvPicPr>
          <p:nvPr>
            <p:ph sz="full" idx="1"/>
          </p:nvPr>
        </p:nvPicPr>
        <p:blipFill>
          <a:blip xmlns:r="http://schemas.openxmlformats.org/officeDocument/2006/relationships" r:embed="rId1"/>
          <a:srcRect l="0" t="0" r="0" b="0"/>
          <a:stretch>
            <a:fillRect/>
          </a:stretch>
        </p:blipFill>
        <p:spPr>
          <a:xfrm rot="0">
            <a:off x="0" y="0"/>
            <a:ext cx="9144000" cy="6092825"/>
          </a:xfrm>
          <a:prstGeom prst="rect"/>
          <a:noFill/>
          <a:ln>
            <a:noFill/>
          </a:ln>
        </p:spPr>
      </p:pic>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799"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endParaRPr altLang="en-US" lang="en-US"/>
          </a:p>
        </p:txBody>
      </p:sp>
      <p:sp>
        <p:nvSpPr>
          <p:cNvPr id="1048800"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801"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802"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34</a:t>
            </a:fld>
            <a:endParaRPr altLang="zh-TW" sz="1200" lang="en-US">
              <a:solidFill>
                <a:srgbClr val="898989"/>
              </a:solidFill>
              <a:latin typeface="Tahoma" pitchFamily="34" charset="0"/>
            </a:endParaRPr>
          </a:p>
        </p:txBody>
      </p:sp>
      <p:pic>
        <p:nvPicPr>
          <p:cNvPr id="2097165" name="Picture 2"/>
          <p:cNvPicPr>
            <a:picLocks/>
          </p:cNvPicPr>
          <p:nvPr>
            <p:ph sz="full" idx="1"/>
          </p:nvPr>
        </p:nvPicPr>
        <p:blipFill>
          <a:blip xmlns:r="http://schemas.openxmlformats.org/officeDocument/2006/relationships" r:embed="rId1"/>
          <a:srcRect l="0" t="0" r="0" b="0"/>
          <a:stretch>
            <a:fillRect/>
          </a:stretch>
        </p:blipFill>
        <p:spPr>
          <a:xfrm rot="0">
            <a:off x="0" y="0"/>
            <a:ext cx="9144000" cy="6237287"/>
          </a:xfrm>
          <a:prstGeom prst="rect"/>
          <a:noFill/>
          <a:ln>
            <a:noFill/>
          </a:ln>
        </p:spPr>
      </p:pic>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803"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endParaRPr altLang="en-US" lang="en-US"/>
          </a:p>
        </p:txBody>
      </p:sp>
      <p:sp>
        <p:nvSpPr>
          <p:cNvPr id="1048804"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805"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806"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35</a:t>
            </a:fld>
            <a:endParaRPr altLang="zh-TW" sz="1200" lang="en-US">
              <a:solidFill>
                <a:srgbClr val="898989"/>
              </a:solidFill>
              <a:latin typeface="Tahoma" pitchFamily="34" charset="0"/>
            </a:endParaRPr>
          </a:p>
        </p:txBody>
      </p:sp>
      <p:pic>
        <p:nvPicPr>
          <p:cNvPr id="2097166" name="Picture 2"/>
          <p:cNvPicPr>
            <a:picLocks/>
          </p:cNvPicPr>
          <p:nvPr>
            <p:ph sz="full" idx="1"/>
          </p:nvPr>
        </p:nvPicPr>
        <p:blipFill>
          <a:blip xmlns:r="http://schemas.openxmlformats.org/officeDocument/2006/relationships" r:embed="rId1"/>
          <a:srcRect l="0" t="0" r="0" b="0"/>
          <a:stretch>
            <a:fillRect/>
          </a:stretch>
        </p:blipFill>
        <p:spPr>
          <a:xfrm rot="0">
            <a:off x="0" y="0"/>
            <a:ext cx="9144000" cy="5878512"/>
          </a:xfrm>
          <a:prstGeom prst="rect"/>
          <a:noFill/>
          <a:ln>
            <a:noFill/>
          </a:ln>
        </p:spPr>
      </p:pic>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807"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eaLnBrk="1" hangingPunct="1" latinLnBrk="1" lvl="0"/>
            <a:r>
              <a:rPr altLang="ko-KR" sz="2800" lang="en-US">
                <a:ea typeface="BatangChe" pitchFamily="49" charset="-128"/>
              </a:rPr>
              <a:t> Standards Organizations</a:t>
            </a:r>
          </a:p>
        </p:txBody>
      </p:sp>
      <p:sp>
        <p:nvSpPr>
          <p:cNvPr id="1048808" name="Rectangle 3"/>
          <p:cNvSpPr/>
          <p:nvPr>
            <p:ph sz="full" idx="1"/>
          </p:nvPr>
        </p:nvSpPr>
        <p:spPr>
          <a:xfrm rot="0">
            <a:off x="642937" y="1143000"/>
            <a:ext cx="8077200" cy="50720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eaLnBrk="1" hangingPunct="1" latinLnBrk="1" lvl="0"/>
            <a:r>
              <a:rPr altLang="ko-KR" sz="2800" lang="en-US"/>
              <a:t>ITU-T (International Telecommunication Union - Telecommunications Sector) - formerly CCITT (International Telegraph and Telephone Consultative Committee), a committee within ITU, a United Nations agency, responsible for X.25, X.21, X.400, X.500, X.700, X.900, etc.</a:t>
            </a:r>
          </a:p>
          <a:p>
            <a:pPr eaLnBrk="1" hangingPunct="1" latinLnBrk="1" lvl="0"/>
            <a:r>
              <a:rPr altLang="ko-KR" sz="2800" lang="en-US"/>
              <a:t>ISO (International Standards Organization): ISO 8073 (connection-oriented transport protocol)</a:t>
            </a:r>
          </a:p>
          <a:p>
            <a:pPr eaLnBrk="1" hangingPunct="1" latinLnBrk="1" lvl="0"/>
            <a:r>
              <a:rPr altLang="ko-KR" sz="2800" lang="en-US"/>
              <a:t>ANSI (American National Standard Institute)</a:t>
            </a:r>
          </a:p>
          <a:p>
            <a:pPr eaLnBrk="1" hangingPunct="1" latinLnBrk="1" lvl="0"/>
            <a:r>
              <a:rPr altLang="ko-KR" sz="2800" lang="en-US"/>
              <a:t>IEEE (Inst. of Electrical and Electronics Engineers): IEEE 802</a:t>
            </a:r>
          </a:p>
          <a:p>
            <a:pPr eaLnBrk="1" hangingPunct="1" latinLnBrk="1" lvl="0"/>
            <a:endParaRPr altLang="ko-KR" sz="2400" lang="en-US"/>
          </a:p>
        </p:txBody>
      </p:sp>
      <p:sp>
        <p:nvSpPr>
          <p:cNvPr id="1048809" name="Date Placeholder 4"/>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fld id="{566ABCEB-ACFC-4714-9973-3DA970169C29}" type="datetime1">
              <a:rPr altLang="en-US" sz="1200" lang="en-US">
                <a:solidFill>
                  <a:srgbClr val="898989"/>
                </a:solidFill>
              </a:rPr>
              <a:pPr eaLnBrk="1" hangingPunct="1" latinLnBrk="1" lvl="0"/>
              <a:t>1/3/2022</a:t>
            </a:fld>
            <a:endParaRPr altLang="en-US" sz="1200" lang="en-US">
              <a:solidFill>
                <a:srgbClr val="898989"/>
              </a:solidFill>
            </a:endParaRPr>
          </a:p>
        </p:txBody>
      </p:sp>
      <p:sp>
        <p:nvSpPr>
          <p:cNvPr id="1048810" name="Footer Placeholder 5"/>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en-US" sz="1200" lang="en-GB">
                <a:solidFill>
                  <a:srgbClr val="898989"/>
                </a:solidFill>
              </a:rPr>
              <a:t>7A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811" name="Rectangle 2"/>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pPr eaLnBrk="1" hangingPunct="1" latinLnBrk="1" lvl="0"/>
            <a:r>
              <a:rPr altLang="ko-KR" lang="en-US">
                <a:ea typeface="BatangChe" pitchFamily="49" charset="-128"/>
              </a:rPr>
              <a:t> Standards Organizations</a:t>
            </a:r>
          </a:p>
        </p:txBody>
      </p:sp>
      <p:sp>
        <p:nvSpPr>
          <p:cNvPr id="1048812" name="Rectangle 3"/>
          <p:cNvSpPr/>
          <p:nvPr>
            <p:ph sz="full" idx="1"/>
          </p:nvPr>
        </p:nvSpPr>
        <p:spPr>
          <a:xfrm rot="0">
            <a:off x="685800" y="1981200"/>
            <a:ext cx="7924800" cy="4572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eaLnBrk="1" hangingPunct="1" latinLnBrk="1" lvl="0"/>
            <a:r>
              <a:rPr altLang="ko-KR" lang="en-US"/>
              <a:t>IETF (Internet Engineering Task Force): TCP/IP, FTP, SNMP</a:t>
            </a:r>
          </a:p>
          <a:p>
            <a:pPr eaLnBrk="1" hangingPunct="1" latinLnBrk="1" lvl="0"/>
            <a:r>
              <a:rPr altLang="ko-KR" lang="en-US"/>
              <a:t>W3C (World-Wide Web Consortium): HTTP, HTML, XML </a:t>
            </a:r>
          </a:p>
          <a:p>
            <a:pPr eaLnBrk="1" hangingPunct="1" latinLnBrk="1" lvl="0"/>
            <a:r>
              <a:rPr altLang="ko-KR" lang="en-US"/>
              <a:t>ATMF (ATM Forum) - ATM related standards</a:t>
            </a:r>
          </a:p>
          <a:p>
            <a:pPr eaLnBrk="1" hangingPunct="1" latinLnBrk="1" lvl="0"/>
            <a:r>
              <a:rPr altLang="ko-KR" lang="en-US"/>
              <a:t>TMF (TeleManagement Forum) - formerly known as NMF, Network Management Forum</a:t>
            </a:r>
          </a:p>
          <a:p>
            <a:pPr eaLnBrk="1" hangingPunct="1" latinLnBrk="1" lvl="0"/>
            <a:endParaRPr altLang="ko-KR" b="1" sz="2000" lang="en-US">
              <a:ea typeface="BatangChe" pitchFamily="49" charset="-128"/>
            </a:endParaRPr>
          </a:p>
        </p:txBody>
      </p:sp>
      <p:sp>
        <p:nvSpPr>
          <p:cNvPr id="1048813" name="Date Placeholder 4"/>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fld id="{566ABCEB-ACFC-4714-9973-3DA970169C29}" type="datetime1">
              <a:rPr altLang="en-US" sz="1200" lang="en-US">
                <a:solidFill>
                  <a:srgbClr val="898989"/>
                </a:solidFill>
              </a:rPr>
              <a:pPr eaLnBrk="1" hangingPunct="1" latinLnBrk="1" lvl="0"/>
              <a:t>1/3/2022</a:t>
            </a:fld>
            <a:endParaRPr altLang="en-US" sz="1200" lang="en-US">
              <a:solidFill>
                <a:srgbClr val="898989"/>
              </a:solidFill>
            </a:endParaRPr>
          </a:p>
        </p:txBody>
      </p:sp>
      <p:sp>
        <p:nvSpPr>
          <p:cNvPr id="1048814" name="Footer Placeholder 5"/>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en-US" sz="1200" lang="en-GB">
                <a:solidFill>
                  <a:srgbClr val="898989"/>
                </a:solidFill>
              </a:rPr>
              <a:t>7A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815" name="Title 1"/>
          <p:cNvSpPr/>
          <p:nvPr>
            <p:ph type="title" sz="full" idx="0"/>
          </p:nvPr>
        </p:nvSpPr>
        <p:spPr>
          <a:xfrm rot="0">
            <a:off x="457200" y="274637"/>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Reference </a:t>
            </a:r>
          </a:p>
        </p:txBody>
      </p:sp>
      <p:sp>
        <p:nvSpPr>
          <p:cNvPr id="1048816" name="Content Placeholder 2"/>
          <p:cNvSpPr/>
          <p:nvPr>
            <p:ph sz="full" idx="1"/>
          </p:nvPr>
        </p:nvSpPr>
        <p:spPr>
          <a:xfrm rot="0">
            <a:off x="457200" y="1600200"/>
            <a:ext cx="8229600" cy="4525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Data Communications and Computer Networks </a:t>
            </a:r>
            <a:r>
              <a:rPr altLang="en-US" b="1" lang="en-US"/>
              <a:t>for Computer Scientists and Engineers BY </a:t>
            </a:r>
            <a:r>
              <a:rPr altLang="en-US" lang="en-US"/>
              <a:t>Michael Duck and Richard Read SECOND EDITION</a:t>
            </a:r>
          </a:p>
          <a:p>
            <a:pPr lvl="0"/>
            <a:r>
              <a:rPr altLang="en-US" lang="en-US"/>
              <a:t>Computer Networks and Internets by Douglas E. Comer. Fifth edtion</a:t>
            </a:r>
          </a:p>
          <a:p>
            <a:pPr lvl="0"/>
            <a:r>
              <a:rPr altLang="en-US" lang="en-US"/>
              <a:t> </a:t>
            </a:r>
            <a:r>
              <a:rPr altLang="en-US" b="1" lang="en-US"/>
              <a:t>Data and Computer Communications BY William Stallings</a:t>
            </a:r>
          </a:p>
        </p:txBody>
      </p:sp>
      <p:sp>
        <p:nvSpPr>
          <p:cNvPr id="1048817"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818"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819"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38</a:t>
            </a:fld>
            <a:endParaRPr altLang="zh-TW" sz="1200" lang="en-US">
              <a:solidFill>
                <a:srgbClr val="898989"/>
              </a:solidFill>
              <a:latin typeface="Tahoma"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597" name="Title 1"/>
          <p:cNvSpPr/>
          <p:nvPr>
            <p:ph type="title" sz="full" idx="0"/>
          </p:nvPr>
        </p:nvSpPr>
        <p:spPr>
          <a:xfrm rot="0">
            <a:off x="539750" y="0"/>
            <a:ext cx="8229600" cy="90805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Data Communication</a:t>
            </a:r>
          </a:p>
        </p:txBody>
      </p:sp>
      <p:sp>
        <p:nvSpPr>
          <p:cNvPr id="1048598" name="Content Placeholder 2"/>
          <p:cNvSpPr/>
          <p:nvPr>
            <p:ph sz="full" idx="1"/>
          </p:nvPr>
        </p:nvSpPr>
        <p:spPr>
          <a:xfrm rot="0">
            <a:off x="0" y="908050"/>
            <a:ext cx="9144000" cy="5400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sz="3000" lang="en-US"/>
              <a:t>Computer accessing data should be secured and fairly to all.</a:t>
            </a:r>
          </a:p>
          <a:p>
            <a:pPr lvl="0"/>
            <a:r>
              <a:rPr altLang="en-US" sz="3000" lang="en-US"/>
              <a:t>The need to develop a protocol to set rules to govern all activities during data transmission.</a:t>
            </a:r>
          </a:p>
          <a:p>
            <a:pPr lvl="0"/>
            <a:r>
              <a:rPr altLang="en-US" sz="3000" lang="en-US"/>
              <a:t>Transmission speed in data communication is an important factor and its principally measured in bit per second (bts).</a:t>
            </a:r>
          </a:p>
          <a:p>
            <a:pPr lvl="0"/>
            <a:r>
              <a:rPr altLang="en-US" sz="3000" lang="en-US"/>
              <a:t>Modem changed data communication as it allows digital signals of computer to be converted into analogue type signals that can be used by analog circuits such as PSTN.</a:t>
            </a:r>
          </a:p>
        </p:txBody>
      </p:sp>
      <p:sp>
        <p:nvSpPr>
          <p:cNvPr id="1048599"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00"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01"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4</a:t>
            </a:fld>
            <a:endParaRPr altLang="zh-TW" sz="1200" lang="en-US">
              <a:solidFill>
                <a:srgbClr val="898989"/>
              </a:solidFill>
              <a:latin typeface="Tahoma"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02" name="Title 1"/>
          <p:cNvSpPr/>
          <p:nvPr>
            <p:ph type="title" sz="full" idx="0"/>
          </p:nvPr>
        </p:nvSpPr>
        <p:spPr>
          <a:xfrm rot="0">
            <a:off x="468312" y="0"/>
            <a:ext cx="8229600" cy="981075"/>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Types and source of data</a:t>
            </a:r>
          </a:p>
        </p:txBody>
      </p:sp>
      <p:sp>
        <p:nvSpPr>
          <p:cNvPr id="1048603" name="Content Placeholder 2"/>
          <p:cNvSpPr/>
          <p:nvPr>
            <p:ph sz="full" idx="1"/>
          </p:nvPr>
        </p:nvSpPr>
        <p:spPr>
          <a:xfrm rot="0">
            <a:off x="0" y="908050"/>
            <a:ext cx="9144000" cy="5400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r>
              <a:rPr altLang="en-US" lang="en-US"/>
              <a:t>There are three types of signal required to be transmitted: Video, data and Speech.</a:t>
            </a:r>
          </a:p>
          <a:p>
            <a:r>
              <a:rPr altLang="en-US" lang="en-US"/>
              <a:t>Video and speech signals are analog in nature</a:t>
            </a:r>
          </a:p>
          <a:p>
            <a:r>
              <a:rPr altLang="en-US" lang="en-US"/>
              <a:t>Video signals are in the main found in videophones, video conferencing, multimedia applications, broadcast TV, cable TV, satellite and surveillance systems.</a:t>
            </a:r>
          </a:p>
          <a:p>
            <a:r>
              <a:rPr altLang="en-US" lang="en-US"/>
              <a:t>Dependent upon the application, data may be transmitted at very slow speeds of, say, the order of tens of bps or in a very high speed say tens of Gbps.</a:t>
            </a:r>
          </a:p>
        </p:txBody>
      </p:sp>
      <p:sp>
        <p:nvSpPr>
          <p:cNvPr id="1048604"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05"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06"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5</a:t>
            </a:fld>
            <a:endParaRPr altLang="zh-TW" sz="1200" lang="en-US">
              <a:solidFill>
                <a:srgbClr val="898989"/>
              </a:solidFill>
              <a:latin typeface="Tahoma"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07" name="Title 1"/>
          <p:cNvSpPr/>
          <p:nvPr>
            <p:ph type="title" sz="full" idx="0"/>
          </p:nvPr>
        </p:nvSpPr>
        <p:spPr>
          <a:xfrm rot="0">
            <a:off x="468312" y="0"/>
            <a:ext cx="8229600" cy="90805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Communication models</a:t>
            </a:r>
          </a:p>
        </p:txBody>
      </p:sp>
      <p:sp>
        <p:nvSpPr>
          <p:cNvPr id="1048608" name="Content Placeholder 2"/>
          <p:cNvSpPr/>
          <p:nvPr>
            <p:ph sz="full" idx="1"/>
          </p:nvPr>
        </p:nvSpPr>
        <p:spPr>
          <a:xfrm rot="0">
            <a:off x="0" y="765175"/>
            <a:ext cx="8893175" cy="53609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r>
              <a:rPr altLang="en-US" lang="en-US"/>
              <a:t>Initialization and release of a communications link</a:t>
            </a:r>
          </a:p>
          <a:p>
            <a:r>
              <a:rPr altLang="en-US" lang="en-US"/>
              <a:t>Synchronization between sending and receiving stations in order to interpret signals correctly</a:t>
            </a:r>
          </a:p>
          <a:p>
            <a:r>
              <a:rPr altLang="en-US" lang="en-US"/>
              <a:t>Information exchange protocols to govern communication.</a:t>
            </a:r>
          </a:p>
          <a:p>
            <a:r>
              <a:rPr altLang="en-US" lang="en-US"/>
              <a:t>Error control to determine if received signals, or messages, are free from error.</a:t>
            </a:r>
          </a:p>
          <a:p>
            <a:r>
              <a:rPr altLang="en-US" lang="en-US"/>
              <a:t>Addressing and routing</a:t>
            </a:r>
          </a:p>
          <a:p>
            <a:r>
              <a:rPr altLang="en-US" lang="en-US"/>
              <a:t>Message formatting.</a:t>
            </a:r>
          </a:p>
        </p:txBody>
      </p:sp>
      <p:sp>
        <p:nvSpPr>
          <p:cNvPr id="1048609"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10"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11"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6</a:t>
            </a:fld>
            <a:endParaRPr altLang="zh-TW" sz="1200" lang="en-US">
              <a:solidFill>
                <a:srgbClr val="898989"/>
              </a:solidFill>
              <a:latin typeface="Tahoma"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12" name="Title 1"/>
          <p:cNvSpPr/>
          <p:nvPr>
            <p:ph type="title" sz="full" idx="0"/>
          </p:nvPr>
        </p:nvSpPr>
        <p:spPr>
          <a:xfrm rot="0">
            <a:off x="539750" y="0"/>
            <a:ext cx="82296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Communication models Cont.</a:t>
            </a:r>
          </a:p>
        </p:txBody>
      </p:sp>
      <p:sp>
        <p:nvSpPr>
          <p:cNvPr id="1048613" name="Content Placeholder 2"/>
          <p:cNvSpPr/>
          <p:nvPr>
            <p:ph sz="full" idx="1"/>
          </p:nvPr>
        </p:nvSpPr>
        <p:spPr>
          <a:xfrm rot="0">
            <a:off x="0" y="981075"/>
            <a:ext cx="9144000" cy="51450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b="1" sz="4000" lang="en-US"/>
              <a:t>Source</a:t>
            </a:r>
            <a:r>
              <a:rPr altLang="en-US" sz="4000" lang="en-US"/>
              <a:t>:  generates data to be transmitted.</a:t>
            </a:r>
          </a:p>
          <a:p>
            <a:pPr lvl="0"/>
            <a:r>
              <a:rPr altLang="en-US" b="1" sz="4000" lang="en-US"/>
              <a:t>Transmitter</a:t>
            </a:r>
            <a:r>
              <a:rPr altLang="en-US" sz="4000" lang="en-US"/>
              <a:t>: Converts data into transmittable signals.</a:t>
            </a:r>
          </a:p>
          <a:p>
            <a:pPr lvl="0"/>
            <a:r>
              <a:rPr altLang="en-US" b="1" sz="4000" lang="en-US"/>
              <a:t>Transmission System</a:t>
            </a:r>
            <a:r>
              <a:rPr altLang="en-US" sz="4000" lang="en-US"/>
              <a:t>: Carries data</a:t>
            </a:r>
          </a:p>
          <a:p>
            <a:pPr lvl="0"/>
            <a:r>
              <a:rPr altLang="en-US" b="1" sz="4000" lang="en-US"/>
              <a:t>Receiver</a:t>
            </a:r>
            <a:r>
              <a:rPr altLang="en-US" sz="4000" lang="en-US"/>
              <a:t>: Converts received signal into data</a:t>
            </a:r>
          </a:p>
          <a:p>
            <a:pPr lvl="0"/>
            <a:r>
              <a:rPr altLang="en-US" b="1" sz="4000" lang="en-US"/>
              <a:t>Destination</a:t>
            </a:r>
            <a:r>
              <a:rPr altLang="en-US" sz="4000" lang="en-US"/>
              <a:t>: Takes incoming data</a:t>
            </a:r>
          </a:p>
        </p:txBody>
      </p:sp>
      <p:sp>
        <p:nvSpPr>
          <p:cNvPr id="1048614"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15"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16"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7</a:t>
            </a:fld>
            <a:endParaRPr altLang="zh-TW" sz="1200" lang="en-US">
              <a:solidFill>
                <a:srgbClr val="898989"/>
              </a:solidFill>
              <a:latin typeface="Tahoma"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17" name="Title 1"/>
          <p:cNvSpPr/>
          <p:nvPr>
            <p:ph type="title" sz="full" idx="0"/>
          </p:nvPr>
        </p:nvSpPr>
        <p:spPr>
          <a:xfrm rot="0">
            <a:off x="468312" y="0"/>
            <a:ext cx="8229600" cy="777875"/>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Communication models - Diagram</a:t>
            </a:r>
          </a:p>
        </p:txBody>
      </p:sp>
      <p:sp>
        <p:nvSpPr>
          <p:cNvPr id="1048618"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19"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20"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8</a:t>
            </a:fld>
            <a:endParaRPr altLang="zh-TW" sz="1200" lang="en-US">
              <a:solidFill>
                <a:srgbClr val="898989"/>
              </a:solidFill>
              <a:latin typeface="Tahoma" pitchFamily="34" charset="0"/>
            </a:endParaRPr>
          </a:p>
        </p:txBody>
      </p:sp>
      <p:pic>
        <p:nvPicPr>
          <p:cNvPr id="2097155" name="Picture 2"/>
          <p:cNvPicPr>
            <a:picLocks/>
          </p:cNvPicPr>
          <p:nvPr>
            <p:ph sz="full" idx="1"/>
          </p:nvPr>
        </p:nvPicPr>
        <p:blipFill>
          <a:blip xmlns:r="http://schemas.openxmlformats.org/officeDocument/2006/relationships" r:embed="rId1"/>
          <a:srcRect l="0" t="0" r="0" b="0"/>
          <a:stretch>
            <a:fillRect/>
          </a:stretch>
        </p:blipFill>
        <p:spPr>
          <a:xfrm rot="0">
            <a:off x="0" y="1052512"/>
            <a:ext cx="9144000" cy="5113337"/>
          </a:xfrm>
          <a:prstGeom prst="rect"/>
          <a:noFill/>
          <a:ln>
            <a:noFill/>
          </a:ln>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21" name="Title 1"/>
          <p:cNvSpPr/>
          <p:nvPr>
            <p:ph type="title" sz="full" idx="0"/>
          </p:nvPr>
        </p:nvSpPr>
        <p:spPr>
          <a:xfrm rot="0">
            <a:off x="468312" y="0"/>
            <a:ext cx="8229600" cy="981075"/>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dk1"/>
                </a:solidFill>
                <a:latin typeface="Calibri" pitchFamily="34" charset="0"/>
                <a:ea typeface="PMingLiU" pitchFamily="18" charset="-120"/>
                <a:sym typeface="Tahoma" pitchFamily="34" charset="0"/>
              </a:defRPr>
            </a:lvl1pPr>
          </a:lstStyle>
          <a:p>
            <a:r>
              <a:rPr altLang="en-US" lang="en-US"/>
              <a:t>Key aspects of networking </a:t>
            </a:r>
          </a:p>
        </p:txBody>
      </p:sp>
      <p:sp>
        <p:nvSpPr>
          <p:cNvPr id="1048622" name="Content Placeholder 2"/>
          <p:cNvSpPr/>
          <p:nvPr>
            <p:ph sz="full" idx="1"/>
          </p:nvPr>
        </p:nvSpPr>
        <p:spPr>
          <a:xfrm rot="0">
            <a:off x="0" y="981075"/>
            <a:ext cx="9144000" cy="51450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lvl="0"/>
            <a:r>
              <a:rPr altLang="en-US" lang="en-US"/>
              <a:t>Network Applications And Network Programming</a:t>
            </a:r>
          </a:p>
          <a:p>
            <a:pPr lvl="1">
              <a:buFont typeface="Wingdings" pitchFamily="2" charset="2"/>
              <a:buChar char="Ø"/>
            </a:pPr>
            <a:r>
              <a:rPr altLang="en-US" lang="en-US"/>
              <a:t>email, file transfer, web browsing, voice telephone calls, distributed databases, and audio and video teleconferencing.</a:t>
            </a:r>
          </a:p>
          <a:p>
            <a:pPr lvl="0"/>
            <a:r>
              <a:rPr altLang="en-US" lang="en-US"/>
              <a:t>Data Communications</a:t>
            </a:r>
          </a:p>
          <a:p>
            <a:pPr lvl="0"/>
            <a:r>
              <a:rPr altLang="en-US" lang="en-US"/>
              <a:t>Circuit and Packet Switching</a:t>
            </a:r>
          </a:p>
          <a:p>
            <a:pPr lvl="0"/>
            <a:r>
              <a:rPr altLang="en-US" lang="en-US"/>
              <a:t>Networking Technologies</a:t>
            </a:r>
          </a:p>
          <a:p>
            <a:pPr lvl="0"/>
            <a:r>
              <a:rPr altLang="en-US" lang="en-US"/>
              <a:t>Internetworking With TCP/IP</a:t>
            </a:r>
          </a:p>
          <a:p>
            <a:pPr lvl="0"/>
            <a:r>
              <a:rPr altLang="en-US" lang="en-US"/>
              <a:t>Additional Networking Concepts And Technologies</a:t>
            </a:r>
          </a:p>
        </p:txBody>
      </p:sp>
      <p:sp>
        <p:nvSpPr>
          <p:cNvPr id="1048623" name="Date Placeholder 3"/>
          <p:cNvSpPr txBox="1"/>
          <p:nvPr/>
        </p:nvSpPr>
        <p:spPr>
          <a:xfrm rot="0">
            <a:off x="457200" y="6356350"/>
            <a:ext cx="2133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eaLnBrk="1" hangingPunct="1" latinLnBrk="1" lvl="0"/>
            <a:r>
              <a:rPr altLang="zh-TW" sz="1200" lang="en-US">
                <a:solidFill>
                  <a:srgbClr val="898989"/>
                </a:solidFill>
              </a:rPr>
              <a:t>COB 4111– Internet Technology</a:t>
            </a:r>
          </a:p>
        </p:txBody>
      </p:sp>
      <p:sp>
        <p:nvSpPr>
          <p:cNvPr id="1048624" name="Footer Placeholder 4"/>
          <p:cNvSpPr txBox="1"/>
          <p:nvPr/>
        </p:nvSpPr>
        <p:spPr>
          <a:xfrm rot="0">
            <a:off x="3124200" y="6356350"/>
            <a:ext cx="2895600" cy="365125"/>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Tahoma" pitchFamily="34" charset="0"/>
                <a:ea typeface="PMingLiU" pitchFamily="18" charset="-120"/>
                <a:sym typeface="Tahoma" pitchFamily="34" charset="0"/>
              </a:defRPr>
            </a:lvl5pPr>
          </a:lstStyle>
          <a:p>
            <a:pPr algn="ctr" eaLnBrk="1" hangingPunct="1" latinLnBrk="1" lvl="0"/>
            <a:r>
              <a:rPr altLang="zh-TW" sz="1200" lang="en-US">
                <a:solidFill>
                  <a:srgbClr val="898989"/>
                </a:solidFill>
              </a:rPr>
              <a:t>MUST</a:t>
            </a:r>
          </a:p>
        </p:txBody>
      </p:sp>
      <p:sp>
        <p:nvSpPr>
          <p:cNvPr id="1048625" name="Slide Number Placeholder 5"/>
          <p:cNvSpPr txBox="1"/>
          <p:nvPr/>
        </p:nvSpPr>
        <p:spPr>
          <a:xfrm rot="0">
            <a:off x="6553200" y="6356350"/>
            <a:ext cx="2133600" cy="365125"/>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u="none">
                <a:solidFill>
                  <a:schemeClr val="dk1"/>
                </a:solidFill>
                <a:latin typeface="Calibri" pitchFamily="34" charset="0"/>
                <a:ea typeface="PMingLiU" pitchFamily="18" charset="-120"/>
                <a:sym typeface="Tahoma" pitchFamily="34"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u="none">
                <a:solidFill>
                  <a:schemeClr val="dk1"/>
                </a:solidFill>
                <a:latin typeface="Calibri" pitchFamily="34" charset="0"/>
                <a:ea typeface="PMingLiU" pitchFamily="18" charset="-120"/>
                <a:sym typeface="Tahoma" pitchFamily="34"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u="none">
                <a:solidFill>
                  <a:schemeClr val="dk1"/>
                </a:solidFill>
                <a:latin typeface="Calibri" pitchFamily="34" charset="0"/>
                <a:ea typeface="PMingLiU" pitchFamily="18" charset="-120"/>
                <a:sym typeface="Tahoma" pitchFamily="34"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u="none">
                <a:solidFill>
                  <a:schemeClr val="dk1"/>
                </a:solidFill>
                <a:latin typeface="Calibri" pitchFamily="34" charset="0"/>
                <a:ea typeface="PMingLiU" pitchFamily="18" charset="-120"/>
                <a:sym typeface="Tahoma" pitchFamily="34" charset="0"/>
              </a:defRPr>
            </a:lvl5pPr>
          </a:lstStyle>
          <a:p>
            <a:pPr algn="r" eaLnBrk="1" hangingPunct="1" indent="0" latinLnBrk="1" lvl="0" marL="0">
              <a:spcBef>
                <a:spcPct val="0"/>
              </a:spcBef>
              <a:buFontTx/>
              <a:buNone/>
            </a:pPr>
            <a:fld id="{566ABCEB-ACFC-4714-9973-3DA970169C29}" type="slidenum">
              <a:rPr altLang="zh-TW" sz="1200" lang="en-US">
                <a:solidFill>
                  <a:srgbClr val="898989"/>
                </a:solidFill>
                <a:latin typeface="Tahoma" pitchFamily="34" charset="0"/>
              </a:rPr>
              <a:pPr algn="r" eaLnBrk="1" hangingPunct="1" indent="0" latinLnBrk="1" lvl="0" marL="0">
                <a:spcBef>
                  <a:spcPct val="0"/>
                </a:spcBef>
                <a:buFontTx/>
                <a:buNone/>
              </a:pPr>
              <a:t>9</a:t>
            </a:fld>
            <a:endParaRPr altLang="zh-TW" sz="1200" lang="en-US">
              <a:solidFill>
                <a:srgbClr val="898989"/>
              </a:solidFill>
              <a:latin typeface="Tahoma" pitchFamily="34" charset="0"/>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Lecture 3</dc:title>
  <dc:creator>C.C Cheung</dc:creator>
  <cp:lastModifiedBy>MIC</cp:lastModifiedBy>
  <dcterms:created xsi:type="dcterms:W3CDTF">2002-01-05T23:22:58Z</dcterms:created>
  <dcterms:modified xsi:type="dcterms:W3CDTF">2022-01-03T11:03:53Z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adad892163364e3f8ae34eb65a2c6b73</vt:lpwstr>
  </property>
</Properties>
</file>