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0" r:id="rId1"/>
  </p:sldMasterIdLst>
  <p:notesMasterIdLst>
    <p:notesMasterId r:id="rId7"/>
  </p:notesMasterIdLst>
  <p:sldIdLst>
    <p:sldId id="385" r:id="rId2"/>
    <p:sldId id="388" r:id="rId3"/>
    <p:sldId id="389" r:id="rId4"/>
    <p:sldId id="390" r:id="rId5"/>
    <p:sldId id="391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7F7F"/>
    <a:srgbClr val="61CC92"/>
    <a:srgbClr val="000000"/>
    <a:srgbClr val="46B298"/>
    <a:srgbClr val="F2F2F2"/>
    <a:srgbClr val="DDDDDD"/>
    <a:srgbClr val="00FFFF"/>
    <a:srgbClr val="DEDEDE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1119" autoAdjust="0"/>
  </p:normalViewPr>
  <p:slideViewPr>
    <p:cSldViewPr>
      <p:cViewPr varScale="1">
        <p:scale>
          <a:sx n="95" d="100"/>
          <a:sy n="95" d="100"/>
        </p:scale>
        <p:origin x="-12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5C2D428-5EE1-4350-8CD8-D4AA502874DD}" type="datetimeFigureOut">
              <a:rPr lang="en-US"/>
              <a:pPr>
                <a:defRPr/>
              </a:pPr>
              <a:t>27/8/2014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D0AFF3-328E-4066-AA0D-0497F75C44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5EA4E93F-5E0A-43AB-B335-9B20E7CE0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0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7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0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5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5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1F64-147C-4302-AB2B-FBC855D19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9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ABEC-0340-401A-9274-A29F2F4B6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2C67-BEB4-4ECC-93CD-474801D130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0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D9E4-9AF8-4631-A244-CD92EA47D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3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15E5-CE27-4490-A9CD-269AB192A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D4CB-225C-4C3C-9EEE-D01730B09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4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AE-D974-4808-88C2-DCCCAE88E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4053-8BCB-4F35-AFAF-664C9F98B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2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F892-E1FC-4A1E-9E97-33EF0F337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44BF-B8AB-4B65-BE44-3F0307579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48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2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6" name="WordArt 7"/>
          <p:cNvSpPr>
            <a:spLocks noChangeArrowheads="1" noChangeShapeType="1" noTextEdit="1"/>
          </p:cNvSpPr>
          <p:nvPr/>
        </p:nvSpPr>
        <p:spPr bwMode="gray">
          <a:xfrm>
            <a:off x="1467519" y="2667000"/>
            <a:ext cx="6553200" cy="1447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115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Comparisons</a:t>
            </a:r>
            <a:endParaRPr lang="en-US" sz="115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4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1"/>
            <a:ext cx="8001000" cy="50292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1"/>
            <a:ext cx="7772400" cy="121919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Problem</a:t>
            </a:r>
            <a:endParaRPr lang="en-GB" b="1" u="sng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7772400" cy="63738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Given 2 strings. Calculate their matching percent.</a:t>
            </a:r>
            <a:endParaRPr lang="en-GB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67935"/>
              </p:ext>
            </p:extLst>
          </p:nvPr>
        </p:nvGraphicFramePr>
        <p:xfrm>
          <a:off x="533400" y="2971800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String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 String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 (percent)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Healthy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Herded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Flowchart: Document 5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2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53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533400"/>
            <a:ext cx="8610600" cy="50292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</a:t>
            </a:r>
            <a:endParaRPr lang="en-GB" b="1" u="sng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785309"/>
            <a:ext cx="8161866" cy="2525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robustness to changes of word order: two strings which contain the same words, but in a different order, should be recognised as being similar.</a:t>
            </a:r>
          </a:p>
          <a:p>
            <a:r>
              <a:rPr lang="en-GB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independence: the algorithm should work not only in English, but in many different languages.</a:t>
            </a:r>
            <a:endParaRPr lang="en-GB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2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4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762001"/>
            <a:ext cx="8610600" cy="50292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b="1" u="sng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GB" b="1" u="sng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8153400" cy="2487611"/>
              </a:xfrm>
            </p:spPr>
            <p:txBody>
              <a:bodyPr/>
              <a:lstStyle/>
              <a:p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Find out how many adjacent character pairs are contained in both strings.</a:t>
                </a: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/>
                      </a:rPr>
                      <m:t>𝑠𝑖𝑚𝑖𝑙𝑎𝑟𝑖𝑡𝑦</m:t>
                    </m:r>
                    <m:d>
                      <m:dPr>
                        <m:ctrlPr>
                          <a:rPr lang="en-GB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/>
                          </a:rPr>
                          <m:t>𝑠</m:t>
                        </m:r>
                        <m:r>
                          <a:rPr lang="en-GB" sz="3200" i="1">
                            <a:latin typeface="Cambria Math"/>
                          </a:rPr>
                          <m:t>1,</m:t>
                        </m:r>
                        <m:r>
                          <a:rPr lang="en-GB" sz="3200" i="1">
                            <a:latin typeface="Cambria Math"/>
                          </a:rPr>
                          <m:t>𝑠</m:t>
                        </m:r>
                        <m:r>
                          <a:rPr lang="en-GB" sz="3200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GB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</a:rPr>
                          <m:t>2×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𝑝𝑎𝑖𝑟𝑠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(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1)∩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𝑝𝑎𝑖𝑟𝑠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(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2)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𝑝𝑎𝑖𝑟𝑠</m:t>
                            </m:r>
                            <m:d>
                              <m:dPr>
                                <m:ctrlPr>
                                  <a:rPr lang="en-GB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32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GB" sz="32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GB" sz="3200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𝑝𝑎𝑖𝑟𝑠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(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2)</m:t>
                            </m:r>
                          </m:e>
                        </m:d>
                      </m:den>
                    </m:f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8153400" cy="2487611"/>
              </a:xfrm>
              <a:blipFill rotWithShape="1">
                <a:blip r:embed="rId2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Document 6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3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53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62000"/>
            <a:ext cx="9144000" cy="6096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13645"/>
                <a:ext cx="8749068" cy="5318975"/>
              </a:xfrm>
            </p:spPr>
            <p:txBody>
              <a:bodyPr>
                <a:normAutofit/>
              </a:bodyPr>
              <a:lstStyle/>
              <a:p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Calculate the matching percent of 2 strings: France and French.</a:t>
                </a:r>
              </a:p>
              <a:p>
                <a:pPr lvl="0"/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Upper case 2 strings:</a:t>
                </a:r>
              </a:p>
              <a:p>
                <a:pPr marL="285750" lvl="1"/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France </a:t>
                </a:r>
                <a14:m>
                  <m:oMath xmlns:m="http://schemas.openxmlformats.org/officeDocument/2006/math"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→</m:t>
                    </m:r>
                  </m:oMath>
                </a14:m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FRANCE.</a:t>
                </a:r>
              </a:p>
              <a:p>
                <a:pPr marL="285750" lvl="1"/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French </a:t>
                </a:r>
                <a14:m>
                  <m:oMath xmlns:m="http://schemas.openxmlformats.org/officeDocument/2006/math"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→</m:t>
                    </m:r>
                  </m:oMath>
                </a14:m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FRENCH.</a:t>
                </a:r>
              </a:p>
              <a:p>
                <a:pPr lvl="0"/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Break string into list of adjacent character pairs:</a:t>
                </a:r>
              </a:p>
              <a:p>
                <a:pPr marL="285750" lvl="1"/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FRANCE </a:t>
                </a:r>
                <a14:m>
                  <m:oMath xmlns:m="http://schemas.openxmlformats.org/officeDocument/2006/math"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GB" sz="2000" b="1" i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𝐹𝑅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𝑅𝐴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𝐴𝑁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𝑁𝐶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𝐶𝐸</m:t>
                        </m:r>
                      </m:e>
                    </m:d>
                  </m:oMath>
                </a14:m>
                <a:endParaRPr lang="en-GB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285750" lvl="1"/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FRENCH </a:t>
                </a:r>
                <a14:m>
                  <m:oMath xmlns:m="http://schemas.openxmlformats.org/officeDocument/2006/math"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GB" sz="2000" b="1" i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𝐹𝑅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𝑅𝐸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𝐸𝑁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𝑁𝐶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𝐶𝐻</m:t>
                        </m:r>
                      </m:e>
                    </m:d>
                  </m:oMath>
                </a14:m>
                <a:endParaRPr lang="en-GB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0"/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Calculate its matching percent.</a:t>
                </a:r>
                <a:b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14:m>
                  <m:oMath xmlns:m="http://schemas.openxmlformats.org/officeDocument/2006/math"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𝑠𝑖𝑚𝑖𝑙𝑎𝑟𝑖𝑡𝑦</m:t>
                    </m:r>
                    <m:d>
                      <m:dPr>
                        <m:ctrlPr>
                          <a:rPr lang="en-GB" sz="2000" b="1" i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𝐹𝑅𝐴𝑁𝐶𝐸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𝐹𝑅𝐸𝑁𝐶𝐻</m:t>
                        </m:r>
                      </m:e>
                    </m:d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000" b="1" i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2000" b="1" i="1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sz="2000" b="1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𝐹𝑅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𝑁𝐶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2000" b="1" i="1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sz="2000" b="1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𝐹𝑅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𝑅𝐴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𝐴𝑁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𝑁𝐶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𝐶𝐸</m:t>
                                </m:r>
                              </m:e>
                            </m:d>
                          </m:e>
                        </m:d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2000" b="1" i="1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sz="2000" b="1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𝐹𝑅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𝑅𝐸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𝐸𝑁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𝑁𝐶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𝐶𝐻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/>
                </a:r>
                <a:br>
                  <a:rPr lang="en-US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14:m>
                  <m:oMath xmlns:m="http://schemas.openxmlformats.org/officeDocument/2006/math"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000" b="1" i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2×2</m:t>
                        </m:r>
                      </m:num>
                      <m:den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5+5</m:t>
                        </m:r>
                      </m:den>
                    </m:f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000" b="1" i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=0.4</m:t>
                    </m:r>
                  </m:oMath>
                </a14:m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/>
                </a:r>
                <a:b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endParaRPr lang="en-GB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13645"/>
                <a:ext cx="8749068" cy="5318975"/>
              </a:xfrm>
              <a:blipFill rotWithShape="1">
                <a:blip r:embed="rId2"/>
                <a:stretch>
                  <a:fillRect l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596668" cy="716924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b="1" u="sng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GB" b="1" u="sng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3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10" name="Action Button: Back or Previous 9">
            <a:hlinkClick r:id="" action="ppaction://noaction" highlightClick="1"/>
          </p:cNvPr>
          <p:cNvSpPr/>
          <p:nvPr/>
        </p:nvSpPr>
        <p:spPr>
          <a:xfrm>
            <a:off x="7099300" y="6172200"/>
            <a:ext cx="2057400" cy="685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3046</TotalTime>
  <Words>198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PowerPoint Presentation</vt:lpstr>
      <vt:lpstr>Define Problem</vt:lpstr>
      <vt:lpstr>PowerPoint Presentation</vt:lpstr>
      <vt:lpstr>Solution</vt:lpstr>
      <vt:lpstr>Example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hiepkhach</cp:lastModifiedBy>
  <cp:revision>380</cp:revision>
  <dcterms:created xsi:type="dcterms:W3CDTF">2004-09-21T09:36:36Z</dcterms:created>
  <dcterms:modified xsi:type="dcterms:W3CDTF">2014-08-27T05:51:20Z</dcterms:modified>
</cp:coreProperties>
</file>