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 hardware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Other</c:v>
                </c:pt>
                <c:pt idx="1">
                  <c:v>OS</c:v>
                </c:pt>
                <c:pt idx="2">
                  <c:v>Battery</c:v>
                </c:pt>
                <c:pt idx="3">
                  <c:v>DVD/RW</c:v>
                </c:pt>
                <c:pt idx="4">
                  <c:v>Display</c:v>
                </c:pt>
                <c:pt idx="5">
                  <c:v>HDD</c:v>
                </c:pt>
                <c:pt idx="6">
                  <c:v>RAM</c:v>
                </c:pt>
                <c:pt idx="7">
                  <c:v>VGA</c:v>
                </c:pt>
                <c:pt idx="8">
                  <c:v>CPU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46</c:v>
                </c:pt>
                <c:pt idx="5">
                  <c:v>56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609232"/>
        <c:axId val="302609624"/>
      </c:barChart>
      <c:catAx>
        <c:axId val="30260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9624"/>
        <c:crosses val="autoZero"/>
        <c:auto val="1"/>
        <c:lblAlgn val="ctr"/>
        <c:lblOffset val="100"/>
        <c:noMultiLvlLbl val="0"/>
      </c:catAx>
      <c:valAx>
        <c:axId val="302609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baseline="0" smtClean="0"/>
              <a:t> </a:t>
            </a:r>
            <a:r>
              <a:rPr lang="en-US" smtClean="0"/>
              <a:t>Important </a:t>
            </a:r>
            <a:r>
              <a:rPr lang="en-US"/>
              <a:t>Hardware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65078338000463"/>
          <c:y val="0.21966017729180076"/>
          <c:w val="0.47173251946993089"/>
          <c:h val="0.757453482318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1st Important Hardware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7.5285100709212127E-2"/>
                  <c:y val="4.649388513887027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508017566827549E-2"/>
                  <c:y val="-2.78963310833221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818068150572014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CPU</c:v>
                </c:pt>
                <c:pt idx="1">
                  <c:v>VGA</c:v>
                </c:pt>
                <c:pt idx="2">
                  <c:v>RAM</c:v>
                </c:pt>
                <c:pt idx="3">
                  <c:v>HDD</c:v>
                </c:pt>
                <c:pt idx="4">
                  <c:v>Display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14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</a:t>
            </a:r>
            <a:r>
              <a:rPr lang="en-US"/>
              <a:t>Important Hardware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65078338000463"/>
          <c:y val="0.21966017729180076"/>
          <c:w val="0.47173251946993089"/>
          <c:h val="0.757453482318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1st Important Hardware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0713648947080172"/>
                  <c:y val="-5.3467967909700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5285100709212127E-2"/>
                  <c:y val="4.649388513887027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508017566827549E-2"/>
                  <c:y val="-2.78963310833221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7508017566827497E-2"/>
                  <c:y val="-3.95198023680397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CPU</c:v>
                </c:pt>
                <c:pt idx="1">
                  <c:v>VGA</c:v>
                </c:pt>
                <c:pt idx="2">
                  <c:v>RAM</c:v>
                </c:pt>
                <c:pt idx="3">
                  <c:v>HDD</c:v>
                </c:pt>
                <c:pt idx="4">
                  <c:v>Display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57</c:v>
                </c:pt>
                <c:pt idx="2">
                  <c:v>17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Comparision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smtClean="0"/>
              <a:t>Computer Product Suggestion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3922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737" y="363348"/>
            <a:ext cx="224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8981" y="1139869"/>
            <a:ext cx="612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Give 2 or 3 laptop products, find out the best of them.</a:t>
            </a:r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00" y="2664945"/>
            <a:ext cx="3200400" cy="32004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0490" y="2664945"/>
            <a:ext cx="3200400" cy="3200400"/>
          </a:xfrm>
          <a:prstGeom prst="rect">
            <a:avLst/>
          </a:prstGeom>
        </p:spPr>
      </p:pic>
      <p:pic>
        <p:nvPicPr>
          <p:cNvPr id="1028" name="Picture 4" descr="http://retentionstudentexperience.com/wp-content/uploads/2013/10/Man-With-Questi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205" y="3079555"/>
            <a:ext cx="2371180" cy="23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737" y="981504"/>
            <a:ext cx="811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Determine 5 types of laptop’s hardware </a:t>
            </a:r>
          </a:p>
          <a:p>
            <a:r>
              <a:rPr lang="en-US" smtClean="0"/>
              <a:t>which are the most customer will be interested in when buying a laptop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69082"/>
              </p:ext>
            </p:extLst>
          </p:nvPr>
        </p:nvGraphicFramePr>
        <p:xfrm>
          <a:off x="1829737" y="2064287"/>
          <a:ext cx="3585029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29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59" y="2207745"/>
            <a:ext cx="2325461" cy="161967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806749" y="6087835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677912768"/>
              </p:ext>
            </p:extLst>
          </p:nvPr>
        </p:nvGraphicFramePr>
        <p:xfrm>
          <a:off x="6250488" y="2057432"/>
          <a:ext cx="5486400" cy="393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2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5546" y="864296"/>
            <a:ext cx="352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the score of CPU and VGA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44165"/>
              </p:ext>
            </p:extLst>
          </p:nvPr>
        </p:nvGraphicFramePr>
        <p:xfrm>
          <a:off x="1348935" y="1532310"/>
          <a:ext cx="3115224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24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2" y="1651964"/>
            <a:ext cx="2325461" cy="1619673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4567402" y="3388291"/>
            <a:ext cx="739036" cy="9394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407" y="36733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parse</a:t>
            </a:r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31"/>
          <a:stretch/>
        </p:blipFill>
        <p:spPr>
          <a:xfrm>
            <a:off x="6772765" y="1107016"/>
            <a:ext cx="512064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69" y="4327743"/>
            <a:ext cx="5120640" cy="22860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flipH="1">
            <a:off x="6143200" y="3388291"/>
            <a:ext cx="732905" cy="9394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14969" y="3673351"/>
            <a:ext cx="478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http://futuremark.com/hardware</a:t>
            </a:r>
            <a:r>
              <a:rPr lang="en-US" i="1" u="sng">
                <a:solidFill>
                  <a:srgbClr val="00206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36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5546" y="864296"/>
            <a:ext cx="650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 the score of RAM, HDD and Display base to 100 scale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33036"/>
              </p:ext>
            </p:extLst>
          </p:nvPr>
        </p:nvGraphicFramePr>
        <p:xfrm>
          <a:off x="1348935" y="1532310"/>
          <a:ext cx="3115224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24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2" y="1651964"/>
            <a:ext cx="2325461" cy="1619673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581470" y="4316759"/>
            <a:ext cx="739036" cy="13806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9216" y="482242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Staff define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46817"/>
              </p:ext>
            </p:extLst>
          </p:nvPr>
        </p:nvGraphicFramePr>
        <p:xfrm>
          <a:off x="1832150" y="787420"/>
          <a:ext cx="4451588" cy="536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4"/>
                <a:gridCol w="2225794"/>
              </a:tblGrid>
              <a:tr h="1885441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Hardware’s name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(RAM)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 (HDD)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Screen solution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87" y="991704"/>
            <a:ext cx="2325461" cy="1619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2420" y="363348"/>
            <a:ext cx="185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281990" y="3156671"/>
            <a:ext cx="582538" cy="12356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260154" y="4392296"/>
            <a:ext cx="578381" cy="17412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11" y="5028103"/>
            <a:ext cx="1554480" cy="54864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11" y="3500163"/>
            <a:ext cx="1097280" cy="548640"/>
          </a:xfrm>
          <a:prstGeom prst="rect">
            <a:avLst/>
          </a:prstGeom>
        </p:spPr>
      </p:pic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8422691" y="3589817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(Prior hardware)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5524529"/>
              </p:ext>
            </p:extLst>
          </p:nvPr>
        </p:nvGraphicFramePr>
        <p:xfrm>
          <a:off x="2046068" y="492370"/>
          <a:ext cx="8771988" cy="546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453972" y="6228512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</p:spTree>
    <p:extLst>
      <p:ext uri="{BB962C8B-B14F-4D97-AF65-F5344CB8AC3E}">
        <p14:creationId xmlns:p14="http://schemas.microsoft.com/office/powerpoint/2010/main" val="11240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36598331"/>
              </p:ext>
            </p:extLst>
          </p:nvPr>
        </p:nvGraphicFramePr>
        <p:xfrm>
          <a:off x="2046068" y="492370"/>
          <a:ext cx="8771988" cy="546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7299118" y="6312918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</p:spTree>
    <p:extLst>
      <p:ext uri="{BB962C8B-B14F-4D97-AF65-F5344CB8AC3E}">
        <p14:creationId xmlns:p14="http://schemas.microsoft.com/office/powerpoint/2010/main" val="3204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95742"/>
              </p:ext>
            </p:extLst>
          </p:nvPr>
        </p:nvGraphicFramePr>
        <p:xfrm>
          <a:off x="1760368" y="801484"/>
          <a:ext cx="4451588" cy="536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4"/>
                <a:gridCol w="2225794"/>
              </a:tblGrid>
              <a:tr h="1885441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Hardware’s name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(RAM)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 (HDD)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Screen solution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75" y="1038625"/>
            <a:ext cx="2325461" cy="1619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2420" y="363348"/>
            <a:ext cx="185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47161" y="2288966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 =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58" y="2091329"/>
            <a:ext cx="3329054" cy="7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236</TotalTime>
  <Words>233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Laptop Comparision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Comparision</dc:title>
  <dc:creator>Viet Huynh Thanh</dc:creator>
  <cp:lastModifiedBy>Viet Huynh Thanh</cp:lastModifiedBy>
  <cp:revision>35</cp:revision>
  <dcterms:created xsi:type="dcterms:W3CDTF">2014-08-06T18:19:50Z</dcterms:created>
  <dcterms:modified xsi:type="dcterms:W3CDTF">2014-08-08T07:10:55Z</dcterms:modified>
</cp:coreProperties>
</file>