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0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5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6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5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5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3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1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7CF5-69AB-834D-BB05-88F840F8D87B}" type="datetimeFigureOut">
              <a:rPr lang="ru-RU" smtClean="0"/>
              <a:t>05.08.12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DEF-E4B0-F54B-B9C3-1A449B890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1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324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Mac</dc:creator>
  <cp:lastModifiedBy>Mac</cp:lastModifiedBy>
  <cp:revision>2</cp:revision>
  <dcterms:created xsi:type="dcterms:W3CDTF">2012-07-03T19:54:55Z</dcterms:created>
  <dcterms:modified xsi:type="dcterms:W3CDTF">2012-08-05T10:49:11Z</dcterms:modified>
</cp:coreProperties>
</file>