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1" r:id="rId4"/>
    <p:sldId id="265" r:id="rId5"/>
    <p:sldId id="266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F9CC6-00BF-4060-90B6-1464ACA10E5B}" v="944" dt="2023-11-15T11:48:02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9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2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3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02406" y="298193"/>
            <a:ext cx="5852698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Проект: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Дунаева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Кондратьева Мария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DB423-9063-C03A-E69A-F2BFCBA0F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4" r="35882" b="6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34D65-9DE8-1D07-DE1A-8A9CC2D8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10766774" cy="1514143"/>
          </a:xfrm>
        </p:spPr>
        <p:txBody>
          <a:bodyPr>
            <a:normAutofit/>
          </a:bodyPr>
          <a:lstStyle/>
          <a:p>
            <a:r>
              <a:rPr lang="ru-RU">
                <a:cs typeface="Posterama"/>
              </a:rPr>
              <a:t>Введение</a:t>
            </a:r>
            <a:endParaRPr lang="ru-RU"/>
          </a:p>
        </p:txBody>
      </p:sp>
      <p:pic>
        <p:nvPicPr>
          <p:cNvPr id="4" name="Рисунок 3" descr="Монохроматия">
            <a:extLst>
              <a:ext uri="{FF2B5EF4-FFF2-40B4-BE49-F238E27FC236}">
                <a16:creationId xmlns:a16="http://schemas.microsoft.com/office/drawing/2014/main" id="{F65B073B-C5DF-A469-7AC0-E608C5BDC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8" r="-1" b="-1"/>
          <a:stretch/>
        </p:blipFill>
        <p:spPr>
          <a:xfrm>
            <a:off x="20" y="3535537"/>
            <a:ext cx="5354467" cy="3322459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7DF0F91-67BE-F973-9F43-F51D7119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069" y="1211006"/>
            <a:ext cx="6168418" cy="6279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sz="800" b="1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393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24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EAD2B-94E2-8E5A-9636-0DBAEE98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63" y="91818"/>
            <a:ext cx="5350355" cy="78621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B7F48F-4A9E-97AC-8C15-E22B2B3E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43" y="1424550"/>
            <a:ext cx="6000460" cy="488693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sz="700" b="1" i="1" dirty="0">
              <a:latin typeface="Consolas"/>
            </a:endParaRPr>
          </a:p>
        </p:txBody>
      </p:sp>
      <p:pic>
        <p:nvPicPr>
          <p:cNvPr id="5" name="Рисунок 4" descr="Виды красок для внутренних и наружных работ">
            <a:extLst>
              <a:ext uri="{FF2B5EF4-FFF2-40B4-BE49-F238E27FC236}">
                <a16:creationId xmlns:a16="http://schemas.microsoft.com/office/drawing/2014/main" id="{E36C2E68-A6E5-8289-A4EB-40F5AB24B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3" r="28427" b="1"/>
          <a:stretch/>
        </p:blipFill>
        <p:spPr>
          <a:xfrm>
            <a:off x="6408746" y="341196"/>
            <a:ext cx="5783254" cy="5827839"/>
          </a:xfrm>
          <a:custGeom>
            <a:avLst/>
            <a:gdLst/>
            <a:ahLst/>
            <a:cxnLst/>
            <a:rect l="l" t="t" r="r" b="b"/>
            <a:pathLst>
              <a:path w="5783254" h="5827839">
                <a:moveTo>
                  <a:pt x="4737899" y="4735529"/>
                </a:moveTo>
                <a:cubicBezTo>
                  <a:pt x="5039532" y="4735529"/>
                  <a:pt x="5284054" y="4980051"/>
                  <a:pt x="5284054" y="5281684"/>
                </a:cubicBezTo>
                <a:cubicBezTo>
                  <a:pt x="5284054" y="5583317"/>
                  <a:pt x="5039532" y="5827839"/>
                  <a:pt x="4737899" y="5827839"/>
                </a:cubicBezTo>
                <a:cubicBezTo>
                  <a:pt x="4436266" y="5827839"/>
                  <a:pt x="4191744" y="5583317"/>
                  <a:pt x="4191744" y="5281684"/>
                </a:cubicBezTo>
                <a:cubicBezTo>
                  <a:pt x="4191744" y="4980051"/>
                  <a:pt x="4436266" y="4735529"/>
                  <a:pt x="4737899" y="4735529"/>
                </a:cubicBezTo>
                <a:close/>
                <a:moveTo>
                  <a:pt x="926278" y="4451445"/>
                </a:moveTo>
                <a:cubicBezTo>
                  <a:pt x="1155542" y="4451445"/>
                  <a:pt x="1341398" y="4637301"/>
                  <a:pt x="1341398" y="4866565"/>
                </a:cubicBezTo>
                <a:cubicBezTo>
                  <a:pt x="1341398" y="5095829"/>
                  <a:pt x="1155542" y="5281685"/>
                  <a:pt x="926278" y="5281685"/>
                </a:cubicBezTo>
                <a:cubicBezTo>
                  <a:pt x="697014" y="5281685"/>
                  <a:pt x="511158" y="5095829"/>
                  <a:pt x="511158" y="4866565"/>
                </a:cubicBezTo>
                <a:cubicBezTo>
                  <a:pt x="511158" y="4637301"/>
                  <a:pt x="697014" y="4451445"/>
                  <a:pt x="926278" y="4451445"/>
                </a:cubicBezTo>
                <a:close/>
                <a:moveTo>
                  <a:pt x="1681949" y="4088725"/>
                </a:moveTo>
                <a:cubicBezTo>
                  <a:pt x="1834038" y="4088725"/>
                  <a:pt x="1957331" y="4212018"/>
                  <a:pt x="1957331" y="4364107"/>
                </a:cubicBezTo>
                <a:cubicBezTo>
                  <a:pt x="1957331" y="4516196"/>
                  <a:pt x="1834038" y="4639489"/>
                  <a:pt x="1681949" y="4639489"/>
                </a:cubicBezTo>
                <a:cubicBezTo>
                  <a:pt x="1529860" y="4639489"/>
                  <a:pt x="1406567" y="4516196"/>
                  <a:pt x="1406567" y="4364107"/>
                </a:cubicBezTo>
                <a:cubicBezTo>
                  <a:pt x="1406567" y="4212018"/>
                  <a:pt x="1529860" y="4088725"/>
                  <a:pt x="1681949" y="4088725"/>
                </a:cubicBezTo>
                <a:close/>
                <a:moveTo>
                  <a:pt x="1693411" y="509182"/>
                </a:moveTo>
                <a:cubicBezTo>
                  <a:pt x="1845500" y="509182"/>
                  <a:pt x="1968793" y="632475"/>
                  <a:pt x="1968793" y="784564"/>
                </a:cubicBezTo>
                <a:cubicBezTo>
                  <a:pt x="1968793" y="936653"/>
                  <a:pt x="1845500" y="1059946"/>
                  <a:pt x="1693411" y="1059946"/>
                </a:cubicBezTo>
                <a:cubicBezTo>
                  <a:pt x="1541322" y="1059946"/>
                  <a:pt x="1418029" y="936653"/>
                  <a:pt x="1418029" y="784564"/>
                </a:cubicBezTo>
                <a:cubicBezTo>
                  <a:pt x="1418029" y="632475"/>
                  <a:pt x="1541322" y="509182"/>
                  <a:pt x="1693411" y="509182"/>
                </a:cubicBezTo>
                <a:close/>
                <a:moveTo>
                  <a:pt x="3016437" y="478512"/>
                </a:moveTo>
                <a:cubicBezTo>
                  <a:pt x="3052905" y="476034"/>
                  <a:pt x="3089701" y="476075"/>
                  <a:pt x="3126794" y="478680"/>
                </a:cubicBezTo>
                <a:cubicBezTo>
                  <a:pt x="3225709" y="485628"/>
                  <a:pt x="3326735" y="510816"/>
                  <a:pt x="3429286" y="555125"/>
                </a:cubicBezTo>
                <a:cubicBezTo>
                  <a:pt x="3588377" y="623860"/>
                  <a:pt x="3726579" y="757508"/>
                  <a:pt x="3852460" y="883435"/>
                </a:cubicBezTo>
                <a:cubicBezTo>
                  <a:pt x="4189958" y="1221166"/>
                  <a:pt x="4581366" y="1207328"/>
                  <a:pt x="4939713" y="1000031"/>
                </a:cubicBezTo>
                <a:cubicBezTo>
                  <a:pt x="5194103" y="852348"/>
                  <a:pt x="5433141" y="675268"/>
                  <a:pt x="5697634" y="549718"/>
                </a:cubicBezTo>
                <a:lnTo>
                  <a:pt x="5783254" y="513561"/>
                </a:lnTo>
                <a:lnTo>
                  <a:pt x="5783254" y="4871711"/>
                </a:lnTo>
                <a:lnTo>
                  <a:pt x="5743328" y="4864473"/>
                </a:lnTo>
                <a:cubicBezTo>
                  <a:pt x="5605918" y="4834320"/>
                  <a:pt x="5469797" y="4789559"/>
                  <a:pt x="5333250" y="4737862"/>
                </a:cubicBezTo>
                <a:cubicBezTo>
                  <a:pt x="5018374" y="4618749"/>
                  <a:pt x="4676802" y="4500296"/>
                  <a:pt x="4354677" y="4623045"/>
                </a:cubicBezTo>
                <a:cubicBezTo>
                  <a:pt x="4093969" y="4722577"/>
                  <a:pt x="3874992" y="4932580"/>
                  <a:pt x="3639124" y="5095915"/>
                </a:cubicBezTo>
                <a:cubicBezTo>
                  <a:pt x="3490411" y="5199039"/>
                  <a:pt x="3351637" y="5318395"/>
                  <a:pt x="3196098" y="5409413"/>
                </a:cubicBezTo>
                <a:cubicBezTo>
                  <a:pt x="2798576" y="5642084"/>
                  <a:pt x="2315054" y="5309217"/>
                  <a:pt x="2216541" y="5005202"/>
                </a:cubicBezTo>
                <a:cubicBezTo>
                  <a:pt x="2172959" y="4870183"/>
                  <a:pt x="2182102" y="4711777"/>
                  <a:pt x="2195718" y="4566594"/>
                </a:cubicBezTo>
                <a:cubicBezTo>
                  <a:pt x="2235161" y="4141667"/>
                  <a:pt x="1842961" y="3903370"/>
                  <a:pt x="1509426" y="3909896"/>
                </a:cubicBezTo>
                <a:cubicBezTo>
                  <a:pt x="539234" y="3931048"/>
                  <a:pt x="29168" y="3302144"/>
                  <a:pt x="354" y="2455296"/>
                </a:cubicBezTo>
                <a:cubicBezTo>
                  <a:pt x="-4549" y="2310187"/>
                  <a:pt x="42804" y="2163767"/>
                  <a:pt x="65932" y="2017226"/>
                </a:cubicBezTo>
                <a:cubicBezTo>
                  <a:pt x="138904" y="1706535"/>
                  <a:pt x="262471" y="1430265"/>
                  <a:pt x="548743" y="1259879"/>
                </a:cubicBezTo>
                <a:cubicBezTo>
                  <a:pt x="731311" y="1151231"/>
                  <a:pt x="929316" y="1141485"/>
                  <a:pt x="1139870" y="1171590"/>
                </a:cubicBezTo>
                <a:cubicBezTo>
                  <a:pt x="1368879" y="1204173"/>
                  <a:pt x="1602397" y="1224911"/>
                  <a:pt x="1832320" y="1214571"/>
                </a:cubicBezTo>
                <a:cubicBezTo>
                  <a:pt x="2045424" y="1204861"/>
                  <a:pt x="2179434" y="1036538"/>
                  <a:pt x="2309408" y="884812"/>
                </a:cubicBezTo>
                <a:cubicBezTo>
                  <a:pt x="2521947" y="636609"/>
                  <a:pt x="2761159" y="495859"/>
                  <a:pt x="3016437" y="478512"/>
                </a:cubicBezTo>
                <a:close/>
                <a:moveTo>
                  <a:pt x="4470143" y="0"/>
                </a:moveTo>
                <a:cubicBezTo>
                  <a:pt x="4685857" y="0"/>
                  <a:pt x="4860728" y="174871"/>
                  <a:pt x="4860728" y="390585"/>
                </a:cubicBezTo>
                <a:cubicBezTo>
                  <a:pt x="4860728" y="606299"/>
                  <a:pt x="4685857" y="781170"/>
                  <a:pt x="4470143" y="781170"/>
                </a:cubicBezTo>
                <a:cubicBezTo>
                  <a:pt x="4254429" y="781170"/>
                  <a:pt x="4079558" y="606299"/>
                  <a:pt x="4079558" y="390585"/>
                </a:cubicBezTo>
                <a:cubicBezTo>
                  <a:pt x="4079558" y="174871"/>
                  <a:pt x="4254429" y="0"/>
                  <a:pt x="447014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351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39302" y="298198"/>
            <a:ext cx="5852698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DB423-9063-C03A-E69A-F2BFCBA0F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4" r="35882" b="6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73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251D38"/>
      </a:dk2>
      <a:lt2>
        <a:srgbClr val="E8E2E5"/>
      </a:lt2>
      <a:accent1>
        <a:srgbClr val="20B767"/>
      </a:accent1>
      <a:accent2>
        <a:srgbClr val="14B4A2"/>
      </a:accent2>
      <a:accent3>
        <a:srgbClr val="25ACE6"/>
      </a:accent3>
      <a:accent4>
        <a:srgbClr val="174CD5"/>
      </a:accent4>
      <a:accent5>
        <a:srgbClr val="4329E7"/>
      </a:accent5>
      <a:accent6>
        <a:srgbClr val="8017D5"/>
      </a:accent6>
      <a:hlink>
        <a:srgbClr val="BF3F83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18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Avenir Next LT Pro</vt:lpstr>
      <vt:lpstr>Calibri</vt:lpstr>
      <vt:lpstr>Consolas</vt:lpstr>
      <vt:lpstr>Posterama</vt:lpstr>
      <vt:lpstr>Segoe UI Semilight</vt:lpstr>
      <vt:lpstr>Times New Roman</vt:lpstr>
      <vt:lpstr>SplashVTI</vt:lpstr>
      <vt:lpstr>Проект: «Guess the Place»</vt:lpstr>
      <vt:lpstr>Введение</vt:lpstr>
      <vt:lpstr>Презентация PowerPoint</vt:lpstr>
      <vt:lpstr>Заключение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253</cp:revision>
  <dcterms:created xsi:type="dcterms:W3CDTF">2023-11-14T16:14:56Z</dcterms:created>
  <dcterms:modified xsi:type="dcterms:W3CDTF">2024-04-14T16:41:39Z</dcterms:modified>
</cp:coreProperties>
</file>