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F9CC6-00BF-4060-90B6-1464ACA10E5B}" v="944" dt="2023-11-15T11:48:0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02406" y="29819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Дунаева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Кондратьева Мария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34D65-9DE8-1D07-DE1A-8A9CC2D8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4" name="Рисунок 3" descr="Монохроматия">
            <a:extLst>
              <a:ext uri="{FF2B5EF4-FFF2-40B4-BE49-F238E27FC236}">
                <a16:creationId xmlns:a16="http://schemas.microsoft.com/office/drawing/2014/main" id="{F65B073B-C5DF-A469-7AC0-E608C5BD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8" r="-1" b="-1"/>
          <a:stretch/>
        </p:blipFill>
        <p:spPr>
          <a:xfrm>
            <a:off x="20" y="3535537"/>
            <a:ext cx="5354467" cy="3322459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0F91-67BE-F973-9F43-F51D7119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069" y="1211006"/>
            <a:ext cx="6168418" cy="6279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800" b="1" i="1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230" y="1630468"/>
            <a:ext cx="59460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 несколько недель работы над проектом, мы создали развлекательную игру, которая может помочь вам повысить знания в географии, навыки ориентирования на карте.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Игра состоит в том, что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игроку случайным образом генерируется место на планете с помощью карты. Затем игроку дается определенное количество времени на то, чтобы угадать, что именно за место ему выпало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указать как можно точнее нужные координаты, побеждает тот игрок, кто указал координаты точнее остальных.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830" y="153339"/>
            <a:ext cx="109728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47" y="2458060"/>
            <a:ext cx="4645951" cy="3819228"/>
          </a:xfrm>
          <a:prstGeom prst="rect">
            <a:avLst/>
          </a:prstGeom>
        </p:spPr>
      </p:pic>
      <p:sp>
        <p:nvSpPr>
          <p:cNvPr id="4" name="AutoShape 2" descr="blob:https://web.telegram.org/9e7080a9-6bed-4654-b921-6cd7b7188eb2"/>
          <p:cNvSpPr>
            <a:spLocks noChangeAspect="1" noChangeArrowheads="1"/>
          </p:cNvSpPr>
          <p:nvPr/>
        </p:nvSpPr>
        <p:spPr bwMode="auto">
          <a:xfrm>
            <a:off x="8833582" y="24580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2" y="488551"/>
            <a:ext cx="5063172" cy="3165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8451" y="4633200"/>
            <a:ext cx="6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первом этапе разработки мы создали шаблон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84" y="64008"/>
            <a:ext cx="109728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ндекс карте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 r="12872" b="30942"/>
          <a:stretch/>
        </p:blipFill>
        <p:spPr>
          <a:xfrm>
            <a:off x="252984" y="1947671"/>
            <a:ext cx="4989576" cy="39429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726" b="27963"/>
          <a:stretch/>
        </p:blipFill>
        <p:spPr>
          <a:xfrm>
            <a:off x="7216140" y="795211"/>
            <a:ext cx="4352544" cy="35596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76667" y="4874947"/>
            <a:ext cx="6187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следующем этапе разработки мы подключились к Яндекс картам, чтобы выводить картинки мест с заданными координатами.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28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46" y="105507"/>
            <a:ext cx="109728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базе данных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4456"/>
          <a:stretch/>
        </p:blipFill>
        <p:spPr>
          <a:xfrm>
            <a:off x="7666892" y="683838"/>
            <a:ext cx="2760786" cy="54809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" y="4245384"/>
            <a:ext cx="4272346" cy="2243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540" y="2136530"/>
            <a:ext cx="653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Далее добавили двадцать координат с различными местами в базу данных, которые будут выбираться в случайном порядке из списка и выводиться на экран.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662" y="-66470"/>
            <a:ext cx="109728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Разработка: заключительный этап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 b="16531"/>
          <a:stretch/>
        </p:blipFill>
        <p:spPr>
          <a:xfrm>
            <a:off x="560802" y="3426375"/>
            <a:ext cx="6287377" cy="6972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24"/>
          <a:stretch/>
        </p:blipFill>
        <p:spPr>
          <a:xfrm>
            <a:off x="6140492" y="2051821"/>
            <a:ext cx="5734185" cy="687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0564" y="4710230"/>
            <a:ext cx="835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На последнем этапе мы добавили проверку введенных координат с настоящими координатами. После чего вы узнаете смогли примерно определить место или нет.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9302" y="298198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7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51D38"/>
      </a:dk2>
      <a:lt2>
        <a:srgbClr val="E8E2E5"/>
      </a:lt2>
      <a:accent1>
        <a:srgbClr val="20B767"/>
      </a:accent1>
      <a:accent2>
        <a:srgbClr val="14B4A2"/>
      </a:accent2>
      <a:accent3>
        <a:srgbClr val="25ACE6"/>
      </a:accent3>
      <a:accent4>
        <a:srgbClr val="174CD5"/>
      </a:accent4>
      <a:accent5>
        <a:srgbClr val="4329E7"/>
      </a:accent5>
      <a:accent6>
        <a:srgbClr val="8017D5"/>
      </a:accent6>
      <a:hlink>
        <a:srgbClr val="BF3F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Posterama</vt:lpstr>
      <vt:lpstr>Segoe UI Semilight</vt:lpstr>
      <vt:lpstr>Times New Roman</vt:lpstr>
      <vt:lpstr>SplashVTI</vt:lpstr>
      <vt:lpstr>Проект: «Guess the Place»</vt:lpstr>
      <vt:lpstr>Введение</vt:lpstr>
      <vt:lpstr>Разработка: 1 этап</vt:lpstr>
      <vt:lpstr>Подключение к Яндекс карте</vt:lpstr>
      <vt:lpstr>Подключение к базе данных</vt:lpstr>
      <vt:lpstr>Разработка: заключительный этап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260</cp:revision>
  <dcterms:created xsi:type="dcterms:W3CDTF">2023-11-14T16:14:56Z</dcterms:created>
  <dcterms:modified xsi:type="dcterms:W3CDTF">2024-04-21T16:40:14Z</dcterms:modified>
</cp:coreProperties>
</file>