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F9CC6-00BF-4060-90B6-1464ACA10E5B}" v="944" dt="2023-11-15T11:48:02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3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02406" y="298193"/>
            <a:ext cx="5852698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Проект: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Fighting game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Дунаева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Кондратьева Мария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DB423-9063-C03A-E69A-F2BFCBA0F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4" r="35882" b="6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39302" y="298198"/>
            <a:ext cx="5852698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DB423-9063-C03A-E69A-F2BFCBA0F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4" r="35882" b="6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73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34D65-9DE8-1D07-DE1A-8A9CC2D8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10766774" cy="1514143"/>
          </a:xfrm>
        </p:spPr>
        <p:txBody>
          <a:bodyPr>
            <a:normAutofit/>
          </a:bodyPr>
          <a:lstStyle/>
          <a:p>
            <a:r>
              <a:rPr lang="ru-RU">
                <a:cs typeface="Posterama"/>
              </a:rPr>
              <a:t>Введение</a:t>
            </a:r>
            <a:endParaRPr lang="ru-RU"/>
          </a:p>
        </p:txBody>
      </p:sp>
      <p:pic>
        <p:nvPicPr>
          <p:cNvPr id="4" name="Рисунок 3" descr="Монохроматия">
            <a:extLst>
              <a:ext uri="{FF2B5EF4-FFF2-40B4-BE49-F238E27FC236}">
                <a16:creationId xmlns:a16="http://schemas.microsoft.com/office/drawing/2014/main" id="{F65B073B-C5DF-A469-7AC0-E608C5BDC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8" r="-1" b="-1"/>
          <a:stretch/>
        </p:blipFill>
        <p:spPr>
          <a:xfrm>
            <a:off x="20" y="3535537"/>
            <a:ext cx="5354467" cy="3322459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7DF0F91-67BE-F973-9F43-F51D7119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069" y="1211006"/>
            <a:ext cx="6168418" cy="6279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За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недель работы над проектом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Fighting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разработали увлекательную и захватывающую игру, которая позволит двум игрокам сразиться друг с другом в эпическом бою. Игра сочетает в себе элементы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файтинга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предлагая уникальный игровой опыт.</a:t>
            </a:r>
            <a:r>
              <a:rPr lang="ru-RU" b="1" i="1" dirty="0">
                <a:latin typeface="Times New Roman"/>
                <a:cs typeface="Calibri"/>
              </a:rPr>
              <a:t>
</a:t>
            </a:r>
            <a:r>
              <a:rPr lang="ru-RU" b="1" i="1" dirty="0" smtClean="0">
                <a:latin typeface="Times New Roman"/>
                <a:cs typeface="Calibri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нашего проекта - создать интересное и увлекательное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развлечение.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Особенностью нашей игры является использование популярной библиотеки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позволяет нам создать красочную графику, интересные звуковые эффекты и плавную анимацию. Мы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создали игру, в которую могут играть друзья, сражаясь друг с другом.</a:t>
            </a:r>
            <a:r>
              <a:rPr lang="ru-RU" sz="800" b="1" i="1" dirty="0">
                <a:latin typeface="Calibri"/>
                <a:cs typeface="Calibri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426393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42550-816C-46EF-A001-C1237A5C2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AD396-B276-0234-5134-F0CE8BCB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70" y="90696"/>
            <a:ext cx="5910470" cy="16258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75FD2-AA22-50CD-36C7-D8A0F9EAAA75}"/>
              </a:ext>
            </a:extLst>
          </p:cNvPr>
          <p:cNvSpPr txBox="1"/>
          <p:nvPr/>
        </p:nvSpPr>
        <p:spPr>
          <a:xfrm>
            <a:off x="5270476" y="216675"/>
            <a:ext cx="6742630" cy="16258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На первом этапе проекта мы выбрали фон для нашей игры, создали игровое окно и добавили примерное расположение персонажей на экране.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4" y="2140699"/>
            <a:ext cx="6160502" cy="388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875" y="3162769"/>
            <a:ext cx="4047232" cy="2226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0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1EB29-5C4F-197A-EF51-E10C6D8C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86" y="94504"/>
            <a:ext cx="109728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спрайтов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CEC45-265E-FB27-9251-C931DC12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723" y="5249435"/>
            <a:ext cx="6701367" cy="199542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Своих персонажей мы взяли с сайта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Sprite Database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Выбрали нужные спрайты, удалили фон и немного подкорректировали их.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7" t="-374" r="-217" b="37742"/>
          <a:stretch/>
        </p:blipFill>
        <p:spPr>
          <a:xfrm>
            <a:off x="6266187" y="1105998"/>
            <a:ext cx="4579491" cy="3334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18226"/>
          <a:stretch/>
        </p:blipFill>
        <p:spPr>
          <a:xfrm>
            <a:off x="948005" y="1832096"/>
            <a:ext cx="3684810" cy="391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88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5275" y="536303"/>
            <a:ext cx="45892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endParaRPr lang="ru-RU" sz="4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08055" y="793502"/>
            <a:ext cx="57560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На следующем этапе мы прописали действия персонажей в игре их передвижения, атаки с использованием клавиатуры, не добавляя пока что спрайты.</a:t>
            </a:r>
            <a:endParaRPr lang="ru-RU" sz="2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47" y="1905908"/>
            <a:ext cx="5333469" cy="3363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6" y="2735402"/>
            <a:ext cx="5392586" cy="3639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69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48EE0-099E-F544-0CFB-F8424D25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08" y="0"/>
            <a:ext cx="109728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10408" y="2802582"/>
            <a:ext cx="43143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третьем этапе мы добавили спрайты, убрали красные квадраты, развернули персонажей лицом друг к другу.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58" y="4768927"/>
            <a:ext cx="7252492" cy="1679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039" y="616655"/>
            <a:ext cx="5909720" cy="372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2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945B1-45EA-38D9-B487-6A17F781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00" y="-165175"/>
            <a:ext cx="109728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 музыки и анимации в игру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8422" y="5110481"/>
            <a:ext cx="55332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На этом этапе мы добавили цифр в начале игры, в конце надпись и музыкальное сопровождение на протяжении всей игры.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8" y="1552780"/>
            <a:ext cx="5393335" cy="3045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40" y="1463677"/>
            <a:ext cx="5271414" cy="313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134" y="5266256"/>
            <a:ext cx="4605079" cy="1188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29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BE15E-89F7-A830-E17D-A612309E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93" y="237932"/>
            <a:ext cx="109728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заключительный этап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2046" y="4990402"/>
            <a:ext cx="5630008" cy="132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На последнем этапе мы доделали весь функционал героев, оформили игру так, чтобы она начиналась сначала после каждой победы любого из игроков.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35" y="2411051"/>
            <a:ext cx="4798621" cy="1923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665" y="2197537"/>
            <a:ext cx="5559963" cy="3350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40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EAD2B-94E2-8E5A-9636-0DBAEE98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63" y="91818"/>
            <a:ext cx="5350355" cy="78621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7F48F-4A9E-97AC-8C15-E22B2B3E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43" y="1424550"/>
            <a:ext cx="6000460" cy="48869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 игры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Fighting game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мы уделили особое внимание следующим аспектам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1. </a:t>
            </a:r>
            <a:r>
              <a:rPr lang="ru-RU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Геймплей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2. Графика и анимация: использование библиотеки </a:t>
            </a:r>
            <a:r>
              <a:rPr lang="ru-RU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красочной и привлекательной графики.
3. Многопользовательский режим: возможность игры двух игроков одновременно, что позволяет игрокам соревноваться друг с другом и наслаждаться игрой вместе.
4. Звуковые эффекты и музыка.
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целом, мы стремились создать игру, которая сочетает в себе интересный </a:t>
            </a:r>
            <a:r>
              <a:rPr lang="ru-RU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геймплей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привлекательную графику и звуковое сопровождение, а также предлагает возможность соревноваться и наслаждаться игрой вместе.</a:t>
            </a:r>
          </a:p>
          <a:p>
            <a:pPr>
              <a:lnSpc>
                <a:spcPct val="100000"/>
              </a:lnSpc>
            </a:pPr>
            <a:r>
              <a:rPr lang="ru-RU" sz="1400" b="1" i="1" dirty="0">
                <a:latin typeface="Consolas"/>
              </a:rPr>
              <a:t>
</a:t>
            </a:r>
            <a:r>
              <a:rPr lang="ru-RU" sz="1000" b="1" i="1" dirty="0">
                <a:latin typeface="Consolas"/>
              </a:rPr>
              <a:t/>
            </a:r>
            <a:br>
              <a:rPr lang="ru-RU" sz="1000" b="1" i="1" dirty="0">
                <a:latin typeface="Consolas"/>
              </a:rPr>
            </a:br>
            <a:endParaRPr lang="ru-RU" sz="700" b="1" i="1" dirty="0">
              <a:latin typeface="Consolas"/>
            </a:endParaRPr>
          </a:p>
        </p:txBody>
      </p:sp>
      <p:pic>
        <p:nvPicPr>
          <p:cNvPr id="5" name="Рисунок 4" descr="Виды красок для внутренних и наружных работ">
            <a:extLst>
              <a:ext uri="{FF2B5EF4-FFF2-40B4-BE49-F238E27FC236}">
                <a16:creationId xmlns:a16="http://schemas.microsoft.com/office/drawing/2014/main" id="{E36C2E68-A6E5-8289-A4EB-40F5AB24B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3" r="28427" b="1"/>
          <a:stretch/>
        </p:blipFill>
        <p:spPr>
          <a:xfrm>
            <a:off x="6408746" y="341196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351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251D38"/>
      </a:dk2>
      <a:lt2>
        <a:srgbClr val="E8E2E5"/>
      </a:lt2>
      <a:accent1>
        <a:srgbClr val="20B767"/>
      </a:accent1>
      <a:accent2>
        <a:srgbClr val="14B4A2"/>
      </a:accent2>
      <a:accent3>
        <a:srgbClr val="25ACE6"/>
      </a:accent3>
      <a:accent4>
        <a:srgbClr val="174CD5"/>
      </a:accent4>
      <a:accent5>
        <a:srgbClr val="4329E7"/>
      </a:accent5>
      <a:accent6>
        <a:srgbClr val="8017D5"/>
      </a:accent6>
      <a:hlink>
        <a:srgbClr val="BF3F83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198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Calibri</vt:lpstr>
      <vt:lpstr>Consolas</vt:lpstr>
      <vt:lpstr>Posterama</vt:lpstr>
      <vt:lpstr>Segoe UI Semilight</vt:lpstr>
      <vt:lpstr>Times New Roman</vt:lpstr>
      <vt:lpstr>SplashVTI</vt:lpstr>
      <vt:lpstr>Проект: «Fighting game»</vt:lpstr>
      <vt:lpstr>Введение</vt:lpstr>
      <vt:lpstr>Разработка: 1 этап</vt:lpstr>
      <vt:lpstr>Подготовка спрайтов</vt:lpstr>
      <vt:lpstr>Презентация PowerPoint</vt:lpstr>
      <vt:lpstr>Разработка: 3 этап</vt:lpstr>
      <vt:lpstr>Добавления музыки и анимации в игру</vt:lpstr>
      <vt:lpstr>Разработка: заключительный этап</vt:lpstr>
      <vt:lpstr>Заключение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252</cp:revision>
  <dcterms:created xsi:type="dcterms:W3CDTF">2023-11-14T16:14:56Z</dcterms:created>
  <dcterms:modified xsi:type="dcterms:W3CDTF">2024-01-15T17:23:14Z</dcterms:modified>
</cp:coreProperties>
</file>