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63" r:id="rId6"/>
    <p:sldId id="265" r:id="rId7"/>
    <p:sldId id="259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B26"/>
    <a:srgbClr val="2974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BD0F-5096-7B95-5917-D699DAADC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FEEAF-B120-2A6D-8D46-6E490FF98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7DDD6-A711-0D96-F3E8-20E5E259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A5C5-4382-43EF-B183-60DD7E388E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D5471-9442-FAF4-F328-0C053122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4E446-86E4-0C9E-4644-7FA5A461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563-BC1C-4134-A864-D8C9F8FC9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5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349C-E364-67B4-FF64-C15B0AB3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53353-ACFA-9507-5E17-0A8709C9D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271A-A51E-93EA-789A-8A9F615F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A5C5-4382-43EF-B183-60DD7E388E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81666-2216-485B-E7A1-75E5CA05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B2BE-D933-0C0D-ACD9-857F8543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563-BC1C-4134-A864-D8C9F8FC9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7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2C68B-A378-1B22-5E01-72FD16890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E32B8-1AD7-0490-AC59-E34F7E6E1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386E5-219F-BD68-08C7-EE42F78D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A5C5-4382-43EF-B183-60DD7E388E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6A68-823B-4162-210F-20166D33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AB83-774B-27F7-8D3E-7CA8AD46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563-BC1C-4134-A864-D8C9F8FC9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6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F47F5-1CF3-E9E8-1583-A78F6F9C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D77D-7325-B979-3E05-6B956D329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362E-BB89-60F1-994A-14E549F6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A5C5-4382-43EF-B183-60DD7E388E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C7096-DAA6-CA3B-D7B4-DD193F90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314FE-6539-232A-E8D7-4CDAF651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563-BC1C-4134-A864-D8C9F8FC9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8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F697-E870-584E-7C8E-3DD183CF5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23CBB-65DA-9670-8D0A-21B1032D6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66FC3-D227-B46D-42A7-D73884C0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A5C5-4382-43EF-B183-60DD7E388E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7F9C-2415-C224-0D8C-F7B47B9E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36E82-F452-E159-31E2-C2B915FF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563-BC1C-4134-A864-D8C9F8FC9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0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2670-BAE8-A557-525D-4B1DC0F2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955DB-3668-B44C-AFDC-328E80EB6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C3A06-C741-20FE-0064-DDB1106B8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0EC8A-24D9-A5E2-3969-96FAC556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A5C5-4382-43EF-B183-60DD7E388E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58CB2-0414-CA43-FD3E-C9F7A128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16454-9539-DCB2-68C8-AFBC8A6E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563-BC1C-4134-A864-D8C9F8FC9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51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6E004-E074-D4A7-31C5-0AFF2BF0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E58CB-7E06-1127-F10F-B62D3DB3D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78025-3532-0E56-4C5D-58622837C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D16AC-EC74-CAF1-4F16-14475601E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86620-FAAD-ABDF-9D62-1B9CE97A16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8D806-88FD-D867-75AA-87713A08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A5C5-4382-43EF-B183-60DD7E388E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0274CA-600B-0F33-3563-119CB38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9BC99-3A28-956F-0242-BBE8DC87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563-BC1C-4134-A864-D8C9F8FC9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0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8EF7-F595-859F-E1C5-96C5ED89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10C24-DA99-F61E-B538-174DA017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A5C5-4382-43EF-B183-60DD7E388E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4E55C-B6AB-A161-6218-FF3EF26D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E4763-6463-D2AD-E08C-65C71BD4C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563-BC1C-4134-A864-D8C9F8FC9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2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FD74C-A4EC-4094-34FE-4D6C7A7F8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A5C5-4382-43EF-B183-60DD7E388E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56AD9-2E45-B5FD-3CCC-2CB06D43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644E2-627D-C299-530E-8C4FEB4B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563-BC1C-4134-A864-D8C9F8FC9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7468-A328-BBDD-E45B-ACA7CDAC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D264-9E74-9CCC-9CD4-F0406FACE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B04A5-D9BD-94A6-306E-926ABE553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692D8-FC30-8BCD-B377-58E10764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A5C5-4382-43EF-B183-60DD7E388E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015D5-F358-6BBA-3F3D-44566E83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D7CD8-628F-EF6E-935C-5A22CC6C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563-BC1C-4134-A864-D8C9F8FC9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07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C80B-A11E-D581-4629-8EEB9150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ECF01-813E-A16C-78BB-ABABBC25D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D3009-857C-4DA0-6BDA-55557D012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4182D-4F26-97B7-15F4-573E2571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5A5C5-4382-43EF-B183-60DD7E388E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CA8F7-8036-18E6-ED51-887B93230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8046D-D278-B254-24EF-C458C1AC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04563-BC1C-4134-A864-D8C9F8FC9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0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AC852-A4AD-A587-9E14-D804F85B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14C35-CD81-8305-3E70-2C3D3B774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9BFC-38CA-8597-9D53-54553AFE9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5A5C5-4382-43EF-B183-60DD7E388EA0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F0188-F8C1-F130-F474-47EB0F0A4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E4AF-0F85-CB44-62DD-0562CFCB6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04563-BC1C-4134-A864-D8C9F8FC9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2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54C-8143-DDE6-B45A-F93619454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1380" y="3608438"/>
            <a:ext cx="6066504" cy="963408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5100" b="1" kern="100" dirty="0">
                <a:solidFill>
                  <a:srgbClr val="F5DB26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 Science Hackathon</a:t>
            </a:r>
            <a:br>
              <a:rPr lang="en-US" sz="1800" b="1" kern="100" dirty="0">
                <a:solidFill>
                  <a:srgbClr val="F5DB26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100" b="1" dirty="0">
                <a:solidFill>
                  <a:srgbClr val="2974F1"/>
                </a:solidFill>
                <a:effectLst/>
                <a:latin typeface="+mn-lt"/>
                <a:ea typeface="Times New Roman" panose="02020603050405020304" pitchFamily="18" charset="0"/>
              </a:rPr>
              <a:t>Ecommerce Product Categorization</a:t>
            </a:r>
            <a:br>
              <a:rPr lang="en-US" sz="3100" b="1" dirty="0">
                <a:solidFill>
                  <a:srgbClr val="2974F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br>
              <a:rPr lang="en-US" sz="2400" dirty="0">
                <a:solidFill>
                  <a:srgbClr val="2974F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2400" kern="1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Build and train a multi-class text classifier model using the provided dataset. This model should accurately categorize eCommerce products based on their descriptions</a:t>
            </a:r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395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AA7638-C760-E39D-4CE2-686322A7180A}"/>
              </a:ext>
            </a:extLst>
          </p:cNvPr>
          <p:cNvSpPr/>
          <p:nvPr/>
        </p:nvSpPr>
        <p:spPr>
          <a:xfrm>
            <a:off x="6351639" y="0"/>
            <a:ext cx="584036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AEF238-1AAF-EB65-3911-7C120BEC9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39" y="570271"/>
            <a:ext cx="9144000" cy="511124"/>
          </a:xfrm>
        </p:spPr>
        <p:txBody>
          <a:bodyPr>
            <a:noAutofit/>
          </a:bodyPr>
          <a:lstStyle/>
          <a:p>
            <a:pPr algn="l"/>
            <a:r>
              <a:rPr lang="en-US" sz="4000" b="1" kern="100" dirty="0">
                <a:solidFill>
                  <a:srgbClr val="2974F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 Analysis</a:t>
            </a:r>
            <a:endParaRPr lang="en-US" sz="4000" b="1" dirty="0">
              <a:solidFill>
                <a:srgbClr val="2974F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1A624-D58F-A1E9-FB54-E03A65A74A80}"/>
              </a:ext>
            </a:extLst>
          </p:cNvPr>
          <p:cNvSpPr txBox="1"/>
          <p:nvPr/>
        </p:nvSpPr>
        <p:spPr>
          <a:xfrm>
            <a:off x="677050" y="1321196"/>
            <a:ext cx="51972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The dataset contains  14999 entries with total 15 columns namely </a:t>
            </a:r>
            <a:r>
              <a:rPr lang="en-US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product_name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product_category_tree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, description and so on.</a:t>
            </a:r>
          </a:p>
          <a:p>
            <a:endParaRPr lang="en-US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58254-9707-A366-EB0A-6C852D69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50" y="2408971"/>
            <a:ext cx="4768510" cy="3959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11FD5E-96F9-D608-660A-77C06CCF5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549" y="2330823"/>
            <a:ext cx="4059211" cy="36400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9BA337-8E93-66EC-E7A7-0FBC171B696B}"/>
              </a:ext>
            </a:extLst>
          </p:cNvPr>
          <p:cNvSpPr txBox="1"/>
          <p:nvPr/>
        </p:nvSpPr>
        <p:spPr>
          <a:xfrm>
            <a:off x="7110198" y="1081395"/>
            <a:ext cx="4126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The dataset has some missing values in features like brand and </a:t>
            </a:r>
            <a:r>
              <a:rPr lang="en-US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retail_price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 which been handled accordingly.</a:t>
            </a:r>
          </a:p>
          <a:p>
            <a:endParaRPr lang="en-US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057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EF238-1AAF-EB65-3911-7C120BEC9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39" y="570271"/>
            <a:ext cx="9144000" cy="511124"/>
          </a:xfrm>
        </p:spPr>
        <p:txBody>
          <a:bodyPr>
            <a:noAutofit/>
          </a:bodyPr>
          <a:lstStyle/>
          <a:p>
            <a:pPr algn="l"/>
            <a:r>
              <a:rPr lang="en-US" sz="4000" b="1" kern="100" dirty="0">
                <a:solidFill>
                  <a:srgbClr val="2974F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  <a:endParaRPr lang="en-US" sz="4000" b="1" dirty="0">
              <a:solidFill>
                <a:srgbClr val="2974F1"/>
              </a:solidFill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F7F05-21C5-0C9B-433F-06E0F02D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622" y="1332604"/>
            <a:ext cx="8454313" cy="5392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098EE9-CEAA-1C13-DB9A-2C468EC258D6}"/>
              </a:ext>
            </a:extLst>
          </p:cNvPr>
          <p:cNvSpPr txBox="1"/>
          <p:nvPr/>
        </p:nvSpPr>
        <p:spPr>
          <a:xfrm>
            <a:off x="560439" y="1332604"/>
            <a:ext cx="29263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Wordcloud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 for words in the description highlighting the frequent terms used in the product description</a:t>
            </a:r>
          </a:p>
        </p:txBody>
      </p:sp>
    </p:spTree>
    <p:extLst>
      <p:ext uri="{BB962C8B-B14F-4D97-AF65-F5344CB8AC3E}">
        <p14:creationId xmlns:p14="http://schemas.microsoft.com/office/powerpoint/2010/main" val="39491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EF238-1AAF-EB65-3911-7C120BEC9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39" y="570271"/>
            <a:ext cx="9144000" cy="511124"/>
          </a:xfrm>
        </p:spPr>
        <p:txBody>
          <a:bodyPr>
            <a:noAutofit/>
          </a:bodyPr>
          <a:lstStyle/>
          <a:p>
            <a:pPr algn="l"/>
            <a:r>
              <a:rPr lang="en-US" sz="4000" b="1" kern="100" dirty="0">
                <a:solidFill>
                  <a:srgbClr val="2974F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  <a:endParaRPr lang="en-US" sz="4000" b="1" dirty="0">
              <a:solidFill>
                <a:srgbClr val="2974F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98EE9-CEAA-1C13-DB9A-2C468EC258D6}"/>
              </a:ext>
            </a:extLst>
          </p:cNvPr>
          <p:cNvSpPr txBox="1"/>
          <p:nvPr/>
        </p:nvSpPr>
        <p:spPr>
          <a:xfrm>
            <a:off x="560439" y="1164644"/>
            <a:ext cx="37804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barchart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 depicts the distribution of products across the different categories. We can see that Clothing and </a:t>
            </a:r>
            <a:r>
              <a:rPr lang="en-US" kern="100" dirty="0" err="1">
                <a:ea typeface="Calibri" panose="020F0502020204030204" pitchFamily="34" charset="0"/>
                <a:cs typeface="Times New Roman" panose="02020603050405020304" pitchFamily="18" charset="0"/>
              </a:rPr>
              <a:t>jewellery</a:t>
            </a:r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 has the most product assortment.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8B4C6F-5C51-0217-E094-29DE8C77F4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95"/>
          <a:stretch/>
        </p:blipFill>
        <p:spPr>
          <a:xfrm>
            <a:off x="4048229" y="1164644"/>
            <a:ext cx="7969600" cy="53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4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EF238-1AAF-EB65-3911-7C120BEC9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39" y="570271"/>
            <a:ext cx="9144000" cy="511124"/>
          </a:xfrm>
        </p:spPr>
        <p:txBody>
          <a:bodyPr>
            <a:noAutofit/>
          </a:bodyPr>
          <a:lstStyle/>
          <a:p>
            <a:pPr algn="l"/>
            <a:r>
              <a:rPr lang="en-US" sz="4000" b="1" kern="100" dirty="0">
                <a:solidFill>
                  <a:srgbClr val="2974F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  <a:endParaRPr lang="en-US" sz="4000" b="1" dirty="0">
              <a:solidFill>
                <a:srgbClr val="2974F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98EE9-CEAA-1C13-DB9A-2C468EC258D6}"/>
              </a:ext>
            </a:extLst>
          </p:cNvPr>
          <p:cNvSpPr txBox="1"/>
          <p:nvPr/>
        </p:nvSpPr>
        <p:spPr>
          <a:xfrm>
            <a:off x="560439" y="1164644"/>
            <a:ext cx="29363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100" dirty="0">
                <a:ea typeface="Calibri" panose="020F0502020204030204" pitchFamily="34" charset="0"/>
                <a:cs typeface="Times New Roman" panose="02020603050405020304" pitchFamily="18" charset="0"/>
              </a:rPr>
              <a:t>Due the class imbalance in the category feature, sub-categories under the same main categories have been merged.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7EF769-4E82-B38B-2025-5AC7D31833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32"/>
          <a:stretch/>
        </p:blipFill>
        <p:spPr>
          <a:xfrm>
            <a:off x="3496826" y="1164644"/>
            <a:ext cx="8576534" cy="50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5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EF238-1AAF-EB65-3911-7C120BEC9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39" y="570271"/>
            <a:ext cx="9144000" cy="511124"/>
          </a:xfrm>
        </p:spPr>
        <p:txBody>
          <a:bodyPr>
            <a:noAutofit/>
          </a:bodyPr>
          <a:lstStyle/>
          <a:p>
            <a:pPr algn="l"/>
            <a:r>
              <a:rPr lang="en-US" sz="4000" b="1" kern="100" dirty="0">
                <a:solidFill>
                  <a:srgbClr val="2974F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 Visualization</a:t>
            </a:r>
            <a:endParaRPr lang="en-US" sz="4000" b="1" dirty="0">
              <a:solidFill>
                <a:srgbClr val="2974F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98EE9-CEAA-1C13-DB9A-2C468EC258D6}"/>
              </a:ext>
            </a:extLst>
          </p:cNvPr>
          <p:cNvSpPr txBox="1"/>
          <p:nvPr/>
        </p:nvSpPr>
        <p:spPr>
          <a:xfrm>
            <a:off x="560440" y="1164644"/>
            <a:ext cx="3657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Histogram for the no of words in description for each product category to show a clear visualization of how the description lengths vary across different product categories.</a:t>
            </a:r>
          </a:p>
          <a:p>
            <a:endParaRPr lang="en-US" dirty="0"/>
          </a:p>
          <a:p>
            <a:r>
              <a:rPr lang="en-US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Maximum no of words are for the category –Clothing and minimum is for baby care category</a:t>
            </a:r>
          </a:p>
          <a:p>
            <a:endParaRPr lang="en-US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ECC3F-75A2-46B4-96B0-CF6F450C3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40" y="1164643"/>
            <a:ext cx="7413520" cy="558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8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EF238-1AAF-EB65-3911-7C120BEC9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39" y="767070"/>
            <a:ext cx="6121715" cy="894582"/>
          </a:xfrm>
        </p:spPr>
        <p:txBody>
          <a:bodyPr>
            <a:noAutofit/>
          </a:bodyPr>
          <a:lstStyle/>
          <a:p>
            <a:pPr algn="l"/>
            <a:r>
              <a:rPr lang="en-US" sz="4000" b="1" kern="100" dirty="0">
                <a:solidFill>
                  <a:srgbClr val="2974F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Text Preprocessing and Feature Engineering</a:t>
            </a:r>
            <a:endParaRPr lang="en-US" sz="4000" b="1" dirty="0">
              <a:solidFill>
                <a:srgbClr val="2974F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2B3C7-8EEA-9C97-02F7-30C1400B5CF9}"/>
              </a:ext>
            </a:extLst>
          </p:cNvPr>
          <p:cNvSpPr txBox="1"/>
          <p:nvPr/>
        </p:nvSpPr>
        <p:spPr>
          <a:xfrm>
            <a:off x="560439" y="1822426"/>
            <a:ext cx="87310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cleaning involved removing HTML tags, punctuation, and </a:t>
            </a:r>
            <a:r>
              <a:rPr lang="en-US" dirty="0" err="1"/>
              <a:t>stopwords</a:t>
            </a:r>
            <a:r>
              <a:rPr lang="en-US" dirty="0"/>
              <a:t>.</a:t>
            </a:r>
            <a:endParaRPr lang="en-US" sz="1800" b="1" kern="1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   stemming: processing of reducing words by </a:t>
            </a:r>
            <a:r>
              <a:rPr lang="en-US" sz="1800" b="1" kern="1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findig</a:t>
            </a:r>
            <a:r>
              <a:rPr lang="en-US" sz="1800" b="1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the root part of a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Pos Tagging </a:t>
            </a:r>
            <a:r>
              <a:rPr lang="en-US" dirty="0"/>
              <a:t>: Part-of-speech (POS) tagging is the process of assigning a part of speech to each word in a sentence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CountVectorize</a:t>
            </a:r>
            <a:r>
              <a:rPr lang="en-US" dirty="0" err="1"/>
              <a:t>r</a:t>
            </a:r>
            <a:r>
              <a:rPr lang="en-US" dirty="0"/>
              <a:t> : converts a collection of text documents into a matrix of token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TFIDF</a:t>
            </a:r>
            <a:r>
              <a:rPr lang="en-US" dirty="0"/>
              <a:t> : Extracted the </a:t>
            </a:r>
            <a:r>
              <a:rPr lang="en-US" dirty="0" err="1"/>
              <a:t>tfidf</a:t>
            </a:r>
            <a:r>
              <a:rPr lang="en-US" dirty="0"/>
              <a:t> representation matrix of the text data.</a:t>
            </a:r>
          </a:p>
        </p:txBody>
      </p:sp>
    </p:spTree>
    <p:extLst>
      <p:ext uri="{BB962C8B-B14F-4D97-AF65-F5344CB8AC3E}">
        <p14:creationId xmlns:p14="http://schemas.microsoft.com/office/powerpoint/2010/main" val="257893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EF238-1AAF-EB65-3911-7C120BEC9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48" y="722671"/>
            <a:ext cx="9144000" cy="511124"/>
          </a:xfrm>
        </p:spPr>
        <p:txBody>
          <a:bodyPr>
            <a:noAutofit/>
          </a:bodyPr>
          <a:lstStyle/>
          <a:p>
            <a:pPr algn="l"/>
            <a:r>
              <a:rPr lang="en-US" sz="4000" b="1" kern="100" dirty="0">
                <a:solidFill>
                  <a:srgbClr val="2974F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Model Building</a:t>
            </a:r>
            <a:endParaRPr lang="en-US" sz="4000" b="1" dirty="0">
              <a:solidFill>
                <a:srgbClr val="2974F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D23D3-B823-FF21-1693-5301C3E89A83}"/>
              </a:ext>
            </a:extLst>
          </p:cNvPr>
          <p:cNvSpPr txBox="1"/>
          <p:nvPr/>
        </p:nvSpPr>
        <p:spPr>
          <a:xfrm>
            <a:off x="776748" y="1584294"/>
            <a:ext cx="6096000" cy="2968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After performing the train test split on the dataset, have designed and trained 5 models: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Logistic Regression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SVC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Random Forest Classifier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Naïve Bayes Classifier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Gradient Boosting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A5490-80B5-C9E7-9C4E-63D9032A98D7}"/>
              </a:ext>
            </a:extLst>
          </p:cNvPr>
          <p:cNvSpPr txBox="1"/>
          <p:nvPr/>
        </p:nvSpPr>
        <p:spPr>
          <a:xfrm>
            <a:off x="776748" y="4903298"/>
            <a:ext cx="77881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Base on the highest accuracy score, selected the best model SVC with the highest accuracy of 98.7% and performed hyper parameter tuning using </a:t>
            </a:r>
            <a:r>
              <a:rPr lang="en-US" sz="2000" b="1" dirty="0" err="1"/>
              <a:t>GridSearchCV</a:t>
            </a:r>
            <a:r>
              <a:rPr lang="en-US" sz="2000" b="1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070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AEF238-1AAF-EB65-3911-7C120BEC9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839" y="722671"/>
            <a:ext cx="9144000" cy="511124"/>
          </a:xfrm>
        </p:spPr>
        <p:txBody>
          <a:bodyPr>
            <a:noAutofit/>
          </a:bodyPr>
          <a:lstStyle/>
          <a:p>
            <a:pPr algn="l"/>
            <a:r>
              <a:rPr lang="en-US" sz="4000" b="1" kern="100" dirty="0">
                <a:solidFill>
                  <a:srgbClr val="2974F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Data Prediction</a:t>
            </a:r>
            <a:endParaRPr lang="en-US" sz="4000" b="1" dirty="0">
              <a:solidFill>
                <a:srgbClr val="2974F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92794-00B3-A3DD-2667-C145F7FD4190}"/>
              </a:ext>
            </a:extLst>
          </p:cNvPr>
          <p:cNvSpPr txBox="1"/>
          <p:nvPr/>
        </p:nvSpPr>
        <p:spPr>
          <a:xfrm>
            <a:off x="5180616" y="1166188"/>
            <a:ext cx="664562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Results</a:t>
            </a:r>
            <a:r>
              <a:rPr lang="en-US" dirty="0"/>
              <a:t>:</a:t>
            </a:r>
          </a:p>
          <a:p>
            <a:r>
              <a:rPr lang="en-US" dirty="0"/>
              <a:t>The final model selected SVC with best parameters found with </a:t>
            </a:r>
            <a:r>
              <a:rPr lang="en-US" dirty="0" err="1"/>
              <a:t>GridSearch</a:t>
            </a:r>
            <a:r>
              <a:rPr lang="en-US" dirty="0"/>
              <a:t> CV had the accuracy rate of 99.3%.</a:t>
            </a:r>
          </a:p>
          <a:p>
            <a:r>
              <a:rPr lang="en-US" dirty="0"/>
              <a:t>We can almost accurately predict the product category based on the description there by reducing the errors with manual processing.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class imbalance was crucial to ensure the model did not favor majority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Selecting the best models for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visualization we can understand that product descriptions across products have a lot of keywords that consumers look for while shopping.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Observed that there are categories like clothing have longer descriptions  and categories like baby care  have very short descriptions.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7DEF6E-4BAE-DED7-E3B2-32CC8E6E8132}"/>
              </a:ext>
            </a:extLst>
          </p:cNvPr>
          <p:cNvSpPr/>
          <p:nvPr/>
        </p:nvSpPr>
        <p:spPr>
          <a:xfrm>
            <a:off x="884903" y="2310581"/>
            <a:ext cx="3057832" cy="3057832"/>
          </a:xfrm>
          <a:prstGeom prst="ellipse">
            <a:avLst/>
          </a:prstGeom>
          <a:solidFill>
            <a:srgbClr val="F5D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0AAD8-586C-FE7C-F1D6-607FA7ECD7A6}"/>
              </a:ext>
            </a:extLst>
          </p:cNvPr>
          <p:cNvSpPr txBox="1"/>
          <p:nvPr/>
        </p:nvSpPr>
        <p:spPr>
          <a:xfrm>
            <a:off x="1390034" y="3705345"/>
            <a:ext cx="23327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/>
              <a:t>99.3%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626CA-3726-6117-561A-4F26D7A5B375}"/>
              </a:ext>
            </a:extLst>
          </p:cNvPr>
          <p:cNvSpPr txBox="1"/>
          <p:nvPr/>
        </p:nvSpPr>
        <p:spPr>
          <a:xfrm>
            <a:off x="1390034" y="3193166"/>
            <a:ext cx="2047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Final model trained </a:t>
            </a:r>
          </a:p>
          <a:p>
            <a:pPr algn="ctr"/>
            <a:r>
              <a:rPr lang="en-US" dirty="0"/>
              <a:t>had the accuracy of </a:t>
            </a:r>
          </a:p>
        </p:txBody>
      </p:sp>
    </p:spTree>
    <p:extLst>
      <p:ext uri="{BB962C8B-B14F-4D97-AF65-F5344CB8AC3E}">
        <p14:creationId xmlns:p14="http://schemas.microsoft.com/office/powerpoint/2010/main" val="118420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454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Science Hackathon Ecommerce Product Categorization  Build and train a multi-class text classifier model using the provided dataset. This model should accurately categorize eCommerce products based on their descriptions</vt:lpstr>
      <vt:lpstr>Data Analysis</vt:lpstr>
      <vt:lpstr>Data Visualization</vt:lpstr>
      <vt:lpstr>Data Visualization</vt:lpstr>
      <vt:lpstr>Data Visualization</vt:lpstr>
      <vt:lpstr>Data Visualization</vt:lpstr>
      <vt:lpstr>Text Preprocessing and Feature Engineering</vt:lpstr>
      <vt:lpstr>Model Building</vt:lpstr>
      <vt:lpstr>Data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dimp.jr@outlook.com</dc:creator>
  <cp:lastModifiedBy>dimp.jr@outlook.com</cp:lastModifiedBy>
  <cp:revision>17</cp:revision>
  <dcterms:created xsi:type="dcterms:W3CDTF">2024-08-04T15:14:06Z</dcterms:created>
  <dcterms:modified xsi:type="dcterms:W3CDTF">2024-08-05T05:09:02Z</dcterms:modified>
</cp:coreProperties>
</file>