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A58B-0361-418C-8E21-A9AD15A0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459" y="38839"/>
            <a:ext cx="7766936" cy="850394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13420-718B-4715-84F9-19244430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616" y="1039185"/>
            <a:ext cx="8568111" cy="5688786"/>
          </a:xfrm>
        </p:spPr>
        <p:txBody>
          <a:bodyPr/>
          <a:lstStyle/>
          <a:p>
            <a:pPr algn="l"/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Array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26DF-1DA1-41A5-8381-B38960EF317A}"/>
              </a:ext>
            </a:extLst>
          </p:cNvPr>
          <p:cNvPicPr/>
          <p:nvPr/>
        </p:nvPicPr>
        <p:blipFill rotWithShape="1">
          <a:blip r:embed="rId3"/>
          <a:srcRect t="47121" b="2707"/>
          <a:stretch/>
        </p:blipFill>
        <p:spPr bwMode="auto">
          <a:xfrm>
            <a:off x="938747" y="1695132"/>
            <a:ext cx="3821430" cy="3467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923FED9-79B4-4BAB-928A-8476CD7A0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93365"/>
              </p:ext>
            </p:extLst>
          </p:nvPr>
        </p:nvGraphicFramePr>
        <p:xfrm>
          <a:off x="2657912" y="4661134"/>
          <a:ext cx="6876175" cy="115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3798760" imgH="677410" progId="Equation.DSMT4">
                  <p:embed/>
                </p:oleObj>
              </mc:Choice>
              <mc:Fallback>
                <p:oleObj name="Equation" r:id="rId4" imgW="3798760" imgH="6774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7912" y="4661134"/>
                        <a:ext cx="6876175" cy="115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D3FE0B-A0A7-451A-BD83-69D98A914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22188"/>
              </p:ext>
            </p:extLst>
          </p:nvPr>
        </p:nvGraphicFramePr>
        <p:xfrm>
          <a:off x="2657912" y="5818814"/>
          <a:ext cx="3259850" cy="90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6" imgW="2180230" imgH="457855" progId="Equation.DSMT4">
                  <p:embed/>
                </p:oleObj>
              </mc:Choice>
              <mc:Fallback>
                <p:oleObj name="Equation" r:id="rId6" imgW="2180230" imgH="4578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7912" y="5818814"/>
                        <a:ext cx="3259850" cy="909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88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24" y="0"/>
            <a:ext cx="8596668" cy="815975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B6889-0CE3-4883-A906-F5F673F082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3" y="885461"/>
            <a:ext cx="5559896" cy="38814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BD8FE13-BD4C-4DFF-A7C4-43F64B315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26910"/>
              </p:ext>
            </p:extLst>
          </p:nvPr>
        </p:nvGraphicFramePr>
        <p:xfrm>
          <a:off x="929333" y="5016617"/>
          <a:ext cx="7509992" cy="171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6026489" imgH="1097051" progId="Equation.DSMT4">
                  <p:embed/>
                </p:oleObj>
              </mc:Choice>
              <mc:Fallback>
                <p:oleObj name="Equation" r:id="rId4" imgW="6026489" imgH="1097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333" y="5016617"/>
                        <a:ext cx="7509992" cy="1711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24" y="0"/>
            <a:ext cx="8596668" cy="815975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6CD6-045D-4339-84A0-44ABECAC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3" y="1241571"/>
            <a:ext cx="8720329" cy="47997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`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1BB418-429F-4136-B2C7-3566CF62F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86350"/>
              </p:ext>
            </p:extLst>
          </p:nvPr>
        </p:nvGraphicFramePr>
        <p:xfrm>
          <a:off x="3579987" y="1167759"/>
          <a:ext cx="2667699" cy="120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266254" imgH="543658" progId="Equation.DSMT4">
                  <p:embed/>
                </p:oleObj>
              </mc:Choice>
              <mc:Fallback>
                <p:oleObj name="Equation" r:id="rId3" imgW="1266254" imgH="54365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9987" y="1167759"/>
                        <a:ext cx="2667699" cy="120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73ADD58-1440-4FA1-8662-329D3C34F7D1}"/>
              </a:ext>
            </a:extLst>
          </p:cNvPr>
          <p:cNvSpPr/>
          <p:nvPr/>
        </p:nvSpPr>
        <p:spPr>
          <a:xfrm>
            <a:off x="2466363" y="2447896"/>
            <a:ext cx="5108895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Ψ = </a:t>
            </a:r>
            <a:r>
              <a:rPr lang="en-US" sz="3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kd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cosθ</a:t>
            </a:r>
            <a:r>
              <a:rPr lang="en-US" sz="3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3450BDC-FA6D-4382-96B1-B2E05C58A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720062"/>
              </p:ext>
            </p:extLst>
          </p:nvPr>
        </p:nvGraphicFramePr>
        <p:xfrm>
          <a:off x="3269134" y="3752621"/>
          <a:ext cx="3457182" cy="18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247182" imgH="839282" progId="Equation.DSMT4">
                  <p:embed/>
                </p:oleObj>
              </mc:Choice>
              <mc:Fallback>
                <p:oleObj name="Equation" r:id="rId5" imgW="1247182" imgH="8392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9134" y="3752621"/>
                        <a:ext cx="3457182" cy="181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5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964734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6CD6-045D-4339-84A0-44ABECAC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15" y="1241976"/>
            <a:ext cx="8626225" cy="5360160"/>
          </a:xfrm>
        </p:spPr>
        <p:txBody>
          <a:bodyPr/>
          <a:lstStyle/>
          <a:p>
            <a:pPr algn="l"/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Phased Array :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Maximum of the Array factor (Field) occurs at </a:t>
            </a:r>
          </a:p>
          <a:p>
            <a:pPr algn="l"/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l-G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I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l-G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</a:t>
            </a:r>
          </a:p>
          <a:p>
            <a:pPr algn="ctr"/>
            <a:endParaRPr lang="en-I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ctr">
              <a:buFont typeface="Symbol" panose="05050102010706020507" pitchFamily="18" charset="2"/>
              <a:buChar char="Þ"/>
            </a:pPr>
            <a:r>
              <a:rPr lang="el-G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</a:t>
            </a:r>
            <a:r>
              <a:rPr lang="en-IN" altLang="en-US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I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</a:t>
            </a:r>
            <a:r>
              <a:rPr lang="el-G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I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C2FDE4-A694-405A-89D1-A1E47207E1E7}"/>
              </a:ext>
            </a:extLst>
          </p:cNvPr>
          <p:cNvSpPr/>
          <p:nvPr/>
        </p:nvSpPr>
        <p:spPr>
          <a:xfrm>
            <a:off x="1074399" y="5217141"/>
            <a:ext cx="83302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controlling the progressive phase difference between the elements, the maximum radiation can be squinted in any desired direction to form a scanning array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206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964734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6CD6-045D-4339-84A0-44ABECAC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15" y="1241976"/>
            <a:ext cx="8626225" cy="5360160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Beam Array Feed :</a:t>
            </a:r>
          </a:p>
          <a:p>
            <a:pPr algn="l"/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04C1A-A114-435A-B61C-EF17F2E64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97" y="2180342"/>
            <a:ext cx="5094886" cy="376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0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964734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6CD6-045D-4339-84A0-44ABECAC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15" y="1241976"/>
            <a:ext cx="8626225" cy="5360160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4x4 Butler Matrix Beamformer :</a:t>
            </a:r>
          </a:p>
          <a:p>
            <a:pPr algn="l"/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A5D1-9CFB-408F-81AD-A90259C2FC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75" y="2134638"/>
            <a:ext cx="4228051" cy="44674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D48AD3-98EB-46B1-BBDB-4E43643F357F}"/>
              </a:ext>
            </a:extLst>
          </p:cNvPr>
          <p:cNvSpPr/>
          <p:nvPr/>
        </p:nvSpPr>
        <p:spPr>
          <a:xfrm>
            <a:off x="7055141" y="3607266"/>
            <a:ext cx="461395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82C490-DB2D-4427-BF24-790924F8F1E3}"/>
              </a:ext>
            </a:extLst>
          </p:cNvPr>
          <p:cNvSpPr/>
          <p:nvPr/>
        </p:nvSpPr>
        <p:spPr>
          <a:xfrm>
            <a:off x="7675926" y="3383908"/>
            <a:ext cx="2122414" cy="5893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coupler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87C460-DADA-474A-BAF8-B96F383DBE98}"/>
              </a:ext>
            </a:extLst>
          </p:cNvPr>
          <p:cNvCxnSpPr/>
          <p:nvPr/>
        </p:nvCxnSpPr>
        <p:spPr>
          <a:xfrm flipH="1">
            <a:off x="2273417" y="2860646"/>
            <a:ext cx="2978091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1750BB-66D5-4D3E-93E4-27A4767B99CD}"/>
              </a:ext>
            </a:extLst>
          </p:cNvPr>
          <p:cNvCxnSpPr/>
          <p:nvPr/>
        </p:nvCxnSpPr>
        <p:spPr>
          <a:xfrm flipH="1" flipV="1">
            <a:off x="2323750" y="3922056"/>
            <a:ext cx="2813110" cy="4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4D260-9B35-43FE-8B43-CD32130348FB}"/>
              </a:ext>
            </a:extLst>
          </p:cNvPr>
          <p:cNvSpPr/>
          <p:nvPr/>
        </p:nvSpPr>
        <p:spPr>
          <a:xfrm>
            <a:off x="385894" y="3549783"/>
            <a:ext cx="1845578" cy="618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coupler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2CC3C-1388-4443-AB5E-3F4B0D31AAEB}"/>
              </a:ext>
            </a:extLst>
          </p:cNvPr>
          <p:cNvCxnSpPr/>
          <p:nvPr/>
        </p:nvCxnSpPr>
        <p:spPr>
          <a:xfrm flipH="1">
            <a:off x="2231472" y="4798503"/>
            <a:ext cx="2357306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A8A7A-9486-4CA4-8B52-2AAA83705418}"/>
              </a:ext>
            </a:extLst>
          </p:cNvPr>
          <p:cNvSpPr/>
          <p:nvPr/>
        </p:nvSpPr>
        <p:spPr>
          <a:xfrm>
            <a:off x="507533" y="5083728"/>
            <a:ext cx="1677799" cy="755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45º phase shifter</a:t>
            </a:r>
          </a:p>
        </p:txBody>
      </p:sp>
    </p:spTree>
    <p:extLst>
      <p:ext uri="{BB962C8B-B14F-4D97-AF65-F5344CB8AC3E}">
        <p14:creationId xmlns:p14="http://schemas.microsoft.com/office/powerpoint/2010/main" val="291398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32E7-71D0-47E4-8A2E-BA80E4D7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964734"/>
          </a:xfrm>
        </p:spPr>
        <p:txBody>
          <a:bodyPr/>
          <a:lstStyle/>
          <a:p>
            <a:pPr algn="ctr"/>
            <a:r>
              <a:rPr lang="en-IN" dirty="0"/>
              <a:t>Butler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76CD6-045D-4339-84A0-44ABECAC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115" y="1241976"/>
            <a:ext cx="8626225" cy="5360160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4x4 Butler Matrix Beamformer :</a:t>
            </a:r>
          </a:p>
          <a:p>
            <a:pPr algn="l"/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5EBCC4-2350-49A5-9E0E-73E2A7BDC6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43" y="1893080"/>
            <a:ext cx="5956183" cy="37570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DE8309-9AB8-4A15-B21A-069832724496}"/>
              </a:ext>
            </a:extLst>
          </p:cNvPr>
          <p:cNvSpPr/>
          <p:nvPr/>
        </p:nvSpPr>
        <p:spPr>
          <a:xfrm>
            <a:off x="2595207" y="5650169"/>
            <a:ext cx="5466613" cy="6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Phases at Array Elements in a 4x4 Butler matrix</a:t>
            </a:r>
          </a:p>
        </p:txBody>
      </p:sp>
    </p:spTree>
    <p:extLst>
      <p:ext uri="{BB962C8B-B14F-4D97-AF65-F5344CB8AC3E}">
        <p14:creationId xmlns:p14="http://schemas.microsoft.com/office/powerpoint/2010/main" val="1627134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108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MathType 7.0 Equation</vt:lpstr>
      <vt:lpstr>Butler Matrix</vt:lpstr>
      <vt:lpstr>Butler Matrix</vt:lpstr>
      <vt:lpstr>Butler Matrix</vt:lpstr>
      <vt:lpstr>Butler Matrix</vt:lpstr>
      <vt:lpstr>Butler Matrix</vt:lpstr>
      <vt:lpstr>Butler Matrix</vt:lpstr>
      <vt:lpstr>Butler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Butler Matrix</dc:title>
  <dc:creator>Nagalakshmaiah kalva</dc:creator>
  <cp:lastModifiedBy>Nagalakshmaiah kalva</cp:lastModifiedBy>
  <cp:revision>9</cp:revision>
  <dcterms:created xsi:type="dcterms:W3CDTF">2019-09-24T05:05:50Z</dcterms:created>
  <dcterms:modified xsi:type="dcterms:W3CDTF">2019-09-24T05:41:31Z</dcterms:modified>
</cp:coreProperties>
</file>