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6" r:id="rId1"/>
    <p:sldMasterId id="2147484193" r:id="rId2"/>
  </p:sldMasterIdLst>
  <p:notesMasterIdLst>
    <p:notesMasterId r:id="rId14"/>
  </p:notesMasterIdLst>
  <p:handoutMasterIdLst>
    <p:handoutMasterId r:id="rId15"/>
  </p:handoutMasterIdLst>
  <p:sldIdLst>
    <p:sldId id="269" r:id="rId3"/>
    <p:sldId id="270" r:id="rId4"/>
    <p:sldId id="271" r:id="rId5"/>
    <p:sldId id="273" r:id="rId6"/>
    <p:sldId id="283" r:id="rId7"/>
    <p:sldId id="284" r:id="rId8"/>
    <p:sldId id="285" r:id="rId9"/>
    <p:sldId id="286" r:id="rId10"/>
    <p:sldId id="287" r:id="rId11"/>
    <p:sldId id="282"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EF3"/>
    <a:srgbClr val="59595B"/>
    <a:srgbClr val="C00D1E"/>
    <a:srgbClr val="FFD100"/>
    <a:srgbClr val="64A70B"/>
    <a:srgbClr val="D1D2D4"/>
    <a:srgbClr val="818386"/>
    <a:srgbClr val="280071"/>
    <a:srgbClr val="00A3E1"/>
    <a:srgbClr val="808284"/>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7239"/>
  </p:normalViewPr>
  <p:slideViewPr>
    <p:cSldViewPr snapToGrid="0">
      <p:cViewPr varScale="1">
        <p:scale>
          <a:sx n="110" d="100"/>
          <a:sy n="110" d="100"/>
        </p:scale>
        <p:origin x="630" y="102"/>
      </p:cViewPr>
      <p:guideLst/>
    </p:cSldViewPr>
  </p:slideViewPr>
  <p:notesTextViewPr>
    <p:cViewPr>
      <p:scale>
        <a:sx n="3" d="2"/>
        <a:sy n="3" d="2"/>
      </p:scale>
      <p:origin x="0" y="0"/>
    </p:cViewPr>
  </p:notesTextViewPr>
  <p:sorterViewPr>
    <p:cViewPr>
      <p:scale>
        <a:sx n="200" d="100"/>
        <a:sy n="200" d="100"/>
      </p:scale>
      <p:origin x="0" y="-5296"/>
    </p:cViewPr>
  </p:sorterViewPr>
  <p:notesViewPr>
    <p:cSldViewPr snapToGrid="0">
      <p:cViewPr varScale="1">
        <p:scale>
          <a:sx n="148" d="100"/>
          <a:sy n="148" d="100"/>
        </p:scale>
        <p:origin x="538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3E3-2944-A875-C91D8466824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3E3-2944-A875-C91D8466824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3E3-2944-A875-C91D8466824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3E3-2944-A875-C91D84668243}"/>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F3E3-2944-A875-C91D8466824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95000"/>
                  <a:lumOff val="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7688488903047677E-2"/>
          <c:y val="7.0276753914892132E-2"/>
          <c:w val="0.92786284113836681"/>
          <c:h val="0.8309444858439905"/>
        </c:manualLayout>
      </c:layout>
      <c:barChart>
        <c:barDir val="col"/>
        <c:grouping val="stacked"/>
        <c:varyColors val="0"/>
        <c:ser>
          <c:idx val="0"/>
          <c:order val="0"/>
          <c:tx>
            <c:strRef>
              <c:f>Sheet1!$B$1</c:f>
              <c:strCache>
                <c:ptCount val="1"/>
                <c:pt idx="0">
                  <c:v>Color1</c:v>
                </c:pt>
              </c:strCache>
            </c:strRef>
          </c:tx>
          <c:spPr>
            <a:solidFill>
              <a:schemeClr val="accent1"/>
            </a:solidFill>
            <a:ln w="19050">
              <a:solidFill>
                <a:schemeClr val="lt1"/>
              </a:solidFill>
            </a:ln>
            <a:effectLst/>
          </c:spPr>
          <c:invertIfNegative val="0"/>
          <c:cat>
            <c:strRef>
              <c:f>Sheet1!$A$2:$A$4</c:f>
              <c:strCache>
                <c:ptCount val="3"/>
                <c:pt idx="0">
                  <c:v>Option 1</c:v>
                </c:pt>
                <c:pt idx="1">
                  <c:v>Option 2</c:v>
                </c:pt>
                <c:pt idx="2">
                  <c:v>Option 3</c:v>
                </c:pt>
              </c:strCache>
            </c:strRef>
          </c:cat>
          <c:val>
            <c:numRef>
              <c:f>Sheet1!$B$2:$B$4</c:f>
              <c:numCache>
                <c:formatCode>General</c:formatCode>
                <c:ptCount val="3"/>
                <c:pt idx="0">
                  <c:v>8</c:v>
                </c:pt>
                <c:pt idx="1">
                  <c:v>5</c:v>
                </c:pt>
                <c:pt idx="2">
                  <c:v>9</c:v>
                </c:pt>
              </c:numCache>
            </c:numRef>
          </c:val>
          <c:extLst>
            <c:ext xmlns:c16="http://schemas.microsoft.com/office/drawing/2014/chart" uri="{C3380CC4-5D6E-409C-BE32-E72D297353CC}">
              <c16:uniqueId val="{00000000-5A5B-4E47-A7A9-16506EBB437C}"/>
            </c:ext>
          </c:extLst>
        </c:ser>
        <c:ser>
          <c:idx val="1"/>
          <c:order val="1"/>
          <c:tx>
            <c:strRef>
              <c:f>Sheet1!$C$1</c:f>
              <c:strCache>
                <c:ptCount val="1"/>
                <c:pt idx="0">
                  <c:v>Color2</c:v>
                </c:pt>
              </c:strCache>
            </c:strRef>
          </c:tx>
          <c:spPr>
            <a:solidFill>
              <a:schemeClr val="accent2"/>
            </a:solidFill>
            <a:ln w="19050">
              <a:solidFill>
                <a:schemeClr val="lt1"/>
              </a:solidFill>
            </a:ln>
            <a:effectLst/>
          </c:spPr>
          <c:invertIfNegative val="0"/>
          <c:cat>
            <c:strRef>
              <c:f>Sheet1!$A$2:$A$4</c:f>
              <c:strCache>
                <c:ptCount val="3"/>
                <c:pt idx="0">
                  <c:v>Option 1</c:v>
                </c:pt>
                <c:pt idx="1">
                  <c:v>Option 2</c:v>
                </c:pt>
                <c:pt idx="2">
                  <c:v>Option 3</c:v>
                </c:pt>
              </c:strCache>
            </c:strRef>
          </c:cat>
          <c:val>
            <c:numRef>
              <c:f>Sheet1!$C$2:$C$4</c:f>
              <c:numCache>
                <c:formatCode>General</c:formatCode>
                <c:ptCount val="3"/>
                <c:pt idx="0">
                  <c:v>5</c:v>
                </c:pt>
                <c:pt idx="1">
                  <c:v>3</c:v>
                </c:pt>
                <c:pt idx="2">
                  <c:v>10</c:v>
                </c:pt>
              </c:numCache>
            </c:numRef>
          </c:val>
          <c:extLst>
            <c:ext xmlns:c16="http://schemas.microsoft.com/office/drawing/2014/chart" uri="{C3380CC4-5D6E-409C-BE32-E72D297353CC}">
              <c16:uniqueId val="{00000001-5A5B-4E47-A7A9-16506EBB437C}"/>
            </c:ext>
          </c:extLst>
        </c:ser>
        <c:ser>
          <c:idx val="2"/>
          <c:order val="2"/>
          <c:tx>
            <c:strRef>
              <c:f>Sheet1!$D$1</c:f>
              <c:strCache>
                <c:ptCount val="1"/>
                <c:pt idx="0">
                  <c:v>Color3</c:v>
                </c:pt>
              </c:strCache>
            </c:strRef>
          </c:tx>
          <c:spPr>
            <a:solidFill>
              <a:schemeClr val="accent3"/>
            </a:solidFill>
            <a:ln w="19050">
              <a:solidFill>
                <a:schemeClr val="lt1"/>
              </a:solidFill>
            </a:ln>
            <a:effectLst/>
          </c:spPr>
          <c:invertIfNegative val="0"/>
          <c:cat>
            <c:strRef>
              <c:f>Sheet1!$A$2:$A$4</c:f>
              <c:strCache>
                <c:ptCount val="3"/>
                <c:pt idx="0">
                  <c:v>Option 1</c:v>
                </c:pt>
                <c:pt idx="1">
                  <c:v>Option 2</c:v>
                </c:pt>
                <c:pt idx="2">
                  <c:v>Option 3</c:v>
                </c:pt>
              </c:strCache>
            </c:strRef>
          </c:cat>
          <c:val>
            <c:numRef>
              <c:f>Sheet1!$D$2:$D$4</c:f>
              <c:numCache>
                <c:formatCode>General</c:formatCode>
                <c:ptCount val="3"/>
                <c:pt idx="0">
                  <c:v>4</c:v>
                </c:pt>
                <c:pt idx="1">
                  <c:v>2</c:v>
                </c:pt>
                <c:pt idx="2">
                  <c:v>1</c:v>
                </c:pt>
              </c:numCache>
            </c:numRef>
          </c:val>
          <c:extLst>
            <c:ext xmlns:c16="http://schemas.microsoft.com/office/drawing/2014/chart" uri="{C3380CC4-5D6E-409C-BE32-E72D297353CC}">
              <c16:uniqueId val="{00000002-5A5B-4E47-A7A9-16506EBB437C}"/>
            </c:ext>
          </c:extLst>
        </c:ser>
        <c:ser>
          <c:idx val="3"/>
          <c:order val="3"/>
          <c:tx>
            <c:strRef>
              <c:f>Sheet1!$E$1</c:f>
              <c:strCache>
                <c:ptCount val="1"/>
                <c:pt idx="0">
                  <c:v>Color4</c:v>
                </c:pt>
              </c:strCache>
            </c:strRef>
          </c:tx>
          <c:spPr>
            <a:solidFill>
              <a:schemeClr val="accent4"/>
            </a:solidFill>
            <a:ln w="19050">
              <a:solidFill>
                <a:schemeClr val="lt1"/>
              </a:solidFill>
            </a:ln>
            <a:effectLst/>
          </c:spPr>
          <c:invertIfNegative val="0"/>
          <c:cat>
            <c:strRef>
              <c:f>Sheet1!$A$2:$A$4</c:f>
              <c:strCache>
                <c:ptCount val="3"/>
                <c:pt idx="0">
                  <c:v>Option 1</c:v>
                </c:pt>
                <c:pt idx="1">
                  <c:v>Option 2</c:v>
                </c:pt>
                <c:pt idx="2">
                  <c:v>Option 3</c:v>
                </c:pt>
              </c:strCache>
            </c:strRef>
          </c:cat>
          <c:val>
            <c:numRef>
              <c:f>Sheet1!$E$2:$E$4</c:f>
              <c:numCache>
                <c:formatCode>General</c:formatCode>
                <c:ptCount val="3"/>
                <c:pt idx="0">
                  <c:v>1</c:v>
                </c:pt>
                <c:pt idx="1">
                  <c:v>5</c:v>
                </c:pt>
                <c:pt idx="2">
                  <c:v>2</c:v>
                </c:pt>
              </c:numCache>
            </c:numRef>
          </c:val>
          <c:extLst>
            <c:ext xmlns:c16="http://schemas.microsoft.com/office/drawing/2014/chart" uri="{C3380CC4-5D6E-409C-BE32-E72D297353CC}">
              <c16:uniqueId val="{00000003-5A5B-4E47-A7A9-16506EBB437C}"/>
            </c:ext>
          </c:extLst>
        </c:ser>
        <c:ser>
          <c:idx val="4"/>
          <c:order val="4"/>
          <c:tx>
            <c:strRef>
              <c:f>Sheet1!$F$1</c:f>
              <c:strCache>
                <c:ptCount val="1"/>
                <c:pt idx="0">
                  <c:v>Color5</c:v>
                </c:pt>
              </c:strCache>
            </c:strRef>
          </c:tx>
          <c:spPr>
            <a:solidFill>
              <a:schemeClr val="accent5"/>
            </a:solidFill>
            <a:ln w="19050">
              <a:solidFill>
                <a:schemeClr val="lt1"/>
              </a:solidFill>
            </a:ln>
            <a:effectLst/>
          </c:spPr>
          <c:invertIfNegative val="0"/>
          <c:cat>
            <c:strRef>
              <c:f>Sheet1!$A$2:$A$4</c:f>
              <c:strCache>
                <c:ptCount val="3"/>
                <c:pt idx="0">
                  <c:v>Option 1</c:v>
                </c:pt>
                <c:pt idx="1">
                  <c:v>Option 2</c:v>
                </c:pt>
                <c:pt idx="2">
                  <c:v>Option 3</c:v>
                </c:pt>
              </c:strCache>
            </c:strRef>
          </c:cat>
          <c:val>
            <c:numRef>
              <c:f>Sheet1!$F$2:$F$4</c:f>
              <c:numCache>
                <c:formatCode>General</c:formatCode>
                <c:ptCount val="3"/>
                <c:pt idx="0">
                  <c:v>3</c:v>
                </c:pt>
                <c:pt idx="1">
                  <c:v>4</c:v>
                </c:pt>
                <c:pt idx="2">
                  <c:v>7</c:v>
                </c:pt>
              </c:numCache>
            </c:numRef>
          </c:val>
          <c:extLst>
            <c:ext xmlns:c16="http://schemas.microsoft.com/office/drawing/2014/chart" uri="{C3380CC4-5D6E-409C-BE32-E72D297353CC}">
              <c16:uniqueId val="{00000004-5A5B-4E47-A7A9-16506EBB437C}"/>
            </c:ext>
          </c:extLst>
        </c:ser>
        <c:ser>
          <c:idx val="5"/>
          <c:order val="5"/>
          <c:tx>
            <c:strRef>
              <c:f>Sheet1!$G$1</c:f>
              <c:strCache>
                <c:ptCount val="1"/>
                <c:pt idx="0">
                  <c:v>Color6</c:v>
                </c:pt>
              </c:strCache>
            </c:strRef>
          </c:tx>
          <c:spPr>
            <a:solidFill>
              <a:schemeClr val="accent6"/>
            </a:solidFill>
            <a:ln w="19050">
              <a:solidFill>
                <a:schemeClr val="lt1"/>
              </a:solidFill>
            </a:ln>
            <a:effectLst/>
          </c:spPr>
          <c:invertIfNegative val="0"/>
          <c:cat>
            <c:strRef>
              <c:f>Sheet1!$A$2:$A$4</c:f>
              <c:strCache>
                <c:ptCount val="3"/>
                <c:pt idx="0">
                  <c:v>Option 1</c:v>
                </c:pt>
                <c:pt idx="1">
                  <c:v>Option 2</c:v>
                </c:pt>
                <c:pt idx="2">
                  <c:v>Option 3</c:v>
                </c:pt>
              </c:strCache>
            </c:strRef>
          </c:cat>
          <c:val>
            <c:numRef>
              <c:f>Sheet1!$G$2:$G$4</c:f>
              <c:numCache>
                <c:formatCode>General</c:formatCode>
                <c:ptCount val="3"/>
                <c:pt idx="0">
                  <c:v>2</c:v>
                </c:pt>
                <c:pt idx="1">
                  <c:v>3</c:v>
                </c:pt>
                <c:pt idx="2">
                  <c:v>5</c:v>
                </c:pt>
              </c:numCache>
            </c:numRef>
          </c:val>
          <c:extLst>
            <c:ext xmlns:c16="http://schemas.microsoft.com/office/drawing/2014/chart" uri="{C3380CC4-5D6E-409C-BE32-E72D297353CC}">
              <c16:uniqueId val="{00000005-5A5B-4E47-A7A9-16506EBB437C}"/>
            </c:ext>
          </c:extLst>
        </c:ser>
        <c:ser>
          <c:idx val="6"/>
          <c:order val="6"/>
          <c:tx>
            <c:strRef>
              <c:f>Sheet1!$H$1</c:f>
              <c:strCache>
                <c:ptCount val="1"/>
                <c:pt idx="0">
                  <c:v>Color7</c:v>
                </c:pt>
              </c:strCache>
            </c:strRef>
          </c:tx>
          <c:spPr>
            <a:solidFill>
              <a:schemeClr val="accent1">
                <a:lumMod val="50000"/>
              </a:schemeClr>
            </a:solidFill>
            <a:ln w="19050">
              <a:solidFill>
                <a:schemeClr val="lt1"/>
              </a:solidFill>
            </a:ln>
            <a:effectLst/>
          </c:spPr>
          <c:invertIfNegative val="0"/>
          <c:cat>
            <c:strRef>
              <c:f>Sheet1!$A$2:$A$4</c:f>
              <c:strCache>
                <c:ptCount val="3"/>
                <c:pt idx="0">
                  <c:v>Option 1</c:v>
                </c:pt>
                <c:pt idx="1">
                  <c:v>Option 2</c:v>
                </c:pt>
                <c:pt idx="2">
                  <c:v>Option 3</c:v>
                </c:pt>
              </c:strCache>
            </c:strRef>
          </c:cat>
          <c:val>
            <c:numRef>
              <c:f>Sheet1!$H$2:$H$4</c:f>
              <c:numCache>
                <c:formatCode>General</c:formatCode>
                <c:ptCount val="3"/>
                <c:pt idx="0">
                  <c:v>1</c:v>
                </c:pt>
                <c:pt idx="1">
                  <c:v>3</c:v>
                </c:pt>
                <c:pt idx="2">
                  <c:v>2</c:v>
                </c:pt>
              </c:numCache>
            </c:numRef>
          </c:val>
          <c:extLst>
            <c:ext xmlns:c16="http://schemas.microsoft.com/office/drawing/2014/chart" uri="{C3380CC4-5D6E-409C-BE32-E72D297353CC}">
              <c16:uniqueId val="{00000006-5A5B-4E47-A7A9-16506EBB437C}"/>
            </c:ext>
          </c:extLst>
        </c:ser>
        <c:ser>
          <c:idx val="7"/>
          <c:order val="7"/>
          <c:tx>
            <c:strRef>
              <c:f>Sheet1!$I$1</c:f>
              <c:strCache>
                <c:ptCount val="1"/>
                <c:pt idx="0">
                  <c:v>Color8</c:v>
                </c:pt>
              </c:strCache>
            </c:strRef>
          </c:tx>
          <c:spPr>
            <a:solidFill>
              <a:schemeClr val="accent2">
                <a:lumMod val="50000"/>
              </a:schemeClr>
            </a:solidFill>
            <a:ln w="19050">
              <a:solidFill>
                <a:schemeClr val="lt1"/>
              </a:solidFill>
            </a:ln>
            <a:effectLst/>
          </c:spPr>
          <c:invertIfNegative val="0"/>
          <c:cat>
            <c:strRef>
              <c:f>Sheet1!$A$2:$A$4</c:f>
              <c:strCache>
                <c:ptCount val="3"/>
                <c:pt idx="0">
                  <c:v>Option 1</c:v>
                </c:pt>
                <c:pt idx="1">
                  <c:v>Option 2</c:v>
                </c:pt>
                <c:pt idx="2">
                  <c:v>Option 3</c:v>
                </c:pt>
              </c:strCache>
            </c:strRef>
          </c:cat>
          <c:val>
            <c:numRef>
              <c:f>Sheet1!$I$2:$I$4</c:f>
              <c:numCache>
                <c:formatCode>General</c:formatCode>
                <c:ptCount val="3"/>
                <c:pt idx="0">
                  <c:v>6</c:v>
                </c:pt>
                <c:pt idx="1">
                  <c:v>1</c:v>
                </c:pt>
                <c:pt idx="2">
                  <c:v>4</c:v>
                </c:pt>
              </c:numCache>
            </c:numRef>
          </c:val>
          <c:extLst>
            <c:ext xmlns:c16="http://schemas.microsoft.com/office/drawing/2014/chart" uri="{C3380CC4-5D6E-409C-BE32-E72D297353CC}">
              <c16:uniqueId val="{00000007-5A5B-4E47-A7A9-16506EBB437C}"/>
            </c:ext>
          </c:extLst>
        </c:ser>
        <c:ser>
          <c:idx val="8"/>
          <c:order val="8"/>
          <c:tx>
            <c:strRef>
              <c:f>Sheet1!$J$1</c:f>
              <c:strCache>
                <c:ptCount val="1"/>
                <c:pt idx="0">
                  <c:v>Color9</c:v>
                </c:pt>
              </c:strCache>
            </c:strRef>
          </c:tx>
          <c:spPr>
            <a:solidFill>
              <a:schemeClr val="accent3">
                <a:lumMod val="50000"/>
              </a:schemeClr>
            </a:solidFill>
            <a:ln w="19050">
              <a:solidFill>
                <a:schemeClr val="lt1"/>
              </a:solidFill>
            </a:ln>
            <a:effectLst/>
          </c:spPr>
          <c:invertIfNegative val="0"/>
          <c:cat>
            <c:strRef>
              <c:f>Sheet1!$A$2:$A$4</c:f>
              <c:strCache>
                <c:ptCount val="3"/>
                <c:pt idx="0">
                  <c:v>Option 1</c:v>
                </c:pt>
                <c:pt idx="1">
                  <c:v>Option 2</c:v>
                </c:pt>
                <c:pt idx="2">
                  <c:v>Option 3</c:v>
                </c:pt>
              </c:strCache>
            </c:strRef>
          </c:cat>
          <c:val>
            <c:numRef>
              <c:f>Sheet1!$J$2:$J$4</c:f>
              <c:numCache>
                <c:formatCode>General</c:formatCode>
                <c:ptCount val="3"/>
                <c:pt idx="0">
                  <c:v>1</c:v>
                </c:pt>
                <c:pt idx="1">
                  <c:v>7</c:v>
                </c:pt>
                <c:pt idx="2">
                  <c:v>3</c:v>
                </c:pt>
              </c:numCache>
            </c:numRef>
          </c:val>
          <c:extLst>
            <c:ext xmlns:c16="http://schemas.microsoft.com/office/drawing/2014/chart" uri="{C3380CC4-5D6E-409C-BE32-E72D297353CC}">
              <c16:uniqueId val="{00000008-5A5B-4E47-A7A9-16506EBB437C}"/>
            </c:ext>
          </c:extLst>
        </c:ser>
        <c:dLbls>
          <c:showLegendKey val="0"/>
          <c:showVal val="0"/>
          <c:showCatName val="0"/>
          <c:showSerName val="0"/>
          <c:showPercent val="0"/>
          <c:showBubbleSize val="0"/>
        </c:dLbls>
        <c:gapWidth val="44"/>
        <c:overlap val="100"/>
        <c:axId val="894225424"/>
        <c:axId val="894215256"/>
      </c:barChart>
      <c:catAx>
        <c:axId val="894225424"/>
        <c:scaling>
          <c:orientation val="minMax"/>
        </c:scaling>
        <c:delete val="0"/>
        <c:axPos val="b"/>
        <c:numFmt formatCode="General" sourceLinked="1"/>
        <c:majorTickMark val="none"/>
        <c:minorTickMark val="none"/>
        <c:tickLblPos val="nextTo"/>
        <c:spPr>
          <a:noFill/>
          <a:ln w="25400" cap="flat" cmpd="sng" algn="ctr">
            <a:solidFill>
              <a:schemeClr val="tx1">
                <a:lumMod val="95000"/>
                <a:lumOff val="5000"/>
              </a:schemeClr>
            </a:solidFill>
            <a:round/>
          </a:ln>
          <a:effectLst/>
        </c:spPr>
        <c:txPr>
          <a:bodyPr rot="-60000000" spcFirstLastPara="1" vertOverflow="ellipsis" vert="horz" wrap="square" anchor="ctr" anchorCtr="1"/>
          <a:lstStyle/>
          <a:p>
            <a:pPr>
              <a:defRPr sz="900" b="0" i="0" u="none" strike="noStrike" kern="1200" baseline="0">
                <a:solidFill>
                  <a:schemeClr val="tx1">
                    <a:lumMod val="95000"/>
                    <a:lumOff val="5000"/>
                  </a:schemeClr>
                </a:solidFill>
                <a:latin typeface="Arial" panose="020B0604020202020204" pitchFamily="34" charset="0"/>
                <a:ea typeface="+mn-ea"/>
                <a:cs typeface="Arial" panose="020B0604020202020204" pitchFamily="34" charset="0"/>
              </a:defRPr>
            </a:pPr>
            <a:endParaRPr lang="en-US"/>
          </a:p>
        </c:txPr>
        <c:crossAx val="894215256"/>
        <c:crosses val="autoZero"/>
        <c:auto val="1"/>
        <c:lblAlgn val="ctr"/>
        <c:lblOffset val="100"/>
        <c:noMultiLvlLbl val="0"/>
      </c:catAx>
      <c:valAx>
        <c:axId val="894215256"/>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894225424"/>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lumMod val="95000"/>
              <a:lumOff val="5000"/>
            </a:schemeClr>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38C50C-BDC5-D043-B3B4-B62CE30644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02725CD-9725-8340-A873-BC8AD831FA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A68F3-1945-D04E-8B4C-41BE1D1EDD5A}" type="datetimeFigureOut">
              <a:rPr lang="en-US" smtClean="0"/>
              <a:t>6/13/2021</a:t>
            </a:fld>
            <a:endParaRPr lang="en-US"/>
          </a:p>
        </p:txBody>
      </p:sp>
      <p:sp>
        <p:nvSpPr>
          <p:cNvPr id="4" name="Footer Placeholder 3">
            <a:extLst>
              <a:ext uri="{FF2B5EF4-FFF2-40B4-BE49-F238E27FC236}">
                <a16:creationId xmlns:a16="http://schemas.microsoft.com/office/drawing/2014/main" id="{AF832F1B-E2FD-FC44-A501-3EC6B82C24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23DDA4C-D2D0-E84C-84DB-C85F38E50E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3DE395-7052-6646-9E9D-5134B5B00ED7}" type="slidenum">
              <a:rPr lang="en-US" smtClean="0"/>
              <a:t>‹#›</a:t>
            </a:fld>
            <a:endParaRPr lang="en-US"/>
          </a:p>
        </p:txBody>
      </p:sp>
    </p:spTree>
    <p:extLst>
      <p:ext uri="{BB962C8B-B14F-4D97-AF65-F5344CB8AC3E}">
        <p14:creationId xmlns:p14="http://schemas.microsoft.com/office/powerpoint/2010/main" val="22289304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BF96A-CBBD-4CCF-8C87-6E114B9E4329}" type="datetimeFigureOut">
              <a:rPr lang="en-US" smtClean="0"/>
              <a:t>6/13/2021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54870-0C88-4C71-9CDA-A7BCC1106D63}" type="slidenum">
              <a:rPr lang="en-US" smtClean="0"/>
              <a:t>‹#›</a:t>
            </a:fld>
            <a:endParaRPr lang="en-US"/>
          </a:p>
        </p:txBody>
      </p:sp>
    </p:spTree>
    <p:extLst>
      <p:ext uri="{BB962C8B-B14F-4D97-AF65-F5344CB8AC3E}">
        <p14:creationId xmlns:p14="http://schemas.microsoft.com/office/powerpoint/2010/main" val="2758115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chemeClr val="tx2"/>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91DB10C-0BFA-EA44-870C-0E8416B3613E}"/>
              </a:ext>
            </a:extLst>
          </p:cNvPr>
          <p:cNvSpPr>
            <a:spLocks noGrp="1"/>
          </p:cNvSpPr>
          <p:nvPr>
            <p:ph type="dt" sz="half" idx="10"/>
          </p:nvPr>
        </p:nvSpPr>
        <p:spPr/>
        <p:txBody>
          <a:bodyPr/>
          <a:lstStyle>
            <a:lvl1pPr>
              <a:defRPr>
                <a:solidFill>
                  <a:schemeClr val="bg1"/>
                </a:solidFill>
              </a:defRPr>
            </a:lvl1pPr>
          </a:lstStyle>
          <a:p>
            <a:fld id="{B8FDEC20-994C-6747-9500-226CB0C467E7}" type="datetime4">
              <a:rPr lang="en-US" smtClean="0"/>
              <a:pPr/>
              <a:t>June 13, 2021</a:t>
            </a:fld>
            <a:endParaRPr lang="en-US" dirty="0"/>
          </a:p>
        </p:txBody>
      </p:sp>
      <p:sp>
        <p:nvSpPr>
          <p:cNvPr id="4" name="Footer Placeholder 3">
            <a:extLst>
              <a:ext uri="{FF2B5EF4-FFF2-40B4-BE49-F238E27FC236}">
                <a16:creationId xmlns:a16="http://schemas.microsoft.com/office/drawing/2014/main" id="{6234B5B2-FA61-CA4F-ACE9-4BA473C55137}"/>
              </a:ext>
            </a:extLst>
          </p:cNvPr>
          <p:cNvSpPr>
            <a:spLocks noGrp="1"/>
          </p:cNvSpPr>
          <p:nvPr>
            <p:ph type="ftr" sz="quarter" idx="11"/>
          </p:nvPr>
        </p:nvSpPr>
        <p:spPr/>
        <p:txBody>
          <a:bodyPr/>
          <a:lstStyle>
            <a:lvl1pPr>
              <a:defRPr>
                <a:solidFill>
                  <a:schemeClr val="bg1"/>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A76EBA66-063E-2E41-B529-E6DC2A2818AD}"/>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6" name="TextBox 5">
            <a:extLst>
              <a:ext uri="{FF2B5EF4-FFF2-40B4-BE49-F238E27FC236}">
                <a16:creationId xmlns:a16="http://schemas.microsoft.com/office/drawing/2014/main" id="{BA129F18-6CE6-D845-BECC-2F00362C051B}"/>
              </a:ext>
            </a:extLst>
          </p:cNvPr>
          <p:cNvSpPr txBox="1"/>
          <p:nvPr userDrawn="1"/>
        </p:nvSpPr>
        <p:spPr>
          <a:xfrm>
            <a:off x="342900" y="5381996"/>
            <a:ext cx="6975355" cy="923330"/>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2021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orbit logo, the M orbit logo, Intelligence Accelerated™, and other Micron trademarks are the property of Micron Technology, Inc. All other trademarks are the property of their respective owners.</a:t>
            </a:r>
          </a:p>
        </p:txBody>
      </p:sp>
      <p:sp>
        <p:nvSpPr>
          <p:cNvPr id="7" name="Text Placeholder 6">
            <a:extLst>
              <a:ext uri="{FF2B5EF4-FFF2-40B4-BE49-F238E27FC236}">
                <a16:creationId xmlns:a16="http://schemas.microsoft.com/office/drawing/2014/main" id="{A223CD91-7639-5D42-A1A5-A065F2BC5901}"/>
              </a:ext>
            </a:extLst>
          </p:cNvPr>
          <p:cNvSpPr>
            <a:spLocks noGrp="1"/>
          </p:cNvSpPr>
          <p:nvPr>
            <p:ph type="body" sz="quarter" idx="24" hasCustomPrompt="1"/>
          </p:nvPr>
        </p:nvSpPr>
        <p:spPr>
          <a:xfrm>
            <a:off x="342900" y="3622381"/>
            <a:ext cx="11506200" cy="423863"/>
          </a:xfrm>
          <a:prstGeom prst="rect">
            <a:avLst/>
          </a:prstGeom>
        </p:spPr>
        <p:txBody>
          <a:bodyPr tIns="0" anchor="t">
            <a:noAutofit/>
          </a:bodyPr>
          <a:lstStyle>
            <a:lvl1pPr>
              <a:lnSpc>
                <a:spcPct val="80000"/>
              </a:lnSpc>
              <a:spcBef>
                <a:spcPts val="0"/>
              </a:spcBef>
              <a:buFontTx/>
              <a:buNone/>
              <a:defRPr sz="2800" b="1" spc="0">
                <a:solidFill>
                  <a:schemeClr val="bg1"/>
                </a:solidFill>
                <a:effectLst>
                  <a:outerShdw blurRad="38100" dist="12700" dir="5400000" algn="ctr" rotWithShape="0">
                    <a:srgbClr val="000000">
                      <a:alpha val="10000"/>
                    </a:srgbClr>
                  </a:outerShdw>
                </a:effectLst>
              </a:defRPr>
            </a:lvl1pPr>
            <a:lvl2pPr>
              <a:spcAft>
                <a:spcPts val="0"/>
              </a:spcAft>
              <a:buFontTx/>
              <a:buNone/>
              <a:defRPr sz="2800" b="1"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800" b="1" spc="0">
                <a:solidFill>
                  <a:schemeClr val="bg1"/>
                </a:solidFill>
                <a:effectLst>
                  <a:outerShdw blurRad="38100" dist="12700" dir="5400000" algn="ctr" rotWithShape="0">
                    <a:srgbClr val="000000">
                      <a:alpha val="10000"/>
                    </a:srgbClr>
                  </a:outerShdw>
                </a:effectLst>
              </a:defRPr>
            </a:lvl3pPr>
            <a:lvl4pPr>
              <a:spcAft>
                <a:spcPts val="0"/>
              </a:spcAft>
              <a:buFontTx/>
              <a:buNone/>
              <a:defRPr sz="2800" b="1"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800" b="1" spc="0">
                <a:solidFill>
                  <a:schemeClr val="bg1"/>
                </a:solidFill>
                <a:effectLst>
                  <a:outerShdw blurRad="38100" dist="12700" dir="5400000" algn="ctr" rotWithShape="0">
                    <a:srgbClr val="000000">
                      <a:alpha val="10000"/>
                    </a:srgbClr>
                  </a:outerShdw>
                </a:effectLst>
              </a:defRPr>
            </a:lvl5pPr>
          </a:lstStyle>
          <a:p>
            <a:pPr lvl="0"/>
            <a:r>
              <a:rPr lang="en-US" dirty="0"/>
              <a:t>Subtitle</a:t>
            </a:r>
          </a:p>
        </p:txBody>
      </p:sp>
      <p:sp>
        <p:nvSpPr>
          <p:cNvPr id="8" name="Text Placeholder 9">
            <a:extLst>
              <a:ext uri="{FF2B5EF4-FFF2-40B4-BE49-F238E27FC236}">
                <a16:creationId xmlns:a16="http://schemas.microsoft.com/office/drawing/2014/main" id="{82FB3200-FC05-314C-817D-26A42C784B08}"/>
              </a:ext>
            </a:extLst>
          </p:cNvPr>
          <p:cNvSpPr>
            <a:spLocks noGrp="1"/>
          </p:cNvSpPr>
          <p:nvPr>
            <p:ph type="body" sz="quarter" idx="25" hasCustomPrompt="1"/>
          </p:nvPr>
        </p:nvSpPr>
        <p:spPr>
          <a:xfrm>
            <a:off x="342900" y="4070647"/>
            <a:ext cx="11506200" cy="898525"/>
          </a:xfrm>
          <a:prstGeom prst="rect">
            <a:avLst/>
          </a:prstGeom>
        </p:spPr>
        <p:txBody>
          <a:bodyPr>
            <a:noAutofit/>
          </a:bodyPr>
          <a:lstStyle>
            <a:lvl1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1pPr>
            <a:lvl2pPr>
              <a:spcAft>
                <a:spcPts val="0"/>
              </a:spcAft>
              <a:buFontTx/>
              <a:buNone/>
              <a:defRPr sz="2400" b="0"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3pPr>
            <a:lvl4pPr>
              <a:spcAft>
                <a:spcPts val="0"/>
              </a:spcAft>
              <a:buFontTx/>
              <a:buNone/>
              <a:defRPr sz="2400" b="0"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400" b="0" spc="0">
                <a:solidFill>
                  <a:schemeClr val="bg1"/>
                </a:solidFill>
                <a:effectLst>
                  <a:outerShdw blurRad="38100" dist="12700" dir="5400000" algn="ctr" rotWithShape="0">
                    <a:srgbClr val="000000">
                      <a:alpha val="10000"/>
                    </a:srgbClr>
                  </a:outerShdw>
                </a:effectLst>
              </a:defRPr>
            </a:lvl5pPr>
          </a:lstStyle>
          <a:p>
            <a:pPr lvl="0"/>
            <a:r>
              <a:rPr lang="en-US" dirty="0"/>
              <a:t>Speaker or Date</a:t>
            </a:r>
          </a:p>
        </p:txBody>
      </p:sp>
      <p:sp>
        <p:nvSpPr>
          <p:cNvPr id="11" name="Title 5">
            <a:extLst>
              <a:ext uri="{FF2B5EF4-FFF2-40B4-BE49-F238E27FC236}">
                <a16:creationId xmlns:a16="http://schemas.microsoft.com/office/drawing/2014/main" id="{69ED4049-B7CA-DA44-9DB9-BBA76C135AE8}"/>
              </a:ext>
            </a:extLst>
          </p:cNvPr>
          <p:cNvSpPr>
            <a:spLocks noGrp="1"/>
          </p:cNvSpPr>
          <p:nvPr>
            <p:ph type="title" hasCustomPrompt="1"/>
          </p:nvPr>
        </p:nvSpPr>
        <p:spPr>
          <a:xfrm>
            <a:off x="342900" y="854777"/>
            <a:ext cx="11506200" cy="2743200"/>
          </a:xfrm>
        </p:spPr>
        <p:txBody>
          <a:bodyPr bIns="0" anchor="b">
            <a:noAutofit/>
          </a:bodyPr>
          <a:lstStyle>
            <a:lvl1pPr>
              <a:defRPr sz="5400" spc="-200" baseline="0">
                <a:solidFill>
                  <a:schemeClr val="bg1"/>
                </a:solidFill>
                <a:effectLst>
                  <a:outerShdw blurRad="38100" dist="12700" dir="5400000" algn="ctr" rotWithShape="0">
                    <a:srgbClr val="000000">
                      <a:alpha val="10000"/>
                    </a:srgbClr>
                  </a:outerShdw>
                </a:effectLst>
              </a:defRPr>
            </a:lvl1pPr>
          </a:lstStyle>
          <a:p>
            <a:r>
              <a:rPr lang="en-US" dirty="0"/>
              <a:t>Title</a:t>
            </a:r>
          </a:p>
        </p:txBody>
      </p:sp>
      <p:grpSp>
        <p:nvGrpSpPr>
          <p:cNvPr id="13" name="Group 12">
            <a:extLst>
              <a:ext uri="{FF2B5EF4-FFF2-40B4-BE49-F238E27FC236}">
                <a16:creationId xmlns:a16="http://schemas.microsoft.com/office/drawing/2014/main" id="{23DD6173-E698-614B-8F17-6AAD18AE435A}"/>
              </a:ext>
            </a:extLst>
          </p:cNvPr>
          <p:cNvGrpSpPr/>
          <p:nvPr userDrawn="1"/>
        </p:nvGrpSpPr>
        <p:grpSpPr>
          <a:xfrm>
            <a:off x="8761444" y="5451834"/>
            <a:ext cx="3023197" cy="824055"/>
            <a:chOff x="1233488" y="677863"/>
            <a:chExt cx="2882900" cy="785813"/>
          </a:xfrm>
          <a:solidFill>
            <a:schemeClr val="bg1"/>
          </a:solidFill>
        </p:grpSpPr>
        <p:sp>
          <p:nvSpPr>
            <p:cNvPr id="14" name="Freeform 35">
              <a:extLst>
                <a:ext uri="{FF2B5EF4-FFF2-40B4-BE49-F238E27FC236}">
                  <a16:creationId xmlns:a16="http://schemas.microsoft.com/office/drawing/2014/main" id="{349EA483-AACD-6D46-AF8B-2891771DF0B1}"/>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5" name="Freeform 36">
              <a:extLst>
                <a:ext uri="{FF2B5EF4-FFF2-40B4-BE49-F238E27FC236}">
                  <a16:creationId xmlns:a16="http://schemas.microsoft.com/office/drawing/2014/main" id="{D6A3C58A-EE4E-BF44-B3A8-0C90CD0449D1}"/>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6" name="Freeform 37">
              <a:extLst>
                <a:ext uri="{FF2B5EF4-FFF2-40B4-BE49-F238E27FC236}">
                  <a16:creationId xmlns:a16="http://schemas.microsoft.com/office/drawing/2014/main" id="{F9AFDAAF-C0EF-BD4B-9012-3147FF9B1D95}"/>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7" name="Rectangle 38">
              <a:extLst>
                <a:ext uri="{FF2B5EF4-FFF2-40B4-BE49-F238E27FC236}">
                  <a16:creationId xmlns:a16="http://schemas.microsoft.com/office/drawing/2014/main" id="{D3D395A6-C017-884D-B723-60609E9606B7}"/>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8" name="Freeform 39">
              <a:extLst>
                <a:ext uri="{FF2B5EF4-FFF2-40B4-BE49-F238E27FC236}">
                  <a16:creationId xmlns:a16="http://schemas.microsoft.com/office/drawing/2014/main" id="{3A7309D9-5BC7-8B48-9CCF-75217E13BE61}"/>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9" name="Freeform 40">
              <a:extLst>
                <a:ext uri="{FF2B5EF4-FFF2-40B4-BE49-F238E27FC236}">
                  <a16:creationId xmlns:a16="http://schemas.microsoft.com/office/drawing/2014/main" id="{EADCE241-9E88-1346-BED1-494C61C04F78}"/>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0" name="Freeform 41">
              <a:extLst>
                <a:ext uri="{FF2B5EF4-FFF2-40B4-BE49-F238E27FC236}">
                  <a16:creationId xmlns:a16="http://schemas.microsoft.com/office/drawing/2014/main" id="{CDE9E1A3-5866-AE48-831C-CAF7C5DA6382}"/>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1" name="Freeform 42">
              <a:extLst>
                <a:ext uri="{FF2B5EF4-FFF2-40B4-BE49-F238E27FC236}">
                  <a16:creationId xmlns:a16="http://schemas.microsoft.com/office/drawing/2014/main" id="{671B3B3E-DF7B-9F4D-89BB-6A75B82C225D}"/>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1596715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uble Photo with Content">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90A1ECB4-0C8F-9443-8B74-270388C8B029}"/>
              </a:ext>
            </a:extLst>
          </p:cNvPr>
          <p:cNvSpPr>
            <a:spLocks noGrp="1"/>
          </p:cNvSpPr>
          <p:nvPr>
            <p:ph type="pic" sz="quarter" idx="26"/>
          </p:nvPr>
        </p:nvSpPr>
        <p:spPr>
          <a:xfrm>
            <a:off x="9110870" y="3429000"/>
            <a:ext cx="3081130" cy="3429000"/>
          </a:xfrm>
          <a:prstGeom prst="rect">
            <a:avLst/>
          </a:prstGeom>
          <a:solidFill>
            <a:schemeClr val="bg1"/>
          </a:solidFill>
          <a:effectLst>
            <a:outerShdw blurRad="38100" dist="12700" dir="5400000" algn="ctr" rotWithShape="0">
              <a:srgbClr val="000000">
                <a:alpha val="10000"/>
              </a:srgbClr>
            </a:outerShdw>
          </a:effectLst>
        </p:spPr>
        <p:txBody>
          <a:bodyPr/>
          <a:lstStyle>
            <a:lvl1pPr marL="0" indent="0">
              <a:buNone/>
              <a:defRPr sz="2800" b="1" spc="-150"/>
            </a:lvl1pPr>
          </a:lstStyle>
          <a:p>
            <a:r>
              <a:rPr lang="en-US"/>
              <a:t>Click icon to add picture</a:t>
            </a:r>
            <a:endParaRPr lang="en-US" dirty="0"/>
          </a:p>
        </p:txBody>
      </p:sp>
      <p:sp>
        <p:nvSpPr>
          <p:cNvPr id="8" name="Picture Placeholder 7">
            <a:extLst>
              <a:ext uri="{FF2B5EF4-FFF2-40B4-BE49-F238E27FC236}">
                <a16:creationId xmlns:a16="http://schemas.microsoft.com/office/drawing/2014/main" id="{7DDD3EE6-9EF8-4B4F-BDE3-611BE9E2879E}"/>
              </a:ext>
            </a:extLst>
          </p:cNvPr>
          <p:cNvSpPr>
            <a:spLocks noGrp="1"/>
          </p:cNvSpPr>
          <p:nvPr>
            <p:ph type="pic" sz="quarter" idx="15"/>
          </p:nvPr>
        </p:nvSpPr>
        <p:spPr>
          <a:xfrm>
            <a:off x="9110870" y="0"/>
            <a:ext cx="3081130" cy="3429000"/>
          </a:xfrm>
          <a:prstGeom prst="rect">
            <a:avLst/>
          </a:prstGeom>
          <a:noFill/>
          <a:effectLst>
            <a:outerShdw blurRad="38100" dist="12700" dir="5400000" algn="ctr" rotWithShape="0">
              <a:srgbClr val="000000">
                <a:alpha val="10000"/>
              </a:srgbClr>
            </a:outerShdw>
          </a:effectLst>
        </p:spPr>
        <p:txBody>
          <a:bodyPr/>
          <a:lstStyle>
            <a:lvl1pPr marL="0" indent="0">
              <a:buNone/>
              <a:defRPr sz="2800" b="1" spc="-150"/>
            </a:lvl1pPr>
          </a:lstStyle>
          <a:p>
            <a:r>
              <a:rPr lang="en-US"/>
              <a:t>Click icon to add picture</a:t>
            </a:r>
            <a:endParaRPr lang="en-US" dirty="0"/>
          </a:p>
        </p:txBody>
      </p:sp>
      <p:sp>
        <p:nvSpPr>
          <p:cNvPr id="2" name="Title 1">
            <a:extLst>
              <a:ext uri="{FF2B5EF4-FFF2-40B4-BE49-F238E27FC236}">
                <a16:creationId xmlns:a16="http://schemas.microsoft.com/office/drawing/2014/main" id="{0A5FD85D-F0F2-8948-899D-109399E2866F}"/>
              </a:ext>
            </a:extLst>
          </p:cNvPr>
          <p:cNvSpPr>
            <a:spLocks noGrp="1"/>
          </p:cNvSpPr>
          <p:nvPr>
            <p:ph type="title"/>
          </p:nvPr>
        </p:nvSpPr>
        <p:spPr>
          <a:xfrm>
            <a:off x="342900" y="461528"/>
            <a:ext cx="8425070" cy="590931"/>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1D76A09-FA54-7B43-B697-E1FE642C7D69}"/>
              </a:ext>
            </a:extLst>
          </p:cNvPr>
          <p:cNvSpPr>
            <a:spLocks noGrp="1"/>
          </p:cNvSpPr>
          <p:nvPr>
            <p:ph type="dt" sz="half" idx="10"/>
          </p:nvPr>
        </p:nvSpPr>
        <p:spPr/>
        <p:txBody>
          <a:bodyPr/>
          <a:lstStyle/>
          <a:p>
            <a:fld id="{B8FDEC20-994C-6747-9500-226CB0C467E7}" type="datetime4">
              <a:rPr lang="en-US" smtClean="0"/>
              <a:t>June 13, 2021</a:t>
            </a:fld>
            <a:endParaRPr lang="en-US" dirty="0"/>
          </a:p>
        </p:txBody>
      </p:sp>
      <p:sp>
        <p:nvSpPr>
          <p:cNvPr id="4" name="Footer Placeholder 3">
            <a:extLst>
              <a:ext uri="{FF2B5EF4-FFF2-40B4-BE49-F238E27FC236}">
                <a16:creationId xmlns:a16="http://schemas.microsoft.com/office/drawing/2014/main" id="{EF6407C4-F74A-8B46-B0C9-966D7E128059}"/>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F61D028-0152-9742-9B4A-118DEB54FC9F}"/>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18" name="Content Placeholder 16">
            <a:extLst>
              <a:ext uri="{FF2B5EF4-FFF2-40B4-BE49-F238E27FC236}">
                <a16:creationId xmlns:a16="http://schemas.microsoft.com/office/drawing/2014/main" id="{04B5CD5C-B402-DF4F-8193-F2455DA8DF9D}"/>
              </a:ext>
            </a:extLst>
          </p:cNvPr>
          <p:cNvSpPr>
            <a:spLocks noGrp="1"/>
          </p:cNvSpPr>
          <p:nvPr>
            <p:ph sz="quarter" idx="16"/>
          </p:nvPr>
        </p:nvSpPr>
        <p:spPr>
          <a:xfrm>
            <a:off x="342900" y="1217537"/>
            <a:ext cx="8425070" cy="4698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2">
            <a:extLst>
              <a:ext uri="{FF2B5EF4-FFF2-40B4-BE49-F238E27FC236}">
                <a16:creationId xmlns:a16="http://schemas.microsoft.com/office/drawing/2014/main" id="{3A561852-4AE0-B843-9121-A504F4CDC03B}"/>
              </a:ext>
            </a:extLst>
          </p:cNvPr>
          <p:cNvSpPr>
            <a:spLocks noGrp="1"/>
          </p:cNvSpPr>
          <p:nvPr>
            <p:ph type="body" sz="quarter" idx="27" hasCustomPrompt="1"/>
          </p:nvPr>
        </p:nvSpPr>
        <p:spPr>
          <a:xfrm>
            <a:off x="344424" y="6091779"/>
            <a:ext cx="8423546"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
        <p:nvSpPr>
          <p:cNvPr id="15" name="Text Placeholder 15">
            <a:extLst>
              <a:ext uri="{FF2B5EF4-FFF2-40B4-BE49-F238E27FC236}">
                <a16:creationId xmlns:a16="http://schemas.microsoft.com/office/drawing/2014/main" id="{F0AF0899-B012-454F-8E9C-3C20BA72BC68}"/>
              </a:ext>
            </a:extLst>
          </p:cNvPr>
          <p:cNvSpPr>
            <a:spLocks noGrp="1"/>
          </p:cNvSpPr>
          <p:nvPr>
            <p:ph type="body" sz="quarter" idx="29" hasCustomPrompt="1"/>
          </p:nvPr>
        </p:nvSpPr>
        <p:spPr>
          <a:xfrm>
            <a:off x="10754834" y="6360333"/>
            <a:ext cx="1041990" cy="309782"/>
          </a:xfrm>
          <a:blipFill dpi="0" rotWithShape="1">
            <a:blip r:embed="rId2"/>
            <a:srcRect/>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263203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with 2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0F6D-6B1C-8544-A409-3BA71BB47F89}"/>
              </a:ext>
            </a:extLst>
          </p:cNvPr>
          <p:cNvSpPr>
            <a:spLocks noGrp="1"/>
          </p:cNvSpPr>
          <p:nvPr>
            <p:ph type="title"/>
          </p:nvPr>
        </p:nvSpPr>
        <p:spPr>
          <a:xfrm>
            <a:off x="342900" y="461528"/>
            <a:ext cx="11506200" cy="590931"/>
          </a:xfrm>
        </p:spPr>
        <p:txBody>
          <a:bodyPr anchor="t"/>
          <a:lstStyle>
            <a:lvl1pPr>
              <a:defRPr sz="3600" spc="-100" baseline="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28C68E1-4EE8-4949-A836-3FC1E429E9FC}"/>
              </a:ext>
            </a:extLst>
          </p:cNvPr>
          <p:cNvSpPr>
            <a:spLocks noGrp="1"/>
          </p:cNvSpPr>
          <p:nvPr>
            <p:ph type="dt" sz="half" idx="10"/>
          </p:nvPr>
        </p:nvSpPr>
        <p:spPr/>
        <p:txBody>
          <a:bodyPr/>
          <a:lstStyle/>
          <a:p>
            <a:fld id="{B1677013-9239-2E42-9A21-475D262F8D04}" type="datetime4">
              <a:rPr lang="en-US" smtClean="0"/>
              <a:t>June 13, 2021</a:t>
            </a:fld>
            <a:endParaRPr lang="en-US" dirty="0"/>
          </a:p>
        </p:txBody>
      </p:sp>
      <p:sp>
        <p:nvSpPr>
          <p:cNvPr id="4" name="Footer Placeholder 3">
            <a:extLst>
              <a:ext uri="{FF2B5EF4-FFF2-40B4-BE49-F238E27FC236}">
                <a16:creationId xmlns:a16="http://schemas.microsoft.com/office/drawing/2014/main" id="{FB48550C-E9C0-8B4F-9935-CAA409F0580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C60F9BF-AFDF-254F-8A78-EEAD3A01981E}"/>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15" name="Content Placeholder 14">
            <a:extLst>
              <a:ext uri="{FF2B5EF4-FFF2-40B4-BE49-F238E27FC236}">
                <a16:creationId xmlns:a16="http://schemas.microsoft.com/office/drawing/2014/main" id="{535B7C05-2AD5-F547-99D3-459AA948DDC2}"/>
              </a:ext>
            </a:extLst>
          </p:cNvPr>
          <p:cNvSpPr>
            <a:spLocks noGrp="1"/>
          </p:cNvSpPr>
          <p:nvPr>
            <p:ph sz="quarter" idx="28"/>
          </p:nvPr>
        </p:nvSpPr>
        <p:spPr>
          <a:xfrm>
            <a:off x="342900" y="1212722"/>
            <a:ext cx="5681726" cy="4703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Content Placeholder 14">
            <a:extLst>
              <a:ext uri="{FF2B5EF4-FFF2-40B4-BE49-F238E27FC236}">
                <a16:creationId xmlns:a16="http://schemas.microsoft.com/office/drawing/2014/main" id="{B3ED6851-0D12-B443-A108-E6A5DA87F50D}"/>
              </a:ext>
            </a:extLst>
          </p:cNvPr>
          <p:cNvSpPr>
            <a:spLocks noGrp="1"/>
          </p:cNvSpPr>
          <p:nvPr>
            <p:ph sz="quarter" idx="29"/>
          </p:nvPr>
        </p:nvSpPr>
        <p:spPr>
          <a:xfrm>
            <a:off x="6167376" y="1212722"/>
            <a:ext cx="5681726" cy="4703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a:extLst>
              <a:ext uri="{FF2B5EF4-FFF2-40B4-BE49-F238E27FC236}">
                <a16:creationId xmlns:a16="http://schemas.microsoft.com/office/drawing/2014/main" id="{5FE5484A-89E0-EA4B-A620-5AAF5267600E}"/>
              </a:ext>
            </a:extLst>
          </p:cNvPr>
          <p:cNvSpPr>
            <a:spLocks noGrp="1"/>
          </p:cNvSpPr>
          <p:nvPr>
            <p:ph type="body" sz="quarter" idx="27" hasCustomPrompt="1"/>
          </p:nvPr>
        </p:nvSpPr>
        <p:spPr>
          <a:xfrm>
            <a:off x="344424" y="6091779"/>
            <a:ext cx="11503152"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Tree>
    <p:extLst>
      <p:ext uri="{BB962C8B-B14F-4D97-AF65-F5344CB8AC3E}">
        <p14:creationId xmlns:p14="http://schemas.microsoft.com/office/powerpoint/2010/main" val="3023641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with 2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0F6D-6B1C-8544-A409-3BA71BB47F89}"/>
              </a:ext>
            </a:extLst>
          </p:cNvPr>
          <p:cNvSpPr>
            <a:spLocks noGrp="1"/>
          </p:cNvSpPr>
          <p:nvPr>
            <p:ph type="title"/>
          </p:nvPr>
        </p:nvSpPr>
        <p:spPr>
          <a:xfrm>
            <a:off x="342900" y="461528"/>
            <a:ext cx="11506200" cy="590931"/>
          </a:xfrm>
        </p:spPr>
        <p:txBody>
          <a:bodyPr anchor="t"/>
          <a:lstStyle>
            <a:lvl1pPr>
              <a:defRPr sz="3600" spc="-100" baseline="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28C68E1-4EE8-4949-A836-3FC1E429E9FC}"/>
              </a:ext>
            </a:extLst>
          </p:cNvPr>
          <p:cNvSpPr>
            <a:spLocks noGrp="1"/>
          </p:cNvSpPr>
          <p:nvPr>
            <p:ph type="dt" sz="half" idx="10"/>
          </p:nvPr>
        </p:nvSpPr>
        <p:spPr/>
        <p:txBody>
          <a:bodyPr/>
          <a:lstStyle/>
          <a:p>
            <a:fld id="{B1677013-9239-2E42-9A21-475D262F8D04}" type="datetime4">
              <a:rPr lang="en-US" smtClean="0"/>
              <a:t>June 13, 2021</a:t>
            </a:fld>
            <a:endParaRPr lang="en-US" dirty="0"/>
          </a:p>
        </p:txBody>
      </p:sp>
      <p:sp>
        <p:nvSpPr>
          <p:cNvPr id="4" name="Footer Placeholder 3">
            <a:extLst>
              <a:ext uri="{FF2B5EF4-FFF2-40B4-BE49-F238E27FC236}">
                <a16:creationId xmlns:a16="http://schemas.microsoft.com/office/drawing/2014/main" id="{FB48550C-E9C0-8B4F-9935-CAA409F0580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C60F9BF-AFDF-254F-8A78-EEAD3A01981E}"/>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15" name="Content Placeholder 14">
            <a:extLst>
              <a:ext uri="{FF2B5EF4-FFF2-40B4-BE49-F238E27FC236}">
                <a16:creationId xmlns:a16="http://schemas.microsoft.com/office/drawing/2014/main" id="{535B7C05-2AD5-F547-99D3-459AA948DDC2}"/>
              </a:ext>
            </a:extLst>
          </p:cNvPr>
          <p:cNvSpPr>
            <a:spLocks noGrp="1"/>
          </p:cNvSpPr>
          <p:nvPr>
            <p:ph sz="quarter" idx="28"/>
          </p:nvPr>
        </p:nvSpPr>
        <p:spPr>
          <a:xfrm>
            <a:off x="342900" y="1626328"/>
            <a:ext cx="5681726" cy="42896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Content Placeholder 14">
            <a:extLst>
              <a:ext uri="{FF2B5EF4-FFF2-40B4-BE49-F238E27FC236}">
                <a16:creationId xmlns:a16="http://schemas.microsoft.com/office/drawing/2014/main" id="{B3ED6851-0D12-B443-A108-E6A5DA87F50D}"/>
              </a:ext>
            </a:extLst>
          </p:cNvPr>
          <p:cNvSpPr>
            <a:spLocks noGrp="1"/>
          </p:cNvSpPr>
          <p:nvPr>
            <p:ph sz="quarter" idx="29"/>
          </p:nvPr>
        </p:nvSpPr>
        <p:spPr>
          <a:xfrm>
            <a:off x="6167376" y="1626328"/>
            <a:ext cx="5681726" cy="42896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6">
            <a:extLst>
              <a:ext uri="{FF2B5EF4-FFF2-40B4-BE49-F238E27FC236}">
                <a16:creationId xmlns:a16="http://schemas.microsoft.com/office/drawing/2014/main" id="{00432C51-A503-E147-A56F-4D638C31D5D4}"/>
              </a:ext>
            </a:extLst>
          </p:cNvPr>
          <p:cNvSpPr>
            <a:spLocks noGrp="1"/>
          </p:cNvSpPr>
          <p:nvPr>
            <p:ph type="body" sz="quarter" idx="13" hasCustomPrompt="1"/>
          </p:nvPr>
        </p:nvSpPr>
        <p:spPr>
          <a:xfrm>
            <a:off x="344424" y="1061615"/>
            <a:ext cx="11503152" cy="400110"/>
          </a:xfrm>
          <a:prstGeom prst="rect">
            <a:avLst/>
          </a:prstGeom>
        </p:spPr>
        <p:txBody>
          <a:bodyPr>
            <a:spAutoFit/>
          </a:bodyPr>
          <a:lstStyle>
            <a:lvl1pPr marL="0" indent="0">
              <a:buNone/>
              <a:defRPr sz="2000" b="0" spc="0" baseline="0"/>
            </a:lvl1pPr>
          </a:lstStyle>
          <a:p>
            <a:pPr lvl="0"/>
            <a:r>
              <a:rPr lang="en-US" dirty="0"/>
              <a:t>Click to add subtitle</a:t>
            </a:r>
          </a:p>
        </p:txBody>
      </p:sp>
      <p:sp>
        <p:nvSpPr>
          <p:cNvPr id="11" name="Text Placeholder 2">
            <a:extLst>
              <a:ext uri="{FF2B5EF4-FFF2-40B4-BE49-F238E27FC236}">
                <a16:creationId xmlns:a16="http://schemas.microsoft.com/office/drawing/2014/main" id="{21E90F56-55EC-9E46-A270-A4B83052EA06}"/>
              </a:ext>
            </a:extLst>
          </p:cNvPr>
          <p:cNvSpPr>
            <a:spLocks noGrp="1"/>
          </p:cNvSpPr>
          <p:nvPr>
            <p:ph type="body" sz="quarter" idx="27" hasCustomPrompt="1"/>
          </p:nvPr>
        </p:nvSpPr>
        <p:spPr>
          <a:xfrm>
            <a:off x="344424" y="6091779"/>
            <a:ext cx="11503152"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Tree>
    <p:extLst>
      <p:ext uri="{BB962C8B-B14F-4D97-AF65-F5344CB8AC3E}">
        <p14:creationId xmlns:p14="http://schemas.microsoft.com/office/powerpoint/2010/main" val="2711308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DC37E3D-A383-C946-B129-A217E00F30B3}"/>
              </a:ext>
            </a:extLst>
          </p:cNvPr>
          <p:cNvSpPr>
            <a:spLocks noGrp="1"/>
          </p:cNvSpPr>
          <p:nvPr>
            <p:ph type="dt" sz="half" idx="10"/>
          </p:nvPr>
        </p:nvSpPr>
        <p:spPr/>
        <p:txBody>
          <a:bodyPr/>
          <a:lstStyle/>
          <a:p>
            <a:fld id="{B8FDEC20-994C-6747-9500-226CB0C467E7}" type="datetime4">
              <a:rPr lang="en-US" smtClean="0"/>
              <a:t>June 13, 2021</a:t>
            </a:fld>
            <a:endParaRPr lang="en-US" dirty="0"/>
          </a:p>
        </p:txBody>
      </p:sp>
      <p:sp>
        <p:nvSpPr>
          <p:cNvPr id="4" name="Footer Placeholder 3">
            <a:extLst>
              <a:ext uri="{FF2B5EF4-FFF2-40B4-BE49-F238E27FC236}">
                <a16:creationId xmlns:a16="http://schemas.microsoft.com/office/drawing/2014/main" id="{EAD1D2E8-8A32-F14E-864F-896481D632A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74C517C-E2A3-4349-A092-D18B0C677543}"/>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6" name="Chart Placeholder 5">
            <a:extLst>
              <a:ext uri="{FF2B5EF4-FFF2-40B4-BE49-F238E27FC236}">
                <a16:creationId xmlns:a16="http://schemas.microsoft.com/office/drawing/2014/main" id="{F61B3E04-D4A5-8940-BE85-9E8EAF515B14}"/>
              </a:ext>
            </a:extLst>
          </p:cNvPr>
          <p:cNvSpPr>
            <a:spLocks noGrp="1"/>
          </p:cNvSpPr>
          <p:nvPr>
            <p:ph type="chart" sz="quarter" idx="29"/>
          </p:nvPr>
        </p:nvSpPr>
        <p:spPr>
          <a:xfrm>
            <a:off x="342900" y="457200"/>
            <a:ext cx="11499850" cy="5458794"/>
          </a:xfrm>
        </p:spPr>
        <p:txBody>
          <a:bodyPr/>
          <a:lstStyle/>
          <a:p>
            <a:r>
              <a:rPr lang="en-US"/>
              <a:t>Click icon to add chart</a:t>
            </a:r>
            <a:endParaRPr lang="en-US" dirty="0"/>
          </a:p>
        </p:txBody>
      </p:sp>
      <p:sp>
        <p:nvSpPr>
          <p:cNvPr id="7" name="Text Placeholder 2">
            <a:extLst>
              <a:ext uri="{FF2B5EF4-FFF2-40B4-BE49-F238E27FC236}">
                <a16:creationId xmlns:a16="http://schemas.microsoft.com/office/drawing/2014/main" id="{E616D475-8BCE-BB42-9DD2-67047D7BFC14}"/>
              </a:ext>
            </a:extLst>
          </p:cNvPr>
          <p:cNvSpPr>
            <a:spLocks noGrp="1"/>
          </p:cNvSpPr>
          <p:nvPr>
            <p:ph type="body" sz="quarter" idx="27" hasCustomPrompt="1"/>
          </p:nvPr>
        </p:nvSpPr>
        <p:spPr>
          <a:xfrm>
            <a:off x="344424" y="6091779"/>
            <a:ext cx="11503152"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Tree>
    <p:extLst>
      <p:ext uri="{BB962C8B-B14F-4D97-AF65-F5344CB8AC3E}">
        <p14:creationId xmlns:p14="http://schemas.microsoft.com/office/powerpoint/2010/main" val="40732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DA4B-48C9-B74F-859B-998DF679EE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1036DC-2B3D-6646-8F58-B439696BB87B}"/>
              </a:ext>
            </a:extLst>
          </p:cNvPr>
          <p:cNvSpPr>
            <a:spLocks noGrp="1"/>
          </p:cNvSpPr>
          <p:nvPr>
            <p:ph type="dt" sz="half" idx="10"/>
          </p:nvPr>
        </p:nvSpPr>
        <p:spPr/>
        <p:txBody>
          <a:bodyPr/>
          <a:lstStyle/>
          <a:p>
            <a:fld id="{B8FDEC20-994C-6747-9500-226CB0C467E7}" type="datetime4">
              <a:rPr lang="en-US" smtClean="0"/>
              <a:t>June 13, 2021</a:t>
            </a:fld>
            <a:endParaRPr lang="en-US" dirty="0"/>
          </a:p>
        </p:txBody>
      </p:sp>
      <p:sp>
        <p:nvSpPr>
          <p:cNvPr id="4" name="Footer Placeholder 3">
            <a:extLst>
              <a:ext uri="{FF2B5EF4-FFF2-40B4-BE49-F238E27FC236}">
                <a16:creationId xmlns:a16="http://schemas.microsoft.com/office/drawing/2014/main" id="{6A6D1E84-8AE5-A943-94AF-C6A68C7197AE}"/>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F64FB25-39FF-8B49-A982-37EB7A333760}"/>
              </a:ext>
            </a:extLst>
          </p:cNvPr>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534246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DA4B-48C9-B74F-859B-998DF679EE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1036DC-2B3D-6646-8F58-B439696BB87B}"/>
              </a:ext>
            </a:extLst>
          </p:cNvPr>
          <p:cNvSpPr>
            <a:spLocks noGrp="1"/>
          </p:cNvSpPr>
          <p:nvPr>
            <p:ph type="dt" sz="half" idx="10"/>
          </p:nvPr>
        </p:nvSpPr>
        <p:spPr/>
        <p:txBody>
          <a:bodyPr/>
          <a:lstStyle/>
          <a:p>
            <a:fld id="{B8FDEC20-994C-6747-9500-226CB0C467E7}" type="datetime4">
              <a:rPr lang="en-US" smtClean="0"/>
              <a:t>June 13, 2021</a:t>
            </a:fld>
            <a:endParaRPr lang="en-US" dirty="0"/>
          </a:p>
        </p:txBody>
      </p:sp>
      <p:sp>
        <p:nvSpPr>
          <p:cNvPr id="4" name="Footer Placeholder 3">
            <a:extLst>
              <a:ext uri="{FF2B5EF4-FFF2-40B4-BE49-F238E27FC236}">
                <a16:creationId xmlns:a16="http://schemas.microsoft.com/office/drawing/2014/main" id="{6A6D1E84-8AE5-A943-94AF-C6A68C7197AE}"/>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F64FB25-39FF-8B49-A982-37EB7A333760}"/>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7" name="Text Placeholder 6">
            <a:extLst>
              <a:ext uri="{FF2B5EF4-FFF2-40B4-BE49-F238E27FC236}">
                <a16:creationId xmlns:a16="http://schemas.microsoft.com/office/drawing/2014/main" id="{AA01A914-C393-0D42-983A-BAC555BFC9E8}"/>
              </a:ext>
            </a:extLst>
          </p:cNvPr>
          <p:cNvSpPr>
            <a:spLocks noGrp="1"/>
          </p:cNvSpPr>
          <p:nvPr>
            <p:ph type="body" sz="quarter" idx="13" hasCustomPrompt="1"/>
          </p:nvPr>
        </p:nvSpPr>
        <p:spPr>
          <a:xfrm>
            <a:off x="344424" y="1061615"/>
            <a:ext cx="11503152" cy="400110"/>
          </a:xfrm>
          <a:prstGeom prst="rect">
            <a:avLst/>
          </a:prstGeom>
        </p:spPr>
        <p:txBody>
          <a:bodyPr>
            <a:spAutoFit/>
          </a:bodyPr>
          <a:lstStyle>
            <a:lvl1pPr marL="0" indent="0">
              <a:buNone/>
              <a:defRPr sz="2000" b="0" spc="0" baseline="0"/>
            </a:lvl1pPr>
          </a:lstStyle>
          <a:p>
            <a:pPr lvl="0"/>
            <a:r>
              <a:rPr lang="en-US" dirty="0"/>
              <a:t>Click to add subtitle</a:t>
            </a:r>
          </a:p>
        </p:txBody>
      </p:sp>
    </p:spTree>
    <p:extLst>
      <p:ext uri="{BB962C8B-B14F-4D97-AF65-F5344CB8AC3E}">
        <p14:creationId xmlns:p14="http://schemas.microsoft.com/office/powerpoint/2010/main" val="2657798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E2947A2-86E9-C64A-AFC3-42CEC54B0BF6}"/>
              </a:ext>
            </a:extLst>
          </p:cNvPr>
          <p:cNvSpPr>
            <a:spLocks noGrp="1"/>
          </p:cNvSpPr>
          <p:nvPr>
            <p:ph type="dt" sz="half" idx="10"/>
          </p:nvPr>
        </p:nvSpPr>
        <p:spPr/>
        <p:txBody>
          <a:bodyPr/>
          <a:lstStyle/>
          <a:p>
            <a:fld id="{B8FDEC20-994C-6747-9500-226CB0C467E7}" type="datetime4">
              <a:rPr lang="en-US" smtClean="0"/>
              <a:t>June 13, 2021</a:t>
            </a:fld>
            <a:endParaRPr lang="en-US" dirty="0"/>
          </a:p>
        </p:txBody>
      </p:sp>
      <p:sp>
        <p:nvSpPr>
          <p:cNvPr id="4" name="Footer Placeholder 3">
            <a:extLst>
              <a:ext uri="{FF2B5EF4-FFF2-40B4-BE49-F238E27FC236}">
                <a16:creationId xmlns:a16="http://schemas.microsoft.com/office/drawing/2014/main" id="{DC4939A7-B8C0-284B-B36E-6FEEA4ED84E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C04071A-33BF-AE4C-9AD4-644F7BB5DA5F}"/>
              </a:ext>
            </a:extLst>
          </p:cNvPr>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588408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6" name="Picture Placeholder 254">
            <a:extLst>
              <a:ext uri="{FF2B5EF4-FFF2-40B4-BE49-F238E27FC236}">
                <a16:creationId xmlns:a16="http://schemas.microsoft.com/office/drawing/2014/main" id="{B7CC49EB-D965-2D48-BF94-456D002CCD87}"/>
              </a:ext>
            </a:extLst>
          </p:cNvPr>
          <p:cNvSpPr>
            <a:spLocks noGrp="1"/>
          </p:cNvSpPr>
          <p:nvPr>
            <p:ph type="pic" sz="quarter" idx="13"/>
          </p:nvPr>
        </p:nvSpPr>
        <p:spPr>
          <a:xfrm>
            <a:off x="-1" y="0"/>
            <a:ext cx="12192001" cy="6858000"/>
          </a:xfrm>
          <a:prstGeom prst="rect">
            <a:avLst/>
          </a:prstGeom>
          <a:solidFill>
            <a:schemeClr val="bg1"/>
          </a:solidFill>
        </p:spPr>
        <p:txBody>
          <a:bodyPr/>
          <a:lstStyle>
            <a:lvl1pPr marL="0" indent="0">
              <a:buNone/>
              <a:defRPr sz="2800" b="1" spc="-150"/>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882816B7-05C5-FF48-9E5A-774958ED059B}"/>
              </a:ext>
            </a:extLst>
          </p:cNvPr>
          <p:cNvSpPr>
            <a:spLocks noGrp="1"/>
          </p:cNvSpPr>
          <p:nvPr>
            <p:ph type="dt" sz="half" idx="10"/>
          </p:nvPr>
        </p:nvSpPr>
        <p:spPr/>
        <p:txBody>
          <a:bodyPr/>
          <a:lstStyle>
            <a:lvl1pPr>
              <a:defRPr>
                <a:solidFill>
                  <a:schemeClr val="bg1"/>
                </a:solidFill>
              </a:defRPr>
            </a:lvl1pPr>
          </a:lstStyle>
          <a:p>
            <a:fld id="{B8FDEC20-994C-6747-9500-226CB0C467E7}" type="datetime4">
              <a:rPr lang="en-US" smtClean="0"/>
              <a:pPr/>
              <a:t>June 13, 2021</a:t>
            </a:fld>
            <a:endParaRPr lang="en-US" dirty="0"/>
          </a:p>
        </p:txBody>
      </p:sp>
      <p:sp>
        <p:nvSpPr>
          <p:cNvPr id="4" name="Footer Placeholder 3">
            <a:extLst>
              <a:ext uri="{FF2B5EF4-FFF2-40B4-BE49-F238E27FC236}">
                <a16:creationId xmlns:a16="http://schemas.microsoft.com/office/drawing/2014/main" id="{58E69BFD-949C-2F4E-9BF6-66D6D0E64054}"/>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67AE0D72-4DC1-6246-A36B-CC81251FCB90}"/>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8" name="Text Placeholder 15">
            <a:extLst>
              <a:ext uri="{FF2B5EF4-FFF2-40B4-BE49-F238E27FC236}">
                <a16:creationId xmlns:a16="http://schemas.microsoft.com/office/drawing/2014/main" id="{056F7D7B-0168-E74C-B8C6-EAA6C8509563}"/>
              </a:ext>
            </a:extLst>
          </p:cNvPr>
          <p:cNvSpPr>
            <a:spLocks noGrp="1"/>
          </p:cNvSpPr>
          <p:nvPr>
            <p:ph type="body" sz="quarter" idx="29" hasCustomPrompt="1"/>
          </p:nvPr>
        </p:nvSpPr>
        <p:spPr>
          <a:xfrm>
            <a:off x="10754834" y="6360333"/>
            <a:ext cx="1041990" cy="309782"/>
          </a:xfrm>
          <a:blipFill dpi="0" rotWithShape="1">
            <a:blip r:embed="rId2"/>
            <a:srcRect/>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3186279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e Blue">
    <p:bg>
      <p:bgPr>
        <a:solidFill>
          <a:schemeClr val="tx2"/>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36EEB7A-660B-2849-8784-03277EB4E374}"/>
              </a:ext>
            </a:extLst>
          </p:cNvPr>
          <p:cNvSpPr>
            <a:spLocks noGrp="1"/>
          </p:cNvSpPr>
          <p:nvPr>
            <p:ph type="dt" sz="half" idx="10"/>
          </p:nvPr>
        </p:nvSpPr>
        <p:spPr/>
        <p:txBody>
          <a:bodyPr/>
          <a:lstStyle>
            <a:lvl1pPr>
              <a:defRPr>
                <a:solidFill>
                  <a:schemeClr val="tx2"/>
                </a:solidFill>
              </a:defRPr>
            </a:lvl1pPr>
          </a:lstStyle>
          <a:p>
            <a:fld id="{B8FDEC20-994C-6747-9500-226CB0C467E7}" type="datetime4">
              <a:rPr lang="en-US" smtClean="0"/>
              <a:pPr/>
              <a:t>June 13, 2021</a:t>
            </a:fld>
            <a:endParaRPr lang="en-US" dirty="0"/>
          </a:p>
        </p:txBody>
      </p:sp>
      <p:sp>
        <p:nvSpPr>
          <p:cNvPr id="4" name="Footer Placeholder 3">
            <a:extLst>
              <a:ext uri="{FF2B5EF4-FFF2-40B4-BE49-F238E27FC236}">
                <a16:creationId xmlns:a16="http://schemas.microsoft.com/office/drawing/2014/main" id="{6668D113-2F65-3E46-BA2C-CF80CA12A67E}"/>
              </a:ext>
            </a:extLst>
          </p:cNvPr>
          <p:cNvSpPr>
            <a:spLocks noGrp="1"/>
          </p:cNvSpPr>
          <p:nvPr>
            <p:ph type="ftr" sz="quarter" idx="11"/>
          </p:nvPr>
        </p:nvSpPr>
        <p:spPr/>
        <p:txBody>
          <a:bodyPr/>
          <a:lstStyle>
            <a:lvl1pPr>
              <a:defRPr>
                <a:solidFill>
                  <a:schemeClr val="tx2"/>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22B4456-3C67-D24A-BA0A-BF1D03932040}"/>
              </a:ext>
            </a:extLst>
          </p:cNvPr>
          <p:cNvSpPr>
            <a:spLocks noGrp="1"/>
          </p:cNvSpPr>
          <p:nvPr>
            <p:ph type="sldNum" sz="quarter" idx="12"/>
          </p:nvPr>
        </p:nvSpPr>
        <p:spPr/>
        <p:txBody>
          <a:bodyPr/>
          <a:lstStyle>
            <a:lvl1pPr>
              <a:defRPr>
                <a:solidFill>
                  <a:schemeClr val="tx2"/>
                </a:solidFill>
              </a:defRPr>
            </a:lvl1pPr>
          </a:lstStyle>
          <a:p>
            <a:fld id="{B7E7695C-FCF1-4AA0-9B93-7941FED13DC4}" type="slidenum">
              <a:rPr lang="en-US" smtClean="0"/>
              <a:pPr/>
              <a:t>‹#›</a:t>
            </a:fld>
            <a:endParaRPr lang="en-US" dirty="0"/>
          </a:p>
        </p:txBody>
      </p:sp>
      <p:grpSp>
        <p:nvGrpSpPr>
          <p:cNvPr id="16" name="Group 15">
            <a:extLst>
              <a:ext uri="{FF2B5EF4-FFF2-40B4-BE49-F238E27FC236}">
                <a16:creationId xmlns:a16="http://schemas.microsoft.com/office/drawing/2014/main" id="{8DC4FCCB-CCBE-7E4B-A589-0FC338EFFA64}"/>
              </a:ext>
            </a:extLst>
          </p:cNvPr>
          <p:cNvGrpSpPr/>
          <p:nvPr userDrawn="1"/>
        </p:nvGrpSpPr>
        <p:grpSpPr>
          <a:xfrm>
            <a:off x="3556774" y="2736865"/>
            <a:ext cx="5078452" cy="1384271"/>
            <a:chOff x="1233488" y="677863"/>
            <a:chExt cx="2882900" cy="785813"/>
          </a:xfrm>
          <a:solidFill>
            <a:schemeClr val="bg1"/>
          </a:solidFill>
        </p:grpSpPr>
        <p:sp>
          <p:nvSpPr>
            <p:cNvPr id="17" name="Freeform 35">
              <a:extLst>
                <a:ext uri="{FF2B5EF4-FFF2-40B4-BE49-F238E27FC236}">
                  <a16:creationId xmlns:a16="http://schemas.microsoft.com/office/drawing/2014/main" id="{433A1FF5-AF6D-124A-ACAF-A3575D9C6CA4}"/>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8" name="Freeform 36">
              <a:extLst>
                <a:ext uri="{FF2B5EF4-FFF2-40B4-BE49-F238E27FC236}">
                  <a16:creationId xmlns:a16="http://schemas.microsoft.com/office/drawing/2014/main" id="{7CB889FE-2D70-0A49-B056-1C7476B8F792}"/>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9" name="Freeform 37">
              <a:extLst>
                <a:ext uri="{FF2B5EF4-FFF2-40B4-BE49-F238E27FC236}">
                  <a16:creationId xmlns:a16="http://schemas.microsoft.com/office/drawing/2014/main" id="{9ACEE2A6-AE3F-F143-9CD3-1095B2E3AB0A}"/>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0" name="Rectangle 38">
              <a:extLst>
                <a:ext uri="{FF2B5EF4-FFF2-40B4-BE49-F238E27FC236}">
                  <a16:creationId xmlns:a16="http://schemas.microsoft.com/office/drawing/2014/main" id="{C1C36DB5-919E-E848-851D-2F5763A28D2A}"/>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1" name="Freeform 39">
              <a:extLst>
                <a:ext uri="{FF2B5EF4-FFF2-40B4-BE49-F238E27FC236}">
                  <a16:creationId xmlns:a16="http://schemas.microsoft.com/office/drawing/2014/main" id="{811E474A-E647-AE4A-B519-971C7D685AD6}"/>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2" name="Freeform 40">
              <a:extLst>
                <a:ext uri="{FF2B5EF4-FFF2-40B4-BE49-F238E27FC236}">
                  <a16:creationId xmlns:a16="http://schemas.microsoft.com/office/drawing/2014/main" id="{FABAFA95-CC38-A146-A011-3F8E98911E8B}"/>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41">
              <a:extLst>
                <a:ext uri="{FF2B5EF4-FFF2-40B4-BE49-F238E27FC236}">
                  <a16:creationId xmlns:a16="http://schemas.microsoft.com/office/drawing/2014/main" id="{440278FE-D342-0247-8DFC-E3FD4498C7C1}"/>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Freeform 42">
              <a:extLst>
                <a:ext uri="{FF2B5EF4-FFF2-40B4-BE49-F238E27FC236}">
                  <a16:creationId xmlns:a16="http://schemas.microsoft.com/office/drawing/2014/main" id="{2BF1A0E8-A187-7C40-B895-3F4FF6B4888B}"/>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1971482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e White">
    <p:bg>
      <p:bgPr>
        <a:solidFill>
          <a:schemeClr val="bg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36EEB7A-660B-2849-8784-03277EB4E374}"/>
              </a:ext>
            </a:extLst>
          </p:cNvPr>
          <p:cNvSpPr>
            <a:spLocks noGrp="1"/>
          </p:cNvSpPr>
          <p:nvPr>
            <p:ph type="dt" sz="half" idx="10"/>
          </p:nvPr>
        </p:nvSpPr>
        <p:spPr/>
        <p:txBody>
          <a:bodyPr/>
          <a:lstStyle>
            <a:lvl1pPr>
              <a:defRPr>
                <a:solidFill>
                  <a:schemeClr val="bg1"/>
                </a:solidFill>
              </a:defRPr>
            </a:lvl1pPr>
          </a:lstStyle>
          <a:p>
            <a:fld id="{B8FDEC20-994C-6747-9500-226CB0C467E7}" type="datetime4">
              <a:rPr lang="en-US" smtClean="0"/>
              <a:pPr/>
              <a:t>June 13, 2021</a:t>
            </a:fld>
            <a:endParaRPr lang="en-US" dirty="0"/>
          </a:p>
        </p:txBody>
      </p:sp>
      <p:sp>
        <p:nvSpPr>
          <p:cNvPr id="4" name="Footer Placeholder 3">
            <a:extLst>
              <a:ext uri="{FF2B5EF4-FFF2-40B4-BE49-F238E27FC236}">
                <a16:creationId xmlns:a16="http://schemas.microsoft.com/office/drawing/2014/main" id="{6668D113-2F65-3E46-BA2C-CF80CA12A67E}"/>
              </a:ext>
            </a:extLst>
          </p:cNvPr>
          <p:cNvSpPr>
            <a:spLocks noGrp="1"/>
          </p:cNvSpPr>
          <p:nvPr>
            <p:ph type="ftr" sz="quarter" idx="11"/>
          </p:nvPr>
        </p:nvSpPr>
        <p:spPr/>
        <p:txBody>
          <a:bodyPr/>
          <a:lstStyle>
            <a:lvl1pPr>
              <a:defRPr>
                <a:solidFill>
                  <a:schemeClr val="bg1"/>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22B4456-3C67-D24A-BA0A-BF1D03932040}"/>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grpSp>
        <p:nvGrpSpPr>
          <p:cNvPr id="14" name="Group 13">
            <a:extLst>
              <a:ext uri="{FF2B5EF4-FFF2-40B4-BE49-F238E27FC236}">
                <a16:creationId xmlns:a16="http://schemas.microsoft.com/office/drawing/2014/main" id="{4720F530-6ED7-C64C-9700-F4AB1DD1641A}"/>
              </a:ext>
            </a:extLst>
          </p:cNvPr>
          <p:cNvGrpSpPr/>
          <p:nvPr userDrawn="1"/>
        </p:nvGrpSpPr>
        <p:grpSpPr>
          <a:xfrm>
            <a:off x="3556774" y="2736865"/>
            <a:ext cx="5078452" cy="1384271"/>
            <a:chOff x="1233488" y="677863"/>
            <a:chExt cx="2882900" cy="785813"/>
          </a:xfrm>
          <a:solidFill>
            <a:schemeClr val="tx2"/>
          </a:solidFill>
        </p:grpSpPr>
        <p:sp>
          <p:nvSpPr>
            <p:cNvPr id="15" name="Freeform 35">
              <a:extLst>
                <a:ext uri="{FF2B5EF4-FFF2-40B4-BE49-F238E27FC236}">
                  <a16:creationId xmlns:a16="http://schemas.microsoft.com/office/drawing/2014/main" id="{7F9DE9C3-93E9-E341-805F-3A974A674DBB}"/>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5" name="Freeform 36">
              <a:extLst>
                <a:ext uri="{FF2B5EF4-FFF2-40B4-BE49-F238E27FC236}">
                  <a16:creationId xmlns:a16="http://schemas.microsoft.com/office/drawing/2014/main" id="{303C2EE9-A25B-6B4C-A0BA-056FEE1A50D0}"/>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6" name="Freeform 37">
              <a:extLst>
                <a:ext uri="{FF2B5EF4-FFF2-40B4-BE49-F238E27FC236}">
                  <a16:creationId xmlns:a16="http://schemas.microsoft.com/office/drawing/2014/main" id="{AB448CC9-DDCF-1647-B990-128F07220E04}"/>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 name="Rectangle 38">
              <a:extLst>
                <a:ext uri="{FF2B5EF4-FFF2-40B4-BE49-F238E27FC236}">
                  <a16:creationId xmlns:a16="http://schemas.microsoft.com/office/drawing/2014/main" id="{A6AEA21E-A637-5E43-AD93-36B6BCEF4657}"/>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 name="Freeform 39">
              <a:extLst>
                <a:ext uri="{FF2B5EF4-FFF2-40B4-BE49-F238E27FC236}">
                  <a16:creationId xmlns:a16="http://schemas.microsoft.com/office/drawing/2014/main" id="{EE10B9EA-6EA0-644F-B6EE-EEE153AFA557}"/>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9" name="Freeform 40">
              <a:extLst>
                <a:ext uri="{FF2B5EF4-FFF2-40B4-BE49-F238E27FC236}">
                  <a16:creationId xmlns:a16="http://schemas.microsoft.com/office/drawing/2014/main" id="{EBDD8C99-F1F7-1845-99F3-FCB5F62F3ADF}"/>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30" name="Freeform 41">
              <a:extLst>
                <a:ext uri="{FF2B5EF4-FFF2-40B4-BE49-F238E27FC236}">
                  <a16:creationId xmlns:a16="http://schemas.microsoft.com/office/drawing/2014/main" id="{D362B0FA-9D53-0544-95FB-7EC78573E5DF}"/>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31" name="Freeform 42">
              <a:extLst>
                <a:ext uri="{FF2B5EF4-FFF2-40B4-BE49-F238E27FC236}">
                  <a16:creationId xmlns:a16="http://schemas.microsoft.com/office/drawing/2014/main" id="{5E49F73B-AFFC-FB40-B91A-5007B1FD2DE7}"/>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13744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hite">
    <p:bg>
      <p:bgPr>
        <a:solidFill>
          <a:schemeClr val="bg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91DB10C-0BFA-EA44-870C-0E8416B3613E}"/>
              </a:ext>
            </a:extLst>
          </p:cNvPr>
          <p:cNvSpPr>
            <a:spLocks noGrp="1"/>
          </p:cNvSpPr>
          <p:nvPr>
            <p:ph type="dt" sz="half" idx="10"/>
          </p:nvPr>
        </p:nvSpPr>
        <p:spPr/>
        <p:txBody>
          <a:bodyPr/>
          <a:lstStyle>
            <a:lvl1pPr>
              <a:defRPr>
                <a:solidFill>
                  <a:schemeClr val="tx1"/>
                </a:solidFill>
              </a:defRPr>
            </a:lvl1pPr>
          </a:lstStyle>
          <a:p>
            <a:fld id="{B8FDEC20-994C-6747-9500-226CB0C467E7}" type="datetime4">
              <a:rPr lang="en-US" smtClean="0"/>
              <a:pPr/>
              <a:t>June 13, 2021</a:t>
            </a:fld>
            <a:endParaRPr lang="en-US" dirty="0"/>
          </a:p>
        </p:txBody>
      </p:sp>
      <p:sp>
        <p:nvSpPr>
          <p:cNvPr id="4" name="Footer Placeholder 3">
            <a:extLst>
              <a:ext uri="{FF2B5EF4-FFF2-40B4-BE49-F238E27FC236}">
                <a16:creationId xmlns:a16="http://schemas.microsoft.com/office/drawing/2014/main" id="{6234B5B2-FA61-CA4F-ACE9-4BA473C55137}"/>
              </a:ext>
            </a:extLst>
          </p:cNvPr>
          <p:cNvSpPr>
            <a:spLocks noGrp="1"/>
          </p:cNvSpPr>
          <p:nvPr>
            <p:ph type="ftr" sz="quarter" idx="11"/>
          </p:nvPr>
        </p:nvSpPr>
        <p:spPr/>
        <p:txBody>
          <a:bodyPr/>
          <a:lstStyle>
            <a:lvl1pPr>
              <a:defRPr>
                <a:solidFill>
                  <a:schemeClr val="tx1"/>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A76EBA66-063E-2E41-B529-E6DC2A2818AD}"/>
              </a:ext>
            </a:extLst>
          </p:cNvPr>
          <p:cNvSpPr>
            <a:spLocks noGrp="1"/>
          </p:cNvSpPr>
          <p:nvPr>
            <p:ph type="sldNum" sz="quarter" idx="12"/>
          </p:nvPr>
        </p:nvSpPr>
        <p:spPr/>
        <p:txBody>
          <a:bodyPr/>
          <a:lstStyle>
            <a:lvl1pPr>
              <a:defRPr>
                <a:solidFill>
                  <a:schemeClr val="tx1"/>
                </a:solidFill>
              </a:defRPr>
            </a:lvl1pPr>
          </a:lstStyle>
          <a:p>
            <a:fld id="{B7E7695C-FCF1-4AA0-9B93-7941FED13DC4}" type="slidenum">
              <a:rPr lang="en-US" smtClean="0"/>
              <a:pPr/>
              <a:t>‹#›</a:t>
            </a:fld>
            <a:endParaRPr lang="en-US" dirty="0"/>
          </a:p>
        </p:txBody>
      </p:sp>
      <p:sp>
        <p:nvSpPr>
          <p:cNvPr id="6" name="TextBox 5">
            <a:extLst>
              <a:ext uri="{FF2B5EF4-FFF2-40B4-BE49-F238E27FC236}">
                <a16:creationId xmlns:a16="http://schemas.microsoft.com/office/drawing/2014/main" id="{BA129F18-6CE6-D845-BECC-2F00362C051B}"/>
              </a:ext>
            </a:extLst>
          </p:cNvPr>
          <p:cNvSpPr txBox="1"/>
          <p:nvPr userDrawn="1"/>
        </p:nvSpPr>
        <p:spPr>
          <a:xfrm>
            <a:off x="342900" y="5381996"/>
            <a:ext cx="6975355" cy="923330"/>
          </a:xfrm>
          <a:prstGeom prst="rect">
            <a:avLst/>
          </a:prstGeom>
          <a:noFill/>
        </p:spPr>
        <p:txBody>
          <a:bodyPr wrap="square" rtlCol="0">
            <a:spAutoFit/>
          </a:bodyPr>
          <a:lstStyle/>
          <a:p>
            <a:r>
              <a:rPr lang="en-US" sz="900" b="0" dirty="0">
                <a:solidFill>
                  <a:schemeClr val="tx1"/>
                </a:solidFill>
                <a:latin typeface="Arial" panose="020B0604020202020204" pitchFamily="34" charset="0"/>
                <a:ea typeface="Verdana" panose="020B0604030504040204" pitchFamily="34" charset="0"/>
                <a:cs typeface="Arial" panose="020B0604020202020204" pitchFamily="34" charset="0"/>
              </a:rPr>
              <a:t>© 2021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orbit logo, the M orbit logo, Intelligence Accelerated™, and other Micron trademarks are the property of Micron Technology, Inc. All other trademarks are the property of their respective owners.</a:t>
            </a:r>
          </a:p>
        </p:txBody>
      </p:sp>
      <p:sp>
        <p:nvSpPr>
          <p:cNvPr id="7" name="Text Placeholder 6">
            <a:extLst>
              <a:ext uri="{FF2B5EF4-FFF2-40B4-BE49-F238E27FC236}">
                <a16:creationId xmlns:a16="http://schemas.microsoft.com/office/drawing/2014/main" id="{A223CD91-7639-5D42-A1A5-A065F2BC5901}"/>
              </a:ext>
            </a:extLst>
          </p:cNvPr>
          <p:cNvSpPr>
            <a:spLocks noGrp="1"/>
          </p:cNvSpPr>
          <p:nvPr>
            <p:ph type="body" sz="quarter" idx="24" hasCustomPrompt="1"/>
          </p:nvPr>
        </p:nvSpPr>
        <p:spPr>
          <a:xfrm>
            <a:off x="342900" y="3622381"/>
            <a:ext cx="11506200" cy="423863"/>
          </a:xfrm>
          <a:prstGeom prst="rect">
            <a:avLst/>
          </a:prstGeom>
        </p:spPr>
        <p:txBody>
          <a:bodyPr tIns="0" anchor="t">
            <a:noAutofit/>
          </a:bodyPr>
          <a:lstStyle>
            <a:lvl1pPr>
              <a:lnSpc>
                <a:spcPct val="80000"/>
              </a:lnSpc>
              <a:spcBef>
                <a:spcPts val="0"/>
              </a:spcBef>
              <a:buFontTx/>
              <a:buNone/>
              <a:defRPr sz="2800" b="1" spc="0">
                <a:solidFill>
                  <a:schemeClr val="tx1"/>
                </a:solidFill>
                <a:effectLst>
                  <a:outerShdw blurRad="38100" dist="12700" dir="5400000" algn="ctr" rotWithShape="0">
                    <a:srgbClr val="000000">
                      <a:alpha val="10000"/>
                    </a:srgbClr>
                  </a:outerShdw>
                </a:effectLst>
              </a:defRPr>
            </a:lvl1pPr>
            <a:lvl2pPr>
              <a:spcAft>
                <a:spcPts val="0"/>
              </a:spcAft>
              <a:buFontTx/>
              <a:buNone/>
              <a:defRPr sz="2800" b="1"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800" b="1" spc="0">
                <a:solidFill>
                  <a:schemeClr val="bg1"/>
                </a:solidFill>
                <a:effectLst>
                  <a:outerShdw blurRad="38100" dist="12700" dir="5400000" algn="ctr" rotWithShape="0">
                    <a:srgbClr val="000000">
                      <a:alpha val="10000"/>
                    </a:srgbClr>
                  </a:outerShdw>
                </a:effectLst>
              </a:defRPr>
            </a:lvl3pPr>
            <a:lvl4pPr>
              <a:spcAft>
                <a:spcPts val="0"/>
              </a:spcAft>
              <a:buFontTx/>
              <a:buNone/>
              <a:defRPr sz="2800" b="1"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800" b="1" spc="0">
                <a:solidFill>
                  <a:schemeClr val="bg1"/>
                </a:solidFill>
                <a:effectLst>
                  <a:outerShdw blurRad="38100" dist="12700" dir="5400000" algn="ctr" rotWithShape="0">
                    <a:srgbClr val="000000">
                      <a:alpha val="10000"/>
                    </a:srgbClr>
                  </a:outerShdw>
                </a:effectLst>
              </a:defRPr>
            </a:lvl5pPr>
          </a:lstStyle>
          <a:p>
            <a:pPr lvl="0"/>
            <a:r>
              <a:rPr lang="en-US" dirty="0"/>
              <a:t>Subtitle</a:t>
            </a:r>
          </a:p>
        </p:txBody>
      </p:sp>
      <p:sp>
        <p:nvSpPr>
          <p:cNvPr id="8" name="Text Placeholder 9">
            <a:extLst>
              <a:ext uri="{FF2B5EF4-FFF2-40B4-BE49-F238E27FC236}">
                <a16:creationId xmlns:a16="http://schemas.microsoft.com/office/drawing/2014/main" id="{82FB3200-FC05-314C-817D-26A42C784B08}"/>
              </a:ext>
            </a:extLst>
          </p:cNvPr>
          <p:cNvSpPr>
            <a:spLocks noGrp="1"/>
          </p:cNvSpPr>
          <p:nvPr>
            <p:ph type="body" sz="quarter" idx="25" hasCustomPrompt="1"/>
          </p:nvPr>
        </p:nvSpPr>
        <p:spPr>
          <a:xfrm>
            <a:off x="342900" y="4070647"/>
            <a:ext cx="11506200" cy="898525"/>
          </a:xfrm>
          <a:prstGeom prst="rect">
            <a:avLst/>
          </a:prstGeom>
        </p:spPr>
        <p:txBody>
          <a:bodyPr>
            <a:noAutofit/>
          </a:bodyPr>
          <a:lstStyle>
            <a:lvl1pPr>
              <a:lnSpc>
                <a:spcPct val="100000"/>
              </a:lnSpc>
              <a:spcBef>
                <a:spcPts val="0"/>
              </a:spcBef>
              <a:buFontTx/>
              <a:buNone/>
              <a:defRPr sz="2400" b="0" spc="0">
                <a:solidFill>
                  <a:schemeClr val="tx1"/>
                </a:solidFill>
                <a:effectLst>
                  <a:outerShdw blurRad="38100" dist="12700" dir="5400000" algn="ctr" rotWithShape="0">
                    <a:srgbClr val="000000">
                      <a:alpha val="10000"/>
                    </a:srgbClr>
                  </a:outerShdw>
                </a:effectLst>
              </a:defRPr>
            </a:lvl1pPr>
            <a:lvl2pPr>
              <a:spcAft>
                <a:spcPts val="0"/>
              </a:spcAft>
              <a:buFontTx/>
              <a:buNone/>
              <a:defRPr sz="2400" b="0"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3pPr>
            <a:lvl4pPr>
              <a:spcAft>
                <a:spcPts val="0"/>
              </a:spcAft>
              <a:buFontTx/>
              <a:buNone/>
              <a:defRPr sz="2400" b="0"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400" b="0" spc="0">
                <a:solidFill>
                  <a:schemeClr val="bg1"/>
                </a:solidFill>
                <a:effectLst>
                  <a:outerShdw blurRad="38100" dist="12700" dir="5400000" algn="ctr" rotWithShape="0">
                    <a:srgbClr val="000000">
                      <a:alpha val="10000"/>
                    </a:srgbClr>
                  </a:outerShdw>
                </a:effectLst>
              </a:defRPr>
            </a:lvl5pPr>
          </a:lstStyle>
          <a:p>
            <a:pPr lvl="0"/>
            <a:r>
              <a:rPr lang="en-US" dirty="0"/>
              <a:t>Speaker or Date</a:t>
            </a:r>
          </a:p>
        </p:txBody>
      </p:sp>
      <p:sp>
        <p:nvSpPr>
          <p:cNvPr id="11" name="Title 5">
            <a:extLst>
              <a:ext uri="{FF2B5EF4-FFF2-40B4-BE49-F238E27FC236}">
                <a16:creationId xmlns:a16="http://schemas.microsoft.com/office/drawing/2014/main" id="{69ED4049-B7CA-DA44-9DB9-BBA76C135AE8}"/>
              </a:ext>
            </a:extLst>
          </p:cNvPr>
          <p:cNvSpPr>
            <a:spLocks noGrp="1"/>
          </p:cNvSpPr>
          <p:nvPr>
            <p:ph type="title" hasCustomPrompt="1"/>
          </p:nvPr>
        </p:nvSpPr>
        <p:spPr>
          <a:xfrm>
            <a:off x="342900" y="854777"/>
            <a:ext cx="11506200" cy="2743200"/>
          </a:xfrm>
        </p:spPr>
        <p:txBody>
          <a:bodyPr bIns="0" anchor="b">
            <a:noAutofit/>
          </a:bodyPr>
          <a:lstStyle>
            <a:lvl1pPr>
              <a:defRPr sz="5400" spc="-200" baseline="0">
                <a:solidFill>
                  <a:schemeClr val="tx1"/>
                </a:solidFill>
                <a:effectLst>
                  <a:outerShdw blurRad="38100" dist="12700" dir="5400000" algn="ctr" rotWithShape="0">
                    <a:srgbClr val="000000">
                      <a:alpha val="10000"/>
                    </a:srgbClr>
                  </a:outerShdw>
                </a:effectLst>
              </a:defRPr>
            </a:lvl1pPr>
          </a:lstStyle>
          <a:p>
            <a:r>
              <a:rPr lang="en-US" dirty="0"/>
              <a:t>Title</a:t>
            </a:r>
          </a:p>
        </p:txBody>
      </p:sp>
      <p:grpSp>
        <p:nvGrpSpPr>
          <p:cNvPr id="22" name="Group 21">
            <a:extLst>
              <a:ext uri="{FF2B5EF4-FFF2-40B4-BE49-F238E27FC236}">
                <a16:creationId xmlns:a16="http://schemas.microsoft.com/office/drawing/2014/main" id="{4BC5EB18-CFAA-564E-B0A0-4CB41693C4E3}"/>
              </a:ext>
            </a:extLst>
          </p:cNvPr>
          <p:cNvGrpSpPr/>
          <p:nvPr userDrawn="1"/>
        </p:nvGrpSpPr>
        <p:grpSpPr>
          <a:xfrm>
            <a:off x="8761444" y="5451834"/>
            <a:ext cx="3023197" cy="824055"/>
            <a:chOff x="1233488" y="677863"/>
            <a:chExt cx="2882900" cy="785813"/>
          </a:xfrm>
          <a:solidFill>
            <a:schemeClr val="tx2"/>
          </a:solidFill>
        </p:grpSpPr>
        <p:sp>
          <p:nvSpPr>
            <p:cNvPr id="23" name="Freeform 35">
              <a:extLst>
                <a:ext uri="{FF2B5EF4-FFF2-40B4-BE49-F238E27FC236}">
                  <a16:creationId xmlns:a16="http://schemas.microsoft.com/office/drawing/2014/main" id="{62A513C5-C1D3-324A-B650-240D33E37E88}"/>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Freeform 36">
              <a:extLst>
                <a:ext uri="{FF2B5EF4-FFF2-40B4-BE49-F238E27FC236}">
                  <a16:creationId xmlns:a16="http://schemas.microsoft.com/office/drawing/2014/main" id="{676D7A07-A67B-1E41-8D47-FC892E9482DB}"/>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5" name="Freeform 37">
              <a:extLst>
                <a:ext uri="{FF2B5EF4-FFF2-40B4-BE49-F238E27FC236}">
                  <a16:creationId xmlns:a16="http://schemas.microsoft.com/office/drawing/2014/main" id="{D09EE4EF-56AB-434E-8F80-AD57A8173D2C}"/>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6" name="Rectangle 38">
              <a:extLst>
                <a:ext uri="{FF2B5EF4-FFF2-40B4-BE49-F238E27FC236}">
                  <a16:creationId xmlns:a16="http://schemas.microsoft.com/office/drawing/2014/main" id="{7A1E611A-7396-4348-9833-DF2570E30092}"/>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 name="Freeform 39">
              <a:extLst>
                <a:ext uri="{FF2B5EF4-FFF2-40B4-BE49-F238E27FC236}">
                  <a16:creationId xmlns:a16="http://schemas.microsoft.com/office/drawing/2014/main" id="{C08C88CC-0CC4-9F48-9CF6-FC77117524A1}"/>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 name="Freeform 40">
              <a:extLst>
                <a:ext uri="{FF2B5EF4-FFF2-40B4-BE49-F238E27FC236}">
                  <a16:creationId xmlns:a16="http://schemas.microsoft.com/office/drawing/2014/main" id="{7861F4F7-E45B-0B49-9A7A-C7DE7965C4FA}"/>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9" name="Freeform 41">
              <a:extLst>
                <a:ext uri="{FF2B5EF4-FFF2-40B4-BE49-F238E27FC236}">
                  <a16:creationId xmlns:a16="http://schemas.microsoft.com/office/drawing/2014/main" id="{EF813C41-655F-0844-8649-6427ECB59943}"/>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30" name="Freeform 42">
              <a:extLst>
                <a:ext uri="{FF2B5EF4-FFF2-40B4-BE49-F238E27FC236}">
                  <a16:creationId xmlns:a16="http://schemas.microsoft.com/office/drawing/2014/main" id="{BB12A395-DE4F-4344-8CDB-87D9E8955E23}"/>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37166435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e Black">
    <p:bg>
      <p:bgPr>
        <a:solidFill>
          <a:schemeClr val="tx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36EEB7A-660B-2849-8784-03277EB4E374}"/>
              </a:ext>
            </a:extLst>
          </p:cNvPr>
          <p:cNvSpPr>
            <a:spLocks noGrp="1"/>
          </p:cNvSpPr>
          <p:nvPr>
            <p:ph type="dt" sz="half" idx="10"/>
          </p:nvPr>
        </p:nvSpPr>
        <p:spPr/>
        <p:txBody>
          <a:bodyPr/>
          <a:lstStyle>
            <a:lvl1pPr>
              <a:defRPr>
                <a:solidFill>
                  <a:schemeClr val="tx1"/>
                </a:solidFill>
              </a:defRPr>
            </a:lvl1pPr>
          </a:lstStyle>
          <a:p>
            <a:fld id="{B8FDEC20-994C-6747-9500-226CB0C467E7}" type="datetime4">
              <a:rPr lang="en-US" smtClean="0"/>
              <a:pPr/>
              <a:t>June 13, 2021</a:t>
            </a:fld>
            <a:endParaRPr lang="en-US" dirty="0"/>
          </a:p>
        </p:txBody>
      </p:sp>
      <p:sp>
        <p:nvSpPr>
          <p:cNvPr id="4" name="Footer Placeholder 3">
            <a:extLst>
              <a:ext uri="{FF2B5EF4-FFF2-40B4-BE49-F238E27FC236}">
                <a16:creationId xmlns:a16="http://schemas.microsoft.com/office/drawing/2014/main" id="{6668D113-2F65-3E46-BA2C-CF80CA12A67E}"/>
              </a:ext>
            </a:extLst>
          </p:cNvPr>
          <p:cNvSpPr>
            <a:spLocks noGrp="1"/>
          </p:cNvSpPr>
          <p:nvPr>
            <p:ph type="ftr" sz="quarter" idx="11"/>
          </p:nvPr>
        </p:nvSpPr>
        <p:spPr/>
        <p:txBody>
          <a:bodyPr/>
          <a:lstStyle>
            <a:lvl1pPr>
              <a:defRPr>
                <a:solidFill>
                  <a:schemeClr val="tx1"/>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22B4456-3C67-D24A-BA0A-BF1D03932040}"/>
              </a:ext>
            </a:extLst>
          </p:cNvPr>
          <p:cNvSpPr>
            <a:spLocks noGrp="1"/>
          </p:cNvSpPr>
          <p:nvPr>
            <p:ph type="sldNum" sz="quarter" idx="12"/>
          </p:nvPr>
        </p:nvSpPr>
        <p:spPr/>
        <p:txBody>
          <a:bodyPr/>
          <a:lstStyle>
            <a:lvl1pPr>
              <a:defRPr>
                <a:solidFill>
                  <a:schemeClr val="tx1"/>
                </a:solidFill>
              </a:defRPr>
            </a:lvl1pPr>
          </a:lstStyle>
          <a:p>
            <a:fld id="{B7E7695C-FCF1-4AA0-9B93-7941FED13DC4}" type="slidenum">
              <a:rPr lang="en-US" smtClean="0"/>
              <a:pPr/>
              <a:t>‹#›</a:t>
            </a:fld>
            <a:endParaRPr lang="en-US" dirty="0"/>
          </a:p>
        </p:txBody>
      </p:sp>
      <p:grpSp>
        <p:nvGrpSpPr>
          <p:cNvPr id="16" name="Group 15">
            <a:extLst>
              <a:ext uri="{FF2B5EF4-FFF2-40B4-BE49-F238E27FC236}">
                <a16:creationId xmlns:a16="http://schemas.microsoft.com/office/drawing/2014/main" id="{8DC4FCCB-CCBE-7E4B-A589-0FC338EFFA64}"/>
              </a:ext>
            </a:extLst>
          </p:cNvPr>
          <p:cNvGrpSpPr/>
          <p:nvPr userDrawn="1"/>
        </p:nvGrpSpPr>
        <p:grpSpPr>
          <a:xfrm>
            <a:off x="3556774" y="2736865"/>
            <a:ext cx="5078452" cy="1384271"/>
            <a:chOff x="1233488" y="677863"/>
            <a:chExt cx="2882900" cy="785813"/>
          </a:xfrm>
          <a:solidFill>
            <a:schemeClr val="bg1"/>
          </a:solidFill>
        </p:grpSpPr>
        <p:sp>
          <p:nvSpPr>
            <p:cNvPr id="17" name="Freeform 35">
              <a:extLst>
                <a:ext uri="{FF2B5EF4-FFF2-40B4-BE49-F238E27FC236}">
                  <a16:creationId xmlns:a16="http://schemas.microsoft.com/office/drawing/2014/main" id="{433A1FF5-AF6D-124A-ACAF-A3575D9C6CA4}"/>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8" name="Freeform 36">
              <a:extLst>
                <a:ext uri="{FF2B5EF4-FFF2-40B4-BE49-F238E27FC236}">
                  <a16:creationId xmlns:a16="http://schemas.microsoft.com/office/drawing/2014/main" id="{7CB889FE-2D70-0A49-B056-1C7476B8F792}"/>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9" name="Freeform 37">
              <a:extLst>
                <a:ext uri="{FF2B5EF4-FFF2-40B4-BE49-F238E27FC236}">
                  <a16:creationId xmlns:a16="http://schemas.microsoft.com/office/drawing/2014/main" id="{9ACEE2A6-AE3F-F143-9CD3-1095B2E3AB0A}"/>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0" name="Rectangle 38">
              <a:extLst>
                <a:ext uri="{FF2B5EF4-FFF2-40B4-BE49-F238E27FC236}">
                  <a16:creationId xmlns:a16="http://schemas.microsoft.com/office/drawing/2014/main" id="{C1C36DB5-919E-E848-851D-2F5763A28D2A}"/>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1" name="Freeform 39">
              <a:extLst>
                <a:ext uri="{FF2B5EF4-FFF2-40B4-BE49-F238E27FC236}">
                  <a16:creationId xmlns:a16="http://schemas.microsoft.com/office/drawing/2014/main" id="{811E474A-E647-AE4A-B519-971C7D685AD6}"/>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2" name="Freeform 40">
              <a:extLst>
                <a:ext uri="{FF2B5EF4-FFF2-40B4-BE49-F238E27FC236}">
                  <a16:creationId xmlns:a16="http://schemas.microsoft.com/office/drawing/2014/main" id="{FABAFA95-CC38-A146-A011-3F8E98911E8B}"/>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41">
              <a:extLst>
                <a:ext uri="{FF2B5EF4-FFF2-40B4-BE49-F238E27FC236}">
                  <a16:creationId xmlns:a16="http://schemas.microsoft.com/office/drawing/2014/main" id="{440278FE-D342-0247-8DFC-E3FD4498C7C1}"/>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Freeform 42">
              <a:extLst>
                <a:ext uri="{FF2B5EF4-FFF2-40B4-BE49-F238E27FC236}">
                  <a16:creationId xmlns:a16="http://schemas.microsoft.com/office/drawing/2014/main" id="{2BF1A0E8-A187-7C40-B895-3F4FF6B4888B}"/>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5410744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icron Colors">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1E80F5F-186E-C342-A492-262AAB8E20C8}"/>
              </a:ext>
            </a:extLst>
          </p:cNvPr>
          <p:cNvSpPr txBox="1"/>
          <p:nvPr userDrawn="1"/>
        </p:nvSpPr>
        <p:spPr>
          <a:xfrm>
            <a:off x="342900" y="633241"/>
            <a:ext cx="5288973" cy="1421928"/>
          </a:xfrm>
          <a:prstGeom prst="rect">
            <a:avLst/>
          </a:prstGeom>
          <a:noFill/>
        </p:spPr>
        <p:txBody>
          <a:bodyPr wrap="square" rtlCol="0">
            <a:spAutoFit/>
          </a:bodyPr>
          <a:lstStyle/>
          <a:p>
            <a:pPr>
              <a:lnSpc>
                <a:spcPct val="90000"/>
              </a:lnSpc>
            </a:pPr>
            <a:r>
              <a:rPr lang="en-US" sz="4800" b="1" spc="-300" dirty="0">
                <a:latin typeface="+mj-lt"/>
              </a:rPr>
              <a:t>Micron Brand </a:t>
            </a:r>
            <a:br>
              <a:rPr lang="en-US" sz="4800" b="1" spc="-300" dirty="0">
                <a:latin typeface="+mj-lt"/>
              </a:rPr>
            </a:br>
            <a:r>
              <a:rPr lang="en-US" sz="4800" b="1" spc="-300" dirty="0">
                <a:latin typeface="+mj-lt"/>
              </a:rPr>
              <a:t>3.1 Colors (RGB)</a:t>
            </a:r>
          </a:p>
        </p:txBody>
      </p:sp>
      <p:sp>
        <p:nvSpPr>
          <p:cNvPr id="8" name="Rectangle 7">
            <a:extLst>
              <a:ext uri="{FF2B5EF4-FFF2-40B4-BE49-F238E27FC236}">
                <a16:creationId xmlns:a16="http://schemas.microsoft.com/office/drawing/2014/main" id="{A327DB11-7E08-DC4E-A5E6-A58949ECBF88}"/>
              </a:ext>
            </a:extLst>
          </p:cNvPr>
          <p:cNvSpPr/>
          <p:nvPr userDrawn="1"/>
        </p:nvSpPr>
        <p:spPr>
          <a:xfrm>
            <a:off x="457200" y="2835387"/>
            <a:ext cx="1612317" cy="32931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Micron Blue</a:t>
            </a:r>
          </a:p>
          <a:p>
            <a:pPr algn="ctr"/>
            <a:r>
              <a:rPr lang="en-US" sz="1400" b="1" dirty="0">
                <a:latin typeface="+mn-lt"/>
                <a:ea typeface="Segoe UI" panose="020B0502040204020203" pitchFamily="34" charset="0"/>
                <a:cs typeface="Segoe UI" panose="020B0502040204020203" pitchFamily="34" charset="0"/>
              </a:rPr>
              <a:t>0-144-218</a:t>
            </a:r>
          </a:p>
        </p:txBody>
      </p:sp>
      <p:sp>
        <p:nvSpPr>
          <p:cNvPr id="9" name="Rectangle 8">
            <a:extLst>
              <a:ext uri="{FF2B5EF4-FFF2-40B4-BE49-F238E27FC236}">
                <a16:creationId xmlns:a16="http://schemas.microsoft.com/office/drawing/2014/main" id="{FF37BF19-3B79-4243-A59D-0C5EE0883FA7}"/>
              </a:ext>
            </a:extLst>
          </p:cNvPr>
          <p:cNvSpPr/>
          <p:nvPr userDrawn="1"/>
        </p:nvSpPr>
        <p:spPr>
          <a:xfrm>
            <a:off x="2175804" y="2835389"/>
            <a:ext cx="1612317" cy="32931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Rich Black</a:t>
            </a:r>
            <a:br>
              <a:rPr lang="en-US" sz="1400" dirty="0">
                <a:latin typeface="+mn-lt"/>
                <a:ea typeface="Segoe UI" panose="020B0502040204020203" pitchFamily="34" charset="0"/>
                <a:cs typeface="Segoe UI" panose="020B0502040204020203" pitchFamily="34" charset="0"/>
              </a:rPr>
            </a:br>
            <a:r>
              <a:rPr lang="en-US" sz="1400" b="1" dirty="0">
                <a:latin typeface="+mn-lt"/>
                <a:ea typeface="Segoe UI" panose="020B0502040204020203" pitchFamily="34" charset="0"/>
                <a:cs typeface="Segoe UI" panose="020B0502040204020203" pitchFamily="34" charset="0"/>
              </a:rPr>
              <a:t>0-0-0</a:t>
            </a:r>
          </a:p>
        </p:txBody>
      </p:sp>
      <p:sp>
        <p:nvSpPr>
          <p:cNvPr id="10" name="TextBox 9">
            <a:extLst>
              <a:ext uri="{FF2B5EF4-FFF2-40B4-BE49-F238E27FC236}">
                <a16:creationId xmlns:a16="http://schemas.microsoft.com/office/drawing/2014/main" id="{7A049427-3AFC-1745-94D5-5AE94C0480F9}"/>
              </a:ext>
            </a:extLst>
          </p:cNvPr>
          <p:cNvSpPr txBox="1"/>
          <p:nvPr userDrawn="1"/>
        </p:nvSpPr>
        <p:spPr>
          <a:xfrm>
            <a:off x="342900" y="2234214"/>
            <a:ext cx="5288973" cy="523220"/>
          </a:xfrm>
          <a:prstGeom prst="rect">
            <a:avLst/>
          </a:prstGeom>
          <a:noFill/>
        </p:spPr>
        <p:txBody>
          <a:bodyPr wrap="square" lIns="91440" rtlCol="0">
            <a:spAutoFit/>
          </a:bodyPr>
          <a:lstStyle/>
          <a:p>
            <a:pPr algn="l"/>
            <a:r>
              <a:rPr lang="en-US" sz="2800" b="1" spc="-150" baseline="0" dirty="0">
                <a:latin typeface="+mn-lt"/>
              </a:rPr>
              <a:t>Primary Colors</a:t>
            </a:r>
            <a:endParaRPr lang="en-US" sz="2800" b="1" spc="-150" dirty="0">
              <a:latin typeface="+mn-lt"/>
            </a:endParaRPr>
          </a:p>
        </p:txBody>
      </p:sp>
      <p:sp>
        <p:nvSpPr>
          <p:cNvPr id="11" name="Rectangle 10">
            <a:extLst>
              <a:ext uri="{FF2B5EF4-FFF2-40B4-BE49-F238E27FC236}">
                <a16:creationId xmlns:a16="http://schemas.microsoft.com/office/drawing/2014/main" id="{719383F5-A486-AE4D-91DC-3480624921BC}"/>
              </a:ext>
            </a:extLst>
          </p:cNvPr>
          <p:cNvSpPr/>
          <p:nvPr userDrawn="1"/>
        </p:nvSpPr>
        <p:spPr>
          <a:xfrm>
            <a:off x="3894408" y="2835389"/>
            <a:ext cx="1612317" cy="329318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n-lt"/>
                <a:ea typeface="Segoe UI" panose="020B0502040204020203" pitchFamily="34" charset="0"/>
                <a:cs typeface="Segoe UI" panose="020B0502040204020203" pitchFamily="34" charset="0"/>
              </a:rPr>
              <a:t>White</a:t>
            </a:r>
            <a:br>
              <a:rPr lang="en-US" sz="1400" dirty="0">
                <a:solidFill>
                  <a:schemeClr val="tx1"/>
                </a:solidFill>
                <a:latin typeface="+mn-lt"/>
                <a:ea typeface="Segoe UI" panose="020B0502040204020203" pitchFamily="34" charset="0"/>
                <a:cs typeface="Segoe UI" panose="020B0502040204020203" pitchFamily="34" charset="0"/>
              </a:rPr>
            </a:br>
            <a:r>
              <a:rPr lang="en-US" sz="1400" b="1" dirty="0">
                <a:solidFill>
                  <a:schemeClr val="tx1"/>
                </a:solidFill>
                <a:latin typeface="+mn-lt"/>
                <a:ea typeface="Segoe UI" panose="020B0502040204020203" pitchFamily="34" charset="0"/>
                <a:cs typeface="Segoe UI" panose="020B0502040204020203" pitchFamily="34" charset="0"/>
              </a:rPr>
              <a:t>255-255-255</a:t>
            </a:r>
          </a:p>
        </p:txBody>
      </p:sp>
      <p:sp>
        <p:nvSpPr>
          <p:cNvPr id="12" name="Rectangle 11">
            <a:extLst>
              <a:ext uri="{FF2B5EF4-FFF2-40B4-BE49-F238E27FC236}">
                <a16:creationId xmlns:a16="http://schemas.microsoft.com/office/drawing/2014/main" id="{45A42E86-2BA4-224D-857C-D0A4AC2857B5}"/>
              </a:ext>
            </a:extLst>
          </p:cNvPr>
          <p:cNvSpPr/>
          <p:nvPr userDrawn="1"/>
        </p:nvSpPr>
        <p:spPr>
          <a:xfrm>
            <a:off x="5994276" y="1002940"/>
            <a:ext cx="3859105" cy="276999"/>
          </a:xfrm>
          <a:prstGeom prst="rect">
            <a:avLst/>
          </a:prstGeom>
        </p:spPr>
        <p:txBody>
          <a:bodyPr wrap="square">
            <a:spAutoFit/>
          </a:bodyPr>
          <a:lstStyle/>
          <a:p>
            <a:pPr algn="l"/>
            <a:r>
              <a:rPr lang="en-US" sz="1200" dirty="0">
                <a:latin typeface="Arial" panose="020B0604020202020204" pitchFamily="34" charset="0"/>
                <a:cs typeface="Arial" panose="020B0604020202020204" pitchFamily="34" charset="0"/>
              </a:rPr>
              <a:t>Colors only to be used in charts and graphs.</a:t>
            </a:r>
          </a:p>
        </p:txBody>
      </p:sp>
      <p:sp>
        <p:nvSpPr>
          <p:cNvPr id="13" name="TextBox 12">
            <a:extLst>
              <a:ext uri="{FF2B5EF4-FFF2-40B4-BE49-F238E27FC236}">
                <a16:creationId xmlns:a16="http://schemas.microsoft.com/office/drawing/2014/main" id="{19AD1EC9-D556-3841-8302-63D48DECDC3A}"/>
              </a:ext>
            </a:extLst>
          </p:cNvPr>
          <p:cNvSpPr txBox="1"/>
          <p:nvPr userDrawn="1"/>
        </p:nvSpPr>
        <p:spPr>
          <a:xfrm>
            <a:off x="5994276" y="633241"/>
            <a:ext cx="3859105" cy="461664"/>
          </a:xfrm>
          <a:prstGeom prst="rect">
            <a:avLst/>
          </a:prstGeom>
          <a:noFill/>
        </p:spPr>
        <p:txBody>
          <a:bodyPr wrap="square" rtlCol="0">
            <a:spAutoFit/>
          </a:bodyPr>
          <a:lstStyle/>
          <a:p>
            <a:pPr algn="l"/>
            <a:r>
              <a:rPr lang="en-US" sz="2400" b="1" spc="-150" baseline="0" dirty="0">
                <a:latin typeface="+mn-lt"/>
              </a:rPr>
              <a:t>Charts &amp; Graphs Colors</a:t>
            </a:r>
            <a:endParaRPr lang="en-US" sz="2400" b="1" spc="-150" dirty="0">
              <a:latin typeface="+mn-lt"/>
            </a:endParaRPr>
          </a:p>
        </p:txBody>
      </p:sp>
      <p:sp>
        <p:nvSpPr>
          <p:cNvPr id="15" name="Rectangle 14">
            <a:extLst>
              <a:ext uri="{FF2B5EF4-FFF2-40B4-BE49-F238E27FC236}">
                <a16:creationId xmlns:a16="http://schemas.microsoft.com/office/drawing/2014/main" id="{3A862750-839C-E347-A88F-97EE969A4107}"/>
              </a:ext>
            </a:extLst>
          </p:cNvPr>
          <p:cNvSpPr/>
          <p:nvPr userDrawn="1"/>
        </p:nvSpPr>
        <p:spPr>
          <a:xfrm>
            <a:off x="6100385" y="5397058"/>
            <a:ext cx="1801368" cy="731520"/>
          </a:xfrm>
          <a:prstGeom prst="rect">
            <a:avLst/>
          </a:prstGeom>
          <a:solidFill>
            <a:srgbClr val="64A7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SI</a:t>
            </a:r>
          </a:p>
          <a:p>
            <a:pPr algn="ctr"/>
            <a:r>
              <a:rPr lang="en-US" sz="1400" b="1" dirty="0">
                <a:latin typeface="+mn-lt"/>
                <a:ea typeface="Segoe UI" panose="020B0502040204020203" pitchFamily="34" charset="0"/>
                <a:cs typeface="Segoe UI" panose="020B0502040204020203" pitchFamily="34" charset="0"/>
              </a:rPr>
              <a:t>100-167-11</a:t>
            </a:r>
          </a:p>
        </p:txBody>
      </p:sp>
      <p:sp>
        <p:nvSpPr>
          <p:cNvPr id="16" name="Rectangle 15">
            <a:extLst>
              <a:ext uri="{FF2B5EF4-FFF2-40B4-BE49-F238E27FC236}">
                <a16:creationId xmlns:a16="http://schemas.microsoft.com/office/drawing/2014/main" id="{3221230B-3722-374E-AFCC-9295FCFBF233}"/>
              </a:ext>
            </a:extLst>
          </p:cNvPr>
          <p:cNvSpPr/>
          <p:nvPr userDrawn="1"/>
        </p:nvSpPr>
        <p:spPr>
          <a:xfrm>
            <a:off x="8015837" y="5397058"/>
            <a:ext cx="1801368" cy="731520"/>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Yellow SI</a:t>
            </a:r>
          </a:p>
          <a:p>
            <a:pPr algn="ctr"/>
            <a:r>
              <a:rPr lang="en-US" sz="1400" b="1" dirty="0">
                <a:latin typeface="+mn-lt"/>
                <a:ea typeface="Segoe UI" panose="020B0502040204020203" pitchFamily="34" charset="0"/>
                <a:cs typeface="Segoe UI" panose="020B0502040204020203" pitchFamily="34" charset="0"/>
              </a:rPr>
              <a:t>255-209-0</a:t>
            </a:r>
          </a:p>
        </p:txBody>
      </p:sp>
      <p:sp>
        <p:nvSpPr>
          <p:cNvPr id="17" name="Rectangle 16">
            <a:extLst>
              <a:ext uri="{FF2B5EF4-FFF2-40B4-BE49-F238E27FC236}">
                <a16:creationId xmlns:a16="http://schemas.microsoft.com/office/drawing/2014/main" id="{AD640990-C40E-8A4E-BF38-6F8A7F117F62}"/>
              </a:ext>
            </a:extLst>
          </p:cNvPr>
          <p:cNvSpPr/>
          <p:nvPr userDrawn="1"/>
        </p:nvSpPr>
        <p:spPr>
          <a:xfrm>
            <a:off x="9931289" y="5397058"/>
            <a:ext cx="1801368" cy="731520"/>
          </a:xfrm>
          <a:prstGeom prst="rect">
            <a:avLst/>
          </a:prstGeom>
          <a:solidFill>
            <a:srgbClr val="C0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Red SI</a:t>
            </a:r>
          </a:p>
          <a:p>
            <a:pPr algn="ctr"/>
            <a:r>
              <a:rPr lang="en-US" sz="1400" b="1" dirty="0">
                <a:latin typeface="+mn-lt"/>
                <a:ea typeface="Segoe UI" panose="020B0502040204020203" pitchFamily="34" charset="0"/>
                <a:cs typeface="Segoe UI" panose="020B0502040204020203" pitchFamily="34" charset="0"/>
              </a:rPr>
              <a:t>192-13-30</a:t>
            </a:r>
          </a:p>
        </p:txBody>
      </p:sp>
      <p:sp>
        <p:nvSpPr>
          <p:cNvPr id="18" name="TextBox 17">
            <a:extLst>
              <a:ext uri="{FF2B5EF4-FFF2-40B4-BE49-F238E27FC236}">
                <a16:creationId xmlns:a16="http://schemas.microsoft.com/office/drawing/2014/main" id="{05A56250-F616-5C40-BA39-50BA3ABCF557}"/>
              </a:ext>
            </a:extLst>
          </p:cNvPr>
          <p:cNvSpPr txBox="1"/>
          <p:nvPr userDrawn="1"/>
        </p:nvSpPr>
        <p:spPr>
          <a:xfrm>
            <a:off x="5994276" y="4695791"/>
            <a:ext cx="3830531" cy="461665"/>
          </a:xfrm>
          <a:prstGeom prst="rect">
            <a:avLst/>
          </a:prstGeom>
          <a:noFill/>
        </p:spPr>
        <p:txBody>
          <a:bodyPr wrap="square" rtlCol="0">
            <a:spAutoFit/>
          </a:bodyPr>
          <a:lstStyle/>
          <a:p>
            <a:pPr algn="l"/>
            <a:r>
              <a:rPr lang="en-US" sz="2400" b="1" spc="-150" baseline="0" dirty="0">
                <a:latin typeface="+mn-lt"/>
              </a:rPr>
              <a:t>Status Colors</a:t>
            </a:r>
            <a:endParaRPr lang="en-US" sz="2400" b="1" spc="-150" dirty="0">
              <a:latin typeface="+mn-lt"/>
            </a:endParaRPr>
          </a:p>
        </p:txBody>
      </p:sp>
      <p:sp>
        <p:nvSpPr>
          <p:cNvPr id="19" name="Rectangle 18">
            <a:extLst>
              <a:ext uri="{FF2B5EF4-FFF2-40B4-BE49-F238E27FC236}">
                <a16:creationId xmlns:a16="http://schemas.microsoft.com/office/drawing/2014/main" id="{A601D4E9-F15D-B844-BADA-3277DF0DB203}"/>
              </a:ext>
            </a:extLst>
          </p:cNvPr>
          <p:cNvSpPr/>
          <p:nvPr userDrawn="1"/>
        </p:nvSpPr>
        <p:spPr>
          <a:xfrm>
            <a:off x="5994276" y="5055162"/>
            <a:ext cx="3830530" cy="276999"/>
          </a:xfrm>
          <a:prstGeom prst="rect">
            <a:avLst/>
          </a:prstGeom>
        </p:spPr>
        <p:txBody>
          <a:bodyPr wrap="square">
            <a:spAutoFit/>
          </a:bodyPr>
          <a:lstStyle/>
          <a:p>
            <a:pPr algn="l"/>
            <a:r>
              <a:rPr lang="en-US" sz="1200" dirty="0">
                <a:latin typeface="Arial" panose="020B0604020202020204" pitchFamily="34" charset="0"/>
                <a:cs typeface="Arial" panose="020B0604020202020204" pitchFamily="34" charset="0"/>
              </a:rPr>
              <a:t>Colors to be used only as status indicators. </a:t>
            </a:r>
          </a:p>
        </p:txBody>
      </p:sp>
      <p:sp>
        <p:nvSpPr>
          <p:cNvPr id="21" name="Rectangle 20">
            <a:extLst>
              <a:ext uri="{FF2B5EF4-FFF2-40B4-BE49-F238E27FC236}">
                <a16:creationId xmlns:a16="http://schemas.microsoft.com/office/drawing/2014/main" id="{3E963FA0-9C76-D24C-ACE5-A2EC1321100A}"/>
              </a:ext>
            </a:extLst>
          </p:cNvPr>
          <p:cNvSpPr/>
          <p:nvPr userDrawn="1"/>
        </p:nvSpPr>
        <p:spPr>
          <a:xfrm>
            <a:off x="6100385" y="1354898"/>
            <a:ext cx="1801530" cy="14974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A1</a:t>
            </a:r>
          </a:p>
          <a:p>
            <a:pPr algn="ctr"/>
            <a:r>
              <a:rPr lang="en-US" sz="1400" b="1" dirty="0">
                <a:latin typeface="+mn-lt"/>
                <a:ea typeface="Segoe UI" panose="020B0502040204020203" pitchFamily="34" charset="0"/>
                <a:cs typeface="Segoe UI" panose="020B0502040204020203" pitchFamily="34" charset="0"/>
              </a:rPr>
              <a:t>0-157-133</a:t>
            </a:r>
          </a:p>
        </p:txBody>
      </p:sp>
      <p:sp>
        <p:nvSpPr>
          <p:cNvPr id="22" name="Rectangle 21">
            <a:extLst>
              <a:ext uri="{FF2B5EF4-FFF2-40B4-BE49-F238E27FC236}">
                <a16:creationId xmlns:a16="http://schemas.microsoft.com/office/drawing/2014/main" id="{50212067-9B44-5C44-AADE-9BB3A386A2A7}"/>
              </a:ext>
            </a:extLst>
          </p:cNvPr>
          <p:cNvSpPr/>
          <p:nvPr userDrawn="1"/>
        </p:nvSpPr>
        <p:spPr>
          <a:xfrm>
            <a:off x="8015796" y="1354903"/>
            <a:ext cx="1801530" cy="14974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A2</a:t>
            </a:r>
          </a:p>
          <a:p>
            <a:pPr algn="ctr"/>
            <a:r>
              <a:rPr lang="en-US" sz="1400" b="1" dirty="0">
                <a:latin typeface="+mn-lt"/>
                <a:ea typeface="Segoe UI" panose="020B0502040204020203" pitchFamily="34" charset="0"/>
                <a:cs typeface="Segoe UI" panose="020B0502040204020203" pitchFamily="34" charset="0"/>
              </a:rPr>
              <a:t>95-37-159</a:t>
            </a:r>
          </a:p>
        </p:txBody>
      </p:sp>
      <p:sp>
        <p:nvSpPr>
          <p:cNvPr id="23" name="Rectangle 22">
            <a:extLst>
              <a:ext uri="{FF2B5EF4-FFF2-40B4-BE49-F238E27FC236}">
                <a16:creationId xmlns:a16="http://schemas.microsoft.com/office/drawing/2014/main" id="{886B9642-9846-0B47-AE50-6EBC0D6EBB67}"/>
              </a:ext>
            </a:extLst>
          </p:cNvPr>
          <p:cNvSpPr/>
          <p:nvPr userDrawn="1"/>
        </p:nvSpPr>
        <p:spPr>
          <a:xfrm>
            <a:off x="9931208" y="1354897"/>
            <a:ext cx="1801530" cy="14974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A3</a:t>
            </a:r>
          </a:p>
          <a:p>
            <a:pPr algn="ctr"/>
            <a:r>
              <a:rPr lang="en-US" sz="1400" b="1" dirty="0">
                <a:latin typeface="+mn-lt"/>
                <a:ea typeface="Segoe UI" panose="020B0502040204020203" pitchFamily="34" charset="0"/>
                <a:cs typeface="Segoe UI" panose="020B0502040204020203" pitchFamily="34" charset="0"/>
              </a:rPr>
              <a:t>113-197-232</a:t>
            </a:r>
          </a:p>
        </p:txBody>
      </p:sp>
      <p:sp>
        <p:nvSpPr>
          <p:cNvPr id="24" name="Rectangle 23">
            <a:extLst>
              <a:ext uri="{FF2B5EF4-FFF2-40B4-BE49-F238E27FC236}">
                <a16:creationId xmlns:a16="http://schemas.microsoft.com/office/drawing/2014/main" id="{A22B26A9-ACCD-BE4B-A9E5-6DD1BC3E544D}"/>
              </a:ext>
            </a:extLst>
          </p:cNvPr>
          <p:cNvSpPr/>
          <p:nvPr userDrawn="1"/>
        </p:nvSpPr>
        <p:spPr>
          <a:xfrm>
            <a:off x="6100385" y="2967338"/>
            <a:ext cx="1801530" cy="14974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Orange A4</a:t>
            </a:r>
          </a:p>
          <a:p>
            <a:pPr algn="ctr"/>
            <a:r>
              <a:rPr lang="en-US" sz="1400" b="1" dirty="0">
                <a:latin typeface="+mn-lt"/>
                <a:ea typeface="Segoe UI" panose="020B0502040204020203" pitchFamily="34" charset="0"/>
                <a:cs typeface="Segoe UI" panose="020B0502040204020203" pitchFamily="34" charset="0"/>
              </a:rPr>
              <a:t>255-143-28</a:t>
            </a:r>
          </a:p>
        </p:txBody>
      </p:sp>
      <p:sp>
        <p:nvSpPr>
          <p:cNvPr id="25" name="Rectangle 24">
            <a:extLst>
              <a:ext uri="{FF2B5EF4-FFF2-40B4-BE49-F238E27FC236}">
                <a16:creationId xmlns:a16="http://schemas.microsoft.com/office/drawing/2014/main" id="{7FDD356E-6C0F-F64A-AE77-E9D33C93DAEF}"/>
              </a:ext>
            </a:extLst>
          </p:cNvPr>
          <p:cNvSpPr/>
          <p:nvPr userDrawn="1"/>
        </p:nvSpPr>
        <p:spPr>
          <a:xfrm>
            <a:off x="8015796" y="2962906"/>
            <a:ext cx="1801530" cy="14974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A5</a:t>
            </a:r>
          </a:p>
          <a:p>
            <a:pPr algn="ctr"/>
            <a:r>
              <a:rPr lang="en-US" sz="1400" b="1" dirty="0">
                <a:latin typeface="+mn-lt"/>
                <a:ea typeface="Segoe UI" panose="020B0502040204020203" pitchFamily="34" charset="0"/>
                <a:cs typeface="Segoe UI" panose="020B0502040204020203" pitchFamily="34" charset="0"/>
              </a:rPr>
              <a:t>187-41-187</a:t>
            </a:r>
          </a:p>
        </p:txBody>
      </p:sp>
      <p:sp>
        <p:nvSpPr>
          <p:cNvPr id="26" name="Rectangle 25">
            <a:extLst>
              <a:ext uri="{FF2B5EF4-FFF2-40B4-BE49-F238E27FC236}">
                <a16:creationId xmlns:a16="http://schemas.microsoft.com/office/drawing/2014/main" id="{FE60C1DC-37CC-8341-8FFE-11E230C8593C}"/>
              </a:ext>
            </a:extLst>
          </p:cNvPr>
          <p:cNvSpPr/>
          <p:nvPr userDrawn="1"/>
        </p:nvSpPr>
        <p:spPr>
          <a:xfrm>
            <a:off x="9931208" y="2962906"/>
            <a:ext cx="1801530" cy="149742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A6</a:t>
            </a:r>
          </a:p>
          <a:p>
            <a:pPr algn="ctr"/>
            <a:r>
              <a:rPr lang="en-US" sz="1400" b="1" dirty="0">
                <a:latin typeface="+mn-lt"/>
                <a:ea typeface="Segoe UI" panose="020B0502040204020203" pitchFamily="34" charset="0"/>
                <a:cs typeface="Segoe UI" panose="020B0502040204020203" pitchFamily="34" charset="0"/>
              </a:rPr>
              <a:t>127-127-127</a:t>
            </a:r>
          </a:p>
        </p:txBody>
      </p:sp>
      <p:sp>
        <p:nvSpPr>
          <p:cNvPr id="28" name="Slide Number Placeholder 4">
            <a:extLst>
              <a:ext uri="{FF2B5EF4-FFF2-40B4-BE49-F238E27FC236}">
                <a16:creationId xmlns:a16="http://schemas.microsoft.com/office/drawing/2014/main" id="{8B8CBA5A-A22E-1B4D-A097-6836568C000E}"/>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a:t>
            </a:fld>
            <a:endParaRPr lang="en-US" dirty="0"/>
          </a:p>
        </p:txBody>
      </p:sp>
      <p:sp>
        <p:nvSpPr>
          <p:cNvPr id="27" name="Date Placeholder 2">
            <a:extLst>
              <a:ext uri="{FF2B5EF4-FFF2-40B4-BE49-F238E27FC236}">
                <a16:creationId xmlns:a16="http://schemas.microsoft.com/office/drawing/2014/main" id="{C76EC60E-F928-EF48-A3B5-753D859A70F0}"/>
              </a:ext>
            </a:extLst>
          </p:cNvPr>
          <p:cNvSpPr>
            <a:spLocks noGrp="1"/>
          </p:cNvSpPr>
          <p:nvPr>
            <p:ph type="dt" sz="half" idx="10"/>
          </p:nvPr>
        </p:nvSpPr>
        <p:spPr>
          <a:xfrm>
            <a:off x="342900" y="6404030"/>
            <a:ext cx="1710155" cy="230832"/>
          </a:xfrm>
        </p:spPr>
        <p:txBody>
          <a:bodyPr/>
          <a:lstStyle/>
          <a:p>
            <a:fld id="{B8FDEC20-994C-6747-9500-226CB0C467E7}" type="datetime4">
              <a:rPr lang="en-US" smtClean="0"/>
              <a:t>June 13, 2021</a:t>
            </a:fld>
            <a:endParaRPr lang="en-US" dirty="0"/>
          </a:p>
        </p:txBody>
      </p:sp>
      <p:sp>
        <p:nvSpPr>
          <p:cNvPr id="29" name="Footer Placeholder 3">
            <a:extLst>
              <a:ext uri="{FF2B5EF4-FFF2-40B4-BE49-F238E27FC236}">
                <a16:creationId xmlns:a16="http://schemas.microsoft.com/office/drawing/2014/main" id="{E51DD0BF-1185-8F42-9983-3F4F34D47DF6}"/>
              </a:ext>
            </a:extLst>
          </p:cNvPr>
          <p:cNvSpPr>
            <a:spLocks noGrp="1"/>
          </p:cNvSpPr>
          <p:nvPr>
            <p:ph type="ftr" sz="quarter" idx="11"/>
          </p:nvPr>
        </p:nvSpPr>
        <p:spPr>
          <a:xfrm>
            <a:off x="3326675" y="6404030"/>
            <a:ext cx="5538650" cy="230832"/>
          </a:xfrm>
        </p:spPr>
        <p:txBody>
          <a:bodyPr/>
          <a:lstStyle/>
          <a:p>
            <a:r>
              <a:rPr lang="en-US"/>
              <a:t>Presentation Title</a:t>
            </a:r>
            <a:endParaRPr lang="en-US" dirty="0"/>
          </a:p>
        </p:txBody>
      </p:sp>
    </p:spTree>
    <p:extLst>
      <p:ext uri="{BB962C8B-B14F-4D97-AF65-F5344CB8AC3E}">
        <p14:creationId xmlns:p14="http://schemas.microsoft.com/office/powerpoint/2010/main" val="1593405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s and Graphs Color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94ED323-23F3-C347-A954-40D2F68ED0BE}"/>
              </a:ext>
            </a:extLst>
          </p:cNvPr>
          <p:cNvSpPr>
            <a:spLocks noGrp="1"/>
          </p:cNvSpPr>
          <p:nvPr>
            <p:ph type="dt" sz="half" idx="10"/>
          </p:nvPr>
        </p:nvSpPr>
        <p:spPr/>
        <p:txBody>
          <a:bodyPr/>
          <a:lstStyle/>
          <a:p>
            <a:fld id="{B8FDEC20-994C-6747-9500-226CB0C467E7}" type="datetime4">
              <a:rPr lang="en-US" smtClean="0"/>
              <a:t>June 13, 2021</a:t>
            </a:fld>
            <a:endParaRPr lang="en-US" dirty="0"/>
          </a:p>
        </p:txBody>
      </p:sp>
      <p:sp>
        <p:nvSpPr>
          <p:cNvPr id="4" name="Footer Placeholder 3">
            <a:extLst>
              <a:ext uri="{FF2B5EF4-FFF2-40B4-BE49-F238E27FC236}">
                <a16:creationId xmlns:a16="http://schemas.microsoft.com/office/drawing/2014/main" id="{2B67D7D0-5308-F44E-9A40-7C751BF26C7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BEE8D7B-0265-EC42-B3BA-48B7E6626152}"/>
              </a:ext>
            </a:extLst>
          </p:cNvPr>
          <p:cNvSpPr>
            <a:spLocks noGrp="1"/>
          </p:cNvSpPr>
          <p:nvPr>
            <p:ph type="sldNum" sz="quarter" idx="12"/>
          </p:nvPr>
        </p:nvSpPr>
        <p:spPr/>
        <p:txBody>
          <a:bodyPr/>
          <a:lstStyle/>
          <a:p>
            <a:fld id="{B7E7695C-FCF1-4AA0-9B93-7941FED13DC4}" type="slidenum">
              <a:rPr lang="en-US" smtClean="0"/>
              <a:pPr/>
              <a:t>‹#›</a:t>
            </a:fld>
            <a:endParaRPr lang="en-US" dirty="0"/>
          </a:p>
        </p:txBody>
      </p:sp>
      <p:graphicFrame>
        <p:nvGraphicFramePr>
          <p:cNvPr id="6" name="Chart 5">
            <a:extLst>
              <a:ext uri="{FF2B5EF4-FFF2-40B4-BE49-F238E27FC236}">
                <a16:creationId xmlns:a16="http://schemas.microsoft.com/office/drawing/2014/main" id="{41F7B4CE-64FD-FF42-8E92-0655F28D71CF}"/>
              </a:ext>
            </a:extLst>
          </p:cNvPr>
          <p:cNvGraphicFramePr/>
          <p:nvPr userDrawn="1">
            <p:extLst>
              <p:ext uri="{D42A27DB-BD31-4B8C-83A1-F6EECF244321}">
                <p14:modId xmlns:p14="http://schemas.microsoft.com/office/powerpoint/2010/main" val="146818602"/>
              </p:ext>
            </p:extLst>
          </p:nvPr>
        </p:nvGraphicFramePr>
        <p:xfrm>
          <a:off x="6200430" y="2471219"/>
          <a:ext cx="2627654" cy="27695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6BC5CC92-2E50-2644-9565-4A7886198D40}"/>
              </a:ext>
            </a:extLst>
          </p:cNvPr>
          <p:cNvGraphicFramePr/>
          <p:nvPr userDrawn="1">
            <p:extLst>
              <p:ext uri="{D42A27DB-BD31-4B8C-83A1-F6EECF244321}">
                <p14:modId xmlns:p14="http://schemas.microsoft.com/office/powerpoint/2010/main" val="1215010865"/>
              </p:ext>
            </p:extLst>
          </p:nvPr>
        </p:nvGraphicFramePr>
        <p:xfrm>
          <a:off x="9113074" y="1462215"/>
          <a:ext cx="2621726" cy="3794996"/>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a:extLst>
              <a:ext uri="{FF2B5EF4-FFF2-40B4-BE49-F238E27FC236}">
                <a16:creationId xmlns:a16="http://schemas.microsoft.com/office/drawing/2014/main" id="{551DE137-FD5D-F344-BC6C-5F5BB7942722}"/>
              </a:ext>
            </a:extLst>
          </p:cNvPr>
          <p:cNvSpPr/>
          <p:nvPr userDrawn="1"/>
        </p:nvSpPr>
        <p:spPr>
          <a:xfrm>
            <a:off x="457200" y="5613437"/>
            <a:ext cx="1763980" cy="53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n-lt"/>
                <a:ea typeface="Segoe UI" panose="020B0502040204020203" pitchFamily="34" charset="0"/>
                <a:cs typeface="Segoe UI" panose="020B0502040204020203" pitchFamily="34" charset="0"/>
              </a:rPr>
              <a:t>Green A1</a:t>
            </a:r>
          </a:p>
          <a:p>
            <a:pPr algn="ctr"/>
            <a:r>
              <a:rPr lang="en-US" sz="1100" b="1" dirty="0">
                <a:latin typeface="+mn-lt"/>
                <a:ea typeface="Segoe UI" panose="020B0502040204020203" pitchFamily="34" charset="0"/>
                <a:cs typeface="Segoe UI" panose="020B0502040204020203" pitchFamily="34" charset="0"/>
              </a:rPr>
              <a:t>0-157-133</a:t>
            </a:r>
          </a:p>
        </p:txBody>
      </p:sp>
      <p:sp>
        <p:nvSpPr>
          <p:cNvPr id="10" name="Rectangle 9">
            <a:extLst>
              <a:ext uri="{FF2B5EF4-FFF2-40B4-BE49-F238E27FC236}">
                <a16:creationId xmlns:a16="http://schemas.microsoft.com/office/drawing/2014/main" id="{D6E746A0-11FA-F346-A793-312899D6DE4C}"/>
              </a:ext>
            </a:extLst>
          </p:cNvPr>
          <p:cNvSpPr/>
          <p:nvPr userDrawn="1"/>
        </p:nvSpPr>
        <p:spPr>
          <a:xfrm>
            <a:off x="2358906" y="5613437"/>
            <a:ext cx="1763980" cy="5399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n-lt"/>
                <a:ea typeface="Segoe UI" panose="020B0502040204020203" pitchFamily="34" charset="0"/>
                <a:cs typeface="Segoe UI" panose="020B0502040204020203" pitchFamily="34" charset="0"/>
              </a:rPr>
              <a:t>Purple A2</a:t>
            </a:r>
          </a:p>
          <a:p>
            <a:pPr algn="ctr"/>
            <a:r>
              <a:rPr lang="en-US" sz="1100" b="1" dirty="0">
                <a:latin typeface="+mn-lt"/>
                <a:ea typeface="Segoe UI" panose="020B0502040204020203" pitchFamily="34" charset="0"/>
                <a:cs typeface="Segoe UI" panose="020B0502040204020203" pitchFamily="34" charset="0"/>
              </a:rPr>
              <a:t>95-37-159</a:t>
            </a:r>
          </a:p>
        </p:txBody>
      </p:sp>
      <p:sp>
        <p:nvSpPr>
          <p:cNvPr id="11" name="Rectangle 10">
            <a:extLst>
              <a:ext uri="{FF2B5EF4-FFF2-40B4-BE49-F238E27FC236}">
                <a16:creationId xmlns:a16="http://schemas.microsoft.com/office/drawing/2014/main" id="{AF895D75-D7B4-2B4D-89D5-7E589AE916A1}"/>
              </a:ext>
            </a:extLst>
          </p:cNvPr>
          <p:cNvSpPr/>
          <p:nvPr userDrawn="1"/>
        </p:nvSpPr>
        <p:spPr>
          <a:xfrm>
            <a:off x="4260612" y="5613437"/>
            <a:ext cx="1763980" cy="5399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n-lt"/>
                <a:ea typeface="Segoe UI" panose="020B0502040204020203" pitchFamily="34" charset="0"/>
                <a:cs typeface="Segoe UI" panose="020B0502040204020203" pitchFamily="34" charset="0"/>
              </a:rPr>
              <a:t>Blue A3</a:t>
            </a:r>
          </a:p>
          <a:p>
            <a:pPr algn="ctr"/>
            <a:r>
              <a:rPr lang="en-US" sz="1100" b="1" dirty="0">
                <a:latin typeface="+mn-lt"/>
                <a:ea typeface="Segoe UI" panose="020B0502040204020203" pitchFamily="34" charset="0"/>
                <a:cs typeface="Segoe UI" panose="020B0502040204020203" pitchFamily="34" charset="0"/>
              </a:rPr>
              <a:t>113-197-232</a:t>
            </a:r>
          </a:p>
        </p:txBody>
      </p:sp>
      <p:sp>
        <p:nvSpPr>
          <p:cNvPr id="12" name="Rectangle 11">
            <a:extLst>
              <a:ext uri="{FF2B5EF4-FFF2-40B4-BE49-F238E27FC236}">
                <a16:creationId xmlns:a16="http://schemas.microsoft.com/office/drawing/2014/main" id="{FB4DCCDD-E3CB-6E45-BFCF-48856D01594B}"/>
              </a:ext>
            </a:extLst>
          </p:cNvPr>
          <p:cNvSpPr/>
          <p:nvPr userDrawn="1"/>
        </p:nvSpPr>
        <p:spPr>
          <a:xfrm>
            <a:off x="6162318" y="5613437"/>
            <a:ext cx="1763980" cy="5399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n-lt"/>
                <a:ea typeface="Segoe UI" panose="020B0502040204020203" pitchFamily="34" charset="0"/>
                <a:cs typeface="Segoe UI" panose="020B0502040204020203" pitchFamily="34" charset="0"/>
              </a:rPr>
              <a:t>Orange A4</a:t>
            </a:r>
          </a:p>
          <a:p>
            <a:pPr algn="ctr"/>
            <a:r>
              <a:rPr lang="en-US" sz="1100" b="1" dirty="0">
                <a:latin typeface="+mn-lt"/>
                <a:ea typeface="Segoe UI" panose="020B0502040204020203" pitchFamily="34" charset="0"/>
                <a:cs typeface="Segoe UI" panose="020B0502040204020203" pitchFamily="34" charset="0"/>
              </a:rPr>
              <a:t>255-143-28</a:t>
            </a:r>
          </a:p>
        </p:txBody>
      </p:sp>
      <p:sp>
        <p:nvSpPr>
          <p:cNvPr id="13" name="Rectangle 12">
            <a:extLst>
              <a:ext uri="{FF2B5EF4-FFF2-40B4-BE49-F238E27FC236}">
                <a16:creationId xmlns:a16="http://schemas.microsoft.com/office/drawing/2014/main" id="{9C5C7968-C36A-344E-A8EF-8831AC8BFC99}"/>
              </a:ext>
            </a:extLst>
          </p:cNvPr>
          <p:cNvSpPr/>
          <p:nvPr userDrawn="1"/>
        </p:nvSpPr>
        <p:spPr>
          <a:xfrm>
            <a:off x="8064024" y="5613437"/>
            <a:ext cx="1763980" cy="5399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n-lt"/>
                <a:ea typeface="Segoe UI" panose="020B0502040204020203" pitchFamily="34" charset="0"/>
                <a:cs typeface="Segoe UI" panose="020B0502040204020203" pitchFamily="34" charset="0"/>
              </a:rPr>
              <a:t>Purple A5</a:t>
            </a:r>
          </a:p>
          <a:p>
            <a:pPr algn="ctr"/>
            <a:r>
              <a:rPr lang="en-US" sz="1100" b="1" dirty="0">
                <a:latin typeface="+mn-lt"/>
                <a:ea typeface="Segoe UI" panose="020B0502040204020203" pitchFamily="34" charset="0"/>
                <a:cs typeface="Segoe UI" panose="020B0502040204020203" pitchFamily="34" charset="0"/>
              </a:rPr>
              <a:t>187-41-187</a:t>
            </a:r>
          </a:p>
        </p:txBody>
      </p:sp>
      <p:sp>
        <p:nvSpPr>
          <p:cNvPr id="14" name="Rectangle 13">
            <a:extLst>
              <a:ext uri="{FF2B5EF4-FFF2-40B4-BE49-F238E27FC236}">
                <a16:creationId xmlns:a16="http://schemas.microsoft.com/office/drawing/2014/main" id="{1EF8CD26-935E-A448-940E-68155E22CD27}"/>
              </a:ext>
            </a:extLst>
          </p:cNvPr>
          <p:cNvSpPr/>
          <p:nvPr userDrawn="1"/>
        </p:nvSpPr>
        <p:spPr>
          <a:xfrm>
            <a:off x="9965732" y="5613437"/>
            <a:ext cx="1763980" cy="5399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n-lt"/>
                <a:ea typeface="Segoe UI" panose="020B0502040204020203" pitchFamily="34" charset="0"/>
                <a:cs typeface="Segoe UI" panose="020B0502040204020203" pitchFamily="34" charset="0"/>
              </a:rPr>
              <a:t>Gray A6</a:t>
            </a:r>
          </a:p>
          <a:p>
            <a:pPr algn="ctr"/>
            <a:r>
              <a:rPr lang="en-US" sz="1100" b="1" dirty="0">
                <a:latin typeface="+mn-lt"/>
                <a:ea typeface="Segoe UI" panose="020B0502040204020203" pitchFamily="34" charset="0"/>
                <a:cs typeface="Segoe UI" panose="020B0502040204020203" pitchFamily="34" charset="0"/>
              </a:rPr>
              <a:t>127-127-127</a:t>
            </a:r>
          </a:p>
        </p:txBody>
      </p:sp>
      <p:sp>
        <p:nvSpPr>
          <p:cNvPr id="19" name="TextBox 18">
            <a:extLst>
              <a:ext uri="{FF2B5EF4-FFF2-40B4-BE49-F238E27FC236}">
                <a16:creationId xmlns:a16="http://schemas.microsoft.com/office/drawing/2014/main" id="{FE9A44FA-7D60-B647-AAD8-E73AC6D4B681}"/>
              </a:ext>
            </a:extLst>
          </p:cNvPr>
          <p:cNvSpPr txBox="1"/>
          <p:nvPr userDrawn="1"/>
        </p:nvSpPr>
        <p:spPr>
          <a:xfrm>
            <a:off x="342901" y="1410437"/>
            <a:ext cx="5456538" cy="3529171"/>
          </a:xfrm>
          <a:prstGeom prst="rect">
            <a:avLst/>
          </a:prstGeom>
          <a:noFill/>
        </p:spPr>
        <p:txBody>
          <a:bodyPr wrap="square" rtlCol="0">
            <a:spAutoFit/>
          </a:bodyPr>
          <a:lstStyle/>
          <a:p>
            <a:pPr marL="182880" indent="-182880">
              <a:spcAft>
                <a:spcPts val="800"/>
              </a:spcAft>
              <a:buSzPct val="75000"/>
              <a:buFont typeface="Wingdings" pitchFamily="2" charset="2"/>
              <a:buChar char="§"/>
            </a:pPr>
            <a:r>
              <a:rPr lang="en-US" sz="1600" dirty="0"/>
              <a:t>All charts and graphs will be filled with the brand approved charts and graphs colors</a:t>
            </a:r>
          </a:p>
          <a:p>
            <a:pPr marL="182880" indent="-182880">
              <a:spcAft>
                <a:spcPts val="800"/>
              </a:spcAft>
              <a:buSzPct val="75000"/>
              <a:buFont typeface="Wingdings" pitchFamily="2" charset="2"/>
              <a:buChar char="§"/>
            </a:pPr>
            <a:r>
              <a:rPr lang="en-US" sz="1600" dirty="0"/>
              <a:t>Select “Use Destination Theme” when copying charts from Excel into PowerPoint</a:t>
            </a:r>
          </a:p>
          <a:p>
            <a:pPr marL="182880" indent="-182880">
              <a:spcAft>
                <a:spcPts val="0"/>
              </a:spcAft>
              <a:buSzPct val="75000"/>
              <a:buFont typeface="Wingdings" pitchFamily="2" charset="2"/>
              <a:buChar char="§"/>
            </a:pPr>
            <a:r>
              <a:rPr lang="en-US" sz="1600" dirty="0"/>
              <a:t>Importing the Micron Theme into Excel:</a:t>
            </a:r>
          </a:p>
          <a:p>
            <a:pPr marL="365760" marR="0" lvl="1" indent="-182880" algn="l" defTabSz="914400" rtl="0" eaLnBrk="1" fontAlgn="auto" latinLnBrk="0" hangingPunct="1">
              <a:lnSpc>
                <a:spcPct val="100000"/>
              </a:lnSpc>
              <a:spcBef>
                <a:spcPts val="0"/>
              </a:spcBef>
              <a:spcAft>
                <a:spcPts val="0"/>
              </a:spcAft>
              <a:buClrTx/>
              <a:buSzPct val="100000"/>
              <a:buFont typeface="System Font Regular"/>
              <a:buChar char="‒"/>
              <a:tabLst/>
              <a:defRPr/>
            </a:pPr>
            <a:r>
              <a:rPr lang="en-US" sz="1400" dirty="0"/>
              <a:t>Choose File | Save as and select "Office Theme (*.THMX)" from the save as type dropdown.</a:t>
            </a:r>
          </a:p>
          <a:p>
            <a:pPr marL="365760" marR="0" lvl="1" indent="-182880" algn="l" defTabSz="914400" rtl="0" eaLnBrk="1" fontAlgn="auto" latinLnBrk="0" hangingPunct="1">
              <a:lnSpc>
                <a:spcPct val="100000"/>
              </a:lnSpc>
              <a:spcBef>
                <a:spcPts val="0"/>
              </a:spcBef>
              <a:spcAft>
                <a:spcPts val="0"/>
              </a:spcAft>
              <a:buClrTx/>
              <a:buSzPct val="100000"/>
              <a:buFont typeface="System Font Regular"/>
              <a:buChar char="‒"/>
              <a:tabLst/>
              <a:defRPr/>
            </a:pPr>
            <a:r>
              <a:rPr lang="en-US" sz="1400" dirty="0"/>
              <a:t>PPT should take you to the appropriate folder. If it doesn't, then save the file here: C:\Documents and Settings\</a:t>
            </a:r>
            <a:r>
              <a:rPr lang="en-US" sz="1400" dirty="0" err="1"/>
              <a:t>UserName</a:t>
            </a:r>
            <a:r>
              <a:rPr lang="en-US" sz="1400" dirty="0"/>
              <a:t>\</a:t>
            </a:r>
            <a:r>
              <a:rPr lang="en-US" sz="1400" dirty="0" err="1"/>
              <a:t>ApplicationData</a:t>
            </a:r>
            <a:r>
              <a:rPr lang="en-US" sz="1400" dirty="0"/>
              <a:t>\Microsoft\Templates\Document Themes</a:t>
            </a:r>
          </a:p>
          <a:p>
            <a:pPr marL="365760" marR="0" lvl="1" indent="-182880" algn="l" defTabSz="914400" rtl="0" eaLnBrk="1" fontAlgn="auto" latinLnBrk="0" hangingPunct="1">
              <a:lnSpc>
                <a:spcPct val="100000"/>
              </a:lnSpc>
              <a:spcBef>
                <a:spcPts val="0"/>
              </a:spcBef>
              <a:spcAft>
                <a:spcPts val="0"/>
              </a:spcAft>
              <a:buClrTx/>
              <a:buSzPct val="100000"/>
              <a:buFont typeface="System Font Regular"/>
              <a:buChar char="‒"/>
              <a:tabLst/>
              <a:defRPr/>
            </a:pPr>
            <a:r>
              <a:rPr lang="en-US" sz="1400" dirty="0"/>
              <a:t>In Excel, go to Page Layout and click the Themes button. Your theme will show up there.</a:t>
            </a:r>
          </a:p>
          <a:p>
            <a:pPr marL="182880" indent="-182880">
              <a:spcAft>
                <a:spcPts val="1200"/>
              </a:spcAft>
              <a:buSzPct val="75000"/>
              <a:buFont typeface="Wingdings" pitchFamily="2" charset="2"/>
              <a:buChar char="§"/>
            </a:pPr>
            <a:endParaRPr lang="en-US" dirty="0"/>
          </a:p>
        </p:txBody>
      </p:sp>
      <p:sp>
        <p:nvSpPr>
          <p:cNvPr id="20" name="TextBox 19">
            <a:extLst>
              <a:ext uri="{FF2B5EF4-FFF2-40B4-BE49-F238E27FC236}">
                <a16:creationId xmlns:a16="http://schemas.microsoft.com/office/drawing/2014/main" id="{94F42A57-723C-B44E-9834-4E6F448509BF}"/>
              </a:ext>
            </a:extLst>
          </p:cNvPr>
          <p:cNvSpPr txBox="1"/>
          <p:nvPr userDrawn="1"/>
        </p:nvSpPr>
        <p:spPr>
          <a:xfrm>
            <a:off x="6189414" y="1468007"/>
            <a:ext cx="2627654" cy="353943"/>
          </a:xfrm>
          <a:prstGeom prst="rect">
            <a:avLst/>
          </a:prstGeom>
          <a:solidFill>
            <a:schemeClr val="accent6">
              <a:lumMod val="20000"/>
              <a:lumOff val="80000"/>
            </a:schemeClr>
          </a:solidFill>
        </p:spPr>
        <p:txBody>
          <a:bodyPr wrap="square" lIns="91440" tIns="91440" rIns="91440" bIns="91440" rtlCol="0">
            <a:spAutoFit/>
          </a:bodyPr>
          <a:lstStyle/>
          <a:p>
            <a:r>
              <a:rPr lang="en-US" sz="1100" b="1" dirty="0"/>
              <a:t>Sample 1</a:t>
            </a:r>
          </a:p>
        </p:txBody>
      </p:sp>
      <p:sp>
        <p:nvSpPr>
          <p:cNvPr id="22" name="Title 1">
            <a:extLst>
              <a:ext uri="{FF2B5EF4-FFF2-40B4-BE49-F238E27FC236}">
                <a16:creationId xmlns:a16="http://schemas.microsoft.com/office/drawing/2014/main" id="{B7F2ADE7-3CB9-D948-8553-96BF73DD4503}"/>
              </a:ext>
            </a:extLst>
          </p:cNvPr>
          <p:cNvSpPr txBox="1">
            <a:spLocks/>
          </p:cNvSpPr>
          <p:nvPr userDrawn="1"/>
        </p:nvSpPr>
        <p:spPr>
          <a:xfrm>
            <a:off x="342900" y="457200"/>
            <a:ext cx="11506200" cy="590931"/>
          </a:xfrm>
          <a:prstGeom prst="rect">
            <a:avLst/>
          </a:prstGeom>
        </p:spPr>
        <p:txBody>
          <a:bodyPr vert="horz" lIns="91440" tIns="45720" rIns="91440" bIns="45720" rtlCol="0" anchor="t">
            <a:spAutoFit/>
          </a:bodyPr>
          <a:lstStyle>
            <a:lvl1pPr algn="l" defTabSz="914400" rtl="0" eaLnBrk="1" latinLnBrk="0" hangingPunct="1">
              <a:lnSpc>
                <a:spcPct val="90000"/>
              </a:lnSpc>
              <a:spcBef>
                <a:spcPct val="0"/>
              </a:spcBef>
              <a:buNone/>
              <a:defRPr sz="3600" b="1" kern="1200" spc="-100" baseline="0">
                <a:solidFill>
                  <a:srgbClr val="000000"/>
                </a:solidFill>
                <a:latin typeface="+mj-lt"/>
                <a:ea typeface="+mj-ea"/>
                <a:cs typeface="+mj-cs"/>
              </a:defRPr>
            </a:lvl1pPr>
          </a:lstStyle>
          <a:p>
            <a:r>
              <a:rPr lang="en-US" dirty="0"/>
              <a:t>Using Charts &amp; Graphs Colors</a:t>
            </a:r>
          </a:p>
        </p:txBody>
      </p:sp>
      <p:sp>
        <p:nvSpPr>
          <p:cNvPr id="18" name="TextBox 17">
            <a:extLst>
              <a:ext uri="{FF2B5EF4-FFF2-40B4-BE49-F238E27FC236}">
                <a16:creationId xmlns:a16="http://schemas.microsoft.com/office/drawing/2014/main" id="{9FCC44C4-47E6-3D45-BC04-58541724DB5B}"/>
              </a:ext>
            </a:extLst>
          </p:cNvPr>
          <p:cNvSpPr txBox="1"/>
          <p:nvPr userDrawn="1"/>
        </p:nvSpPr>
        <p:spPr>
          <a:xfrm>
            <a:off x="9102058" y="1468007"/>
            <a:ext cx="2627654" cy="353943"/>
          </a:xfrm>
          <a:prstGeom prst="rect">
            <a:avLst/>
          </a:prstGeom>
          <a:solidFill>
            <a:schemeClr val="accent6">
              <a:lumMod val="20000"/>
              <a:lumOff val="80000"/>
            </a:schemeClr>
          </a:solidFill>
        </p:spPr>
        <p:txBody>
          <a:bodyPr wrap="square" lIns="91440" tIns="91440" rIns="91440" bIns="91440" rtlCol="0">
            <a:spAutoFit/>
          </a:bodyPr>
          <a:lstStyle/>
          <a:p>
            <a:r>
              <a:rPr lang="en-US" sz="1100" b="1" dirty="0"/>
              <a:t>Sample 2</a:t>
            </a:r>
          </a:p>
        </p:txBody>
      </p:sp>
    </p:spTree>
    <p:extLst>
      <p:ext uri="{BB962C8B-B14F-4D97-AF65-F5344CB8AC3E}">
        <p14:creationId xmlns:p14="http://schemas.microsoft.com/office/powerpoint/2010/main" val="34076821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orizontal Blue Bar with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513A1A-4369-F343-B99B-DF97DCD6FDCD}"/>
              </a:ext>
            </a:extLst>
          </p:cNvPr>
          <p:cNvSpPr/>
          <p:nvPr userDrawn="1"/>
        </p:nvSpPr>
        <p:spPr>
          <a:xfrm>
            <a:off x="0" y="0"/>
            <a:ext cx="12192000" cy="1729563"/>
          </a:xfrm>
          <a:prstGeom prst="rect">
            <a:avLst/>
          </a:prstGeom>
          <a:solidFill>
            <a:schemeClr val="tx2"/>
          </a:solidFill>
          <a:ln>
            <a:noFill/>
          </a:ln>
          <a:effectLst>
            <a:outerShdw blurRad="381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E4D16C-2748-A948-B110-E0CDA971C089}"/>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BCD73EAD-0668-0F4C-9B46-AF2D1C89376F}"/>
              </a:ext>
            </a:extLst>
          </p:cNvPr>
          <p:cNvSpPr>
            <a:spLocks noGrp="1"/>
          </p:cNvSpPr>
          <p:nvPr>
            <p:ph type="dt" sz="half" idx="10"/>
          </p:nvPr>
        </p:nvSpPr>
        <p:spPr/>
        <p:txBody>
          <a:bodyPr/>
          <a:lstStyle/>
          <a:p>
            <a:fld id="{B8FDEC20-994C-6747-9500-226CB0C467E7}" type="datetime4">
              <a:rPr lang="en-US" smtClean="0"/>
              <a:t>June 13, 2021</a:t>
            </a:fld>
            <a:endParaRPr lang="en-US" dirty="0"/>
          </a:p>
        </p:txBody>
      </p:sp>
      <p:sp>
        <p:nvSpPr>
          <p:cNvPr id="4" name="Footer Placeholder 3">
            <a:extLst>
              <a:ext uri="{FF2B5EF4-FFF2-40B4-BE49-F238E27FC236}">
                <a16:creationId xmlns:a16="http://schemas.microsoft.com/office/drawing/2014/main" id="{6E78CC5C-F9EB-0C45-82B1-1F7E2177171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8F63BDC-C4F9-CD42-919B-A578B576E2A6}"/>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6" name="Text Placeholder 6">
            <a:extLst>
              <a:ext uri="{FF2B5EF4-FFF2-40B4-BE49-F238E27FC236}">
                <a16:creationId xmlns:a16="http://schemas.microsoft.com/office/drawing/2014/main" id="{2E24E6A9-31BE-DE41-9030-1FDC7222F6B1}"/>
              </a:ext>
            </a:extLst>
          </p:cNvPr>
          <p:cNvSpPr>
            <a:spLocks noGrp="1"/>
          </p:cNvSpPr>
          <p:nvPr>
            <p:ph type="body" sz="quarter" idx="13" hasCustomPrompt="1"/>
          </p:nvPr>
        </p:nvSpPr>
        <p:spPr>
          <a:xfrm>
            <a:off x="344424" y="1061615"/>
            <a:ext cx="11503152" cy="400110"/>
          </a:xfrm>
          <a:prstGeom prst="rect">
            <a:avLst/>
          </a:prstGeom>
        </p:spPr>
        <p:txBody>
          <a:bodyPr>
            <a:spAutoFit/>
          </a:bodyPr>
          <a:lstStyle>
            <a:lvl1pPr marL="0" indent="0">
              <a:buNone/>
              <a:defRPr sz="2000" b="0" spc="0" baseline="0">
                <a:solidFill>
                  <a:schemeClr val="bg1"/>
                </a:solidFill>
              </a:defRPr>
            </a:lvl1pPr>
          </a:lstStyle>
          <a:p>
            <a:pPr lvl="0"/>
            <a:r>
              <a:rPr lang="en-US" dirty="0"/>
              <a:t>Click to add subtitle</a:t>
            </a:r>
          </a:p>
        </p:txBody>
      </p:sp>
      <p:sp>
        <p:nvSpPr>
          <p:cNvPr id="8" name="Content Placeholder 14">
            <a:extLst>
              <a:ext uri="{FF2B5EF4-FFF2-40B4-BE49-F238E27FC236}">
                <a16:creationId xmlns:a16="http://schemas.microsoft.com/office/drawing/2014/main" id="{46F7DDA2-3D83-3941-8ED7-50083666B1C6}"/>
              </a:ext>
            </a:extLst>
          </p:cNvPr>
          <p:cNvSpPr>
            <a:spLocks noGrp="1"/>
          </p:cNvSpPr>
          <p:nvPr>
            <p:ph sz="quarter" idx="29"/>
          </p:nvPr>
        </p:nvSpPr>
        <p:spPr>
          <a:xfrm>
            <a:off x="342900" y="1884969"/>
            <a:ext cx="11506200" cy="40514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
            <a:extLst>
              <a:ext uri="{FF2B5EF4-FFF2-40B4-BE49-F238E27FC236}">
                <a16:creationId xmlns:a16="http://schemas.microsoft.com/office/drawing/2014/main" id="{DC5DEE7D-0C2D-E944-9FDE-14C13E92B949}"/>
              </a:ext>
            </a:extLst>
          </p:cNvPr>
          <p:cNvSpPr>
            <a:spLocks noGrp="1"/>
          </p:cNvSpPr>
          <p:nvPr>
            <p:ph type="body" sz="quarter" idx="27" hasCustomPrompt="1"/>
          </p:nvPr>
        </p:nvSpPr>
        <p:spPr>
          <a:xfrm>
            <a:off x="344424" y="6091779"/>
            <a:ext cx="11503152"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Tree>
    <p:extLst>
      <p:ext uri="{BB962C8B-B14F-4D97-AF65-F5344CB8AC3E}">
        <p14:creationId xmlns:p14="http://schemas.microsoft.com/office/powerpoint/2010/main" val="2878594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rizontal Blue Bar with 2 Column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513A1A-4369-F343-B99B-DF97DCD6FDCD}"/>
              </a:ext>
            </a:extLst>
          </p:cNvPr>
          <p:cNvSpPr/>
          <p:nvPr userDrawn="1"/>
        </p:nvSpPr>
        <p:spPr>
          <a:xfrm>
            <a:off x="0" y="0"/>
            <a:ext cx="12192000" cy="1729563"/>
          </a:xfrm>
          <a:prstGeom prst="rect">
            <a:avLst/>
          </a:prstGeom>
          <a:solidFill>
            <a:schemeClr val="tx2"/>
          </a:solidFill>
          <a:ln>
            <a:noFill/>
          </a:ln>
          <a:effectLst>
            <a:outerShdw blurRad="381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E4D16C-2748-A948-B110-E0CDA971C089}"/>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BCD73EAD-0668-0F4C-9B46-AF2D1C89376F}"/>
              </a:ext>
            </a:extLst>
          </p:cNvPr>
          <p:cNvSpPr>
            <a:spLocks noGrp="1"/>
          </p:cNvSpPr>
          <p:nvPr>
            <p:ph type="dt" sz="half" idx="10"/>
          </p:nvPr>
        </p:nvSpPr>
        <p:spPr/>
        <p:txBody>
          <a:bodyPr/>
          <a:lstStyle/>
          <a:p>
            <a:fld id="{B8FDEC20-994C-6747-9500-226CB0C467E7}" type="datetime4">
              <a:rPr lang="en-US" smtClean="0"/>
              <a:t>June 13, 2021</a:t>
            </a:fld>
            <a:endParaRPr lang="en-US" dirty="0"/>
          </a:p>
        </p:txBody>
      </p:sp>
      <p:sp>
        <p:nvSpPr>
          <p:cNvPr id="4" name="Footer Placeholder 3">
            <a:extLst>
              <a:ext uri="{FF2B5EF4-FFF2-40B4-BE49-F238E27FC236}">
                <a16:creationId xmlns:a16="http://schemas.microsoft.com/office/drawing/2014/main" id="{6E78CC5C-F9EB-0C45-82B1-1F7E2177171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8F63BDC-C4F9-CD42-919B-A578B576E2A6}"/>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6" name="Text Placeholder 6">
            <a:extLst>
              <a:ext uri="{FF2B5EF4-FFF2-40B4-BE49-F238E27FC236}">
                <a16:creationId xmlns:a16="http://schemas.microsoft.com/office/drawing/2014/main" id="{2E24E6A9-31BE-DE41-9030-1FDC7222F6B1}"/>
              </a:ext>
            </a:extLst>
          </p:cNvPr>
          <p:cNvSpPr>
            <a:spLocks noGrp="1"/>
          </p:cNvSpPr>
          <p:nvPr>
            <p:ph type="body" sz="quarter" idx="13" hasCustomPrompt="1"/>
          </p:nvPr>
        </p:nvSpPr>
        <p:spPr>
          <a:xfrm>
            <a:off x="344424" y="1061615"/>
            <a:ext cx="11503152" cy="400110"/>
          </a:xfrm>
          <a:prstGeom prst="rect">
            <a:avLst/>
          </a:prstGeom>
        </p:spPr>
        <p:txBody>
          <a:bodyPr>
            <a:spAutoFit/>
          </a:bodyPr>
          <a:lstStyle>
            <a:lvl1pPr marL="0" indent="0">
              <a:buNone/>
              <a:defRPr sz="2000" b="0" spc="0" baseline="0">
                <a:solidFill>
                  <a:schemeClr val="bg1"/>
                </a:solidFill>
              </a:defRPr>
            </a:lvl1pPr>
          </a:lstStyle>
          <a:p>
            <a:pPr lvl="0"/>
            <a:r>
              <a:rPr lang="en-US" dirty="0"/>
              <a:t>Click to add subtitle</a:t>
            </a:r>
          </a:p>
        </p:txBody>
      </p:sp>
      <p:sp>
        <p:nvSpPr>
          <p:cNvPr id="11" name="Content Placeholder 14">
            <a:extLst>
              <a:ext uri="{FF2B5EF4-FFF2-40B4-BE49-F238E27FC236}">
                <a16:creationId xmlns:a16="http://schemas.microsoft.com/office/drawing/2014/main" id="{E446D9BF-1A95-E345-80B0-56400F463FD2}"/>
              </a:ext>
            </a:extLst>
          </p:cNvPr>
          <p:cNvSpPr>
            <a:spLocks noGrp="1"/>
          </p:cNvSpPr>
          <p:nvPr>
            <p:ph sz="quarter" idx="29"/>
          </p:nvPr>
        </p:nvSpPr>
        <p:spPr>
          <a:xfrm>
            <a:off x="342900" y="1884969"/>
            <a:ext cx="5681726" cy="40514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4">
            <a:extLst>
              <a:ext uri="{FF2B5EF4-FFF2-40B4-BE49-F238E27FC236}">
                <a16:creationId xmlns:a16="http://schemas.microsoft.com/office/drawing/2014/main" id="{EB94839D-7A84-0943-99A0-766CCE48B89F}"/>
              </a:ext>
            </a:extLst>
          </p:cNvPr>
          <p:cNvSpPr>
            <a:spLocks noGrp="1"/>
          </p:cNvSpPr>
          <p:nvPr>
            <p:ph sz="quarter" idx="30"/>
          </p:nvPr>
        </p:nvSpPr>
        <p:spPr>
          <a:xfrm>
            <a:off x="6167376" y="1884969"/>
            <a:ext cx="5681726" cy="40514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a:extLst>
              <a:ext uri="{FF2B5EF4-FFF2-40B4-BE49-F238E27FC236}">
                <a16:creationId xmlns:a16="http://schemas.microsoft.com/office/drawing/2014/main" id="{EADC15C4-E1A0-894F-BBFC-BA939F703096}"/>
              </a:ext>
            </a:extLst>
          </p:cNvPr>
          <p:cNvSpPr>
            <a:spLocks noGrp="1"/>
          </p:cNvSpPr>
          <p:nvPr>
            <p:ph type="body" sz="quarter" idx="27" hasCustomPrompt="1"/>
          </p:nvPr>
        </p:nvSpPr>
        <p:spPr>
          <a:xfrm>
            <a:off x="344424" y="6091779"/>
            <a:ext cx="11503152"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Tree>
    <p:extLst>
      <p:ext uri="{BB962C8B-B14F-4D97-AF65-F5344CB8AC3E}">
        <p14:creationId xmlns:p14="http://schemas.microsoft.com/office/powerpoint/2010/main" val="22696104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Bar with 3 Column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513A1A-4369-F343-B99B-DF97DCD6FDCD}"/>
              </a:ext>
            </a:extLst>
          </p:cNvPr>
          <p:cNvSpPr/>
          <p:nvPr userDrawn="1"/>
        </p:nvSpPr>
        <p:spPr>
          <a:xfrm>
            <a:off x="0" y="0"/>
            <a:ext cx="12192000" cy="1729563"/>
          </a:xfrm>
          <a:prstGeom prst="rect">
            <a:avLst/>
          </a:prstGeom>
          <a:solidFill>
            <a:schemeClr val="tx2"/>
          </a:solidFill>
          <a:ln>
            <a:noFill/>
          </a:ln>
          <a:effectLst>
            <a:outerShdw blurRad="381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E4D16C-2748-A948-B110-E0CDA971C089}"/>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BCD73EAD-0668-0F4C-9B46-AF2D1C89376F}"/>
              </a:ext>
            </a:extLst>
          </p:cNvPr>
          <p:cNvSpPr>
            <a:spLocks noGrp="1"/>
          </p:cNvSpPr>
          <p:nvPr>
            <p:ph type="dt" sz="half" idx="10"/>
          </p:nvPr>
        </p:nvSpPr>
        <p:spPr/>
        <p:txBody>
          <a:bodyPr/>
          <a:lstStyle/>
          <a:p>
            <a:fld id="{B8FDEC20-994C-6747-9500-226CB0C467E7}" type="datetime4">
              <a:rPr lang="en-US" smtClean="0"/>
              <a:t>June 13, 2021</a:t>
            </a:fld>
            <a:endParaRPr lang="en-US" dirty="0"/>
          </a:p>
        </p:txBody>
      </p:sp>
      <p:sp>
        <p:nvSpPr>
          <p:cNvPr id="4" name="Footer Placeholder 3">
            <a:extLst>
              <a:ext uri="{FF2B5EF4-FFF2-40B4-BE49-F238E27FC236}">
                <a16:creationId xmlns:a16="http://schemas.microsoft.com/office/drawing/2014/main" id="{6E78CC5C-F9EB-0C45-82B1-1F7E2177171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8F63BDC-C4F9-CD42-919B-A578B576E2A6}"/>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6" name="Text Placeholder 6">
            <a:extLst>
              <a:ext uri="{FF2B5EF4-FFF2-40B4-BE49-F238E27FC236}">
                <a16:creationId xmlns:a16="http://schemas.microsoft.com/office/drawing/2014/main" id="{2E24E6A9-31BE-DE41-9030-1FDC7222F6B1}"/>
              </a:ext>
            </a:extLst>
          </p:cNvPr>
          <p:cNvSpPr>
            <a:spLocks noGrp="1"/>
          </p:cNvSpPr>
          <p:nvPr>
            <p:ph type="body" sz="quarter" idx="13" hasCustomPrompt="1"/>
          </p:nvPr>
        </p:nvSpPr>
        <p:spPr>
          <a:xfrm>
            <a:off x="344424" y="1061615"/>
            <a:ext cx="11503152" cy="400110"/>
          </a:xfrm>
          <a:prstGeom prst="rect">
            <a:avLst/>
          </a:prstGeom>
        </p:spPr>
        <p:txBody>
          <a:bodyPr>
            <a:spAutoFit/>
          </a:bodyPr>
          <a:lstStyle>
            <a:lvl1pPr marL="0" indent="0">
              <a:buNone/>
              <a:defRPr sz="2000" b="0" spc="0" baseline="0">
                <a:solidFill>
                  <a:schemeClr val="bg1"/>
                </a:solidFill>
              </a:defRPr>
            </a:lvl1pPr>
          </a:lstStyle>
          <a:p>
            <a:pPr lvl="0"/>
            <a:r>
              <a:rPr lang="en-US" dirty="0"/>
              <a:t>Click to add subtitle</a:t>
            </a:r>
          </a:p>
        </p:txBody>
      </p:sp>
      <p:sp>
        <p:nvSpPr>
          <p:cNvPr id="13" name="Content Placeholder 3">
            <a:extLst>
              <a:ext uri="{FF2B5EF4-FFF2-40B4-BE49-F238E27FC236}">
                <a16:creationId xmlns:a16="http://schemas.microsoft.com/office/drawing/2014/main" id="{C6B78DE0-3D27-534E-8945-9E8F66F3672F}"/>
              </a:ext>
            </a:extLst>
          </p:cNvPr>
          <p:cNvSpPr>
            <a:spLocks noGrp="1"/>
          </p:cNvSpPr>
          <p:nvPr>
            <p:ph sz="quarter" idx="33"/>
          </p:nvPr>
        </p:nvSpPr>
        <p:spPr>
          <a:xfrm>
            <a:off x="342899" y="1884969"/>
            <a:ext cx="3712464" cy="40514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a:extLst>
              <a:ext uri="{FF2B5EF4-FFF2-40B4-BE49-F238E27FC236}">
                <a16:creationId xmlns:a16="http://schemas.microsoft.com/office/drawing/2014/main" id="{7C265DF6-4533-E844-BE8D-9714FA8BC454}"/>
              </a:ext>
            </a:extLst>
          </p:cNvPr>
          <p:cNvSpPr>
            <a:spLocks noGrp="1"/>
          </p:cNvSpPr>
          <p:nvPr>
            <p:ph sz="quarter" idx="34"/>
          </p:nvPr>
        </p:nvSpPr>
        <p:spPr>
          <a:xfrm>
            <a:off x="4238376" y="1884969"/>
            <a:ext cx="3715247" cy="40514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3">
            <a:extLst>
              <a:ext uri="{FF2B5EF4-FFF2-40B4-BE49-F238E27FC236}">
                <a16:creationId xmlns:a16="http://schemas.microsoft.com/office/drawing/2014/main" id="{5B4E003E-7AC8-3947-A08C-DB78D7E0D955}"/>
              </a:ext>
            </a:extLst>
          </p:cNvPr>
          <p:cNvSpPr>
            <a:spLocks noGrp="1"/>
          </p:cNvSpPr>
          <p:nvPr>
            <p:ph sz="quarter" idx="35"/>
          </p:nvPr>
        </p:nvSpPr>
        <p:spPr>
          <a:xfrm>
            <a:off x="8133853" y="1884969"/>
            <a:ext cx="3715247" cy="40514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a:extLst>
              <a:ext uri="{FF2B5EF4-FFF2-40B4-BE49-F238E27FC236}">
                <a16:creationId xmlns:a16="http://schemas.microsoft.com/office/drawing/2014/main" id="{1CA5D5FA-5A3F-8C4E-A310-221DBCBF9E2F}"/>
              </a:ext>
            </a:extLst>
          </p:cNvPr>
          <p:cNvSpPr>
            <a:spLocks noGrp="1"/>
          </p:cNvSpPr>
          <p:nvPr>
            <p:ph type="body" sz="quarter" idx="27" hasCustomPrompt="1"/>
          </p:nvPr>
        </p:nvSpPr>
        <p:spPr>
          <a:xfrm>
            <a:off x="344424" y="6091779"/>
            <a:ext cx="11503152"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Tree>
    <p:extLst>
      <p:ext uri="{BB962C8B-B14F-4D97-AF65-F5344CB8AC3E}">
        <p14:creationId xmlns:p14="http://schemas.microsoft.com/office/powerpoint/2010/main" val="3719809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 Photo with Content">
    <p:spTree>
      <p:nvGrpSpPr>
        <p:cNvPr id="1" name=""/>
        <p:cNvGrpSpPr/>
        <p:nvPr/>
      </p:nvGrpSpPr>
      <p:grpSpPr>
        <a:xfrm>
          <a:off x="0" y="0"/>
          <a:ext cx="0" cy="0"/>
          <a:chOff x="0" y="0"/>
          <a:chExt cx="0" cy="0"/>
        </a:xfrm>
      </p:grpSpPr>
      <p:sp>
        <p:nvSpPr>
          <p:cNvPr id="12" name="Picture Placeholder 7">
            <a:extLst>
              <a:ext uri="{FF2B5EF4-FFF2-40B4-BE49-F238E27FC236}">
                <a16:creationId xmlns:a16="http://schemas.microsoft.com/office/drawing/2014/main" id="{858B3986-0F52-964A-A3CD-AAFA09FAE971}"/>
              </a:ext>
            </a:extLst>
          </p:cNvPr>
          <p:cNvSpPr>
            <a:spLocks noGrp="1"/>
          </p:cNvSpPr>
          <p:nvPr>
            <p:ph type="pic" sz="quarter" idx="15" hasCustomPrompt="1"/>
          </p:nvPr>
        </p:nvSpPr>
        <p:spPr>
          <a:xfrm>
            <a:off x="7620001" y="0"/>
            <a:ext cx="4571999" cy="6858000"/>
          </a:xfrm>
          <a:prstGeom prst="rect">
            <a:avLst/>
          </a:prstGeom>
          <a:solidFill>
            <a:schemeClr val="bg1"/>
          </a:solidFill>
          <a:effectLst>
            <a:outerShdw blurRad="38100" dist="12700" dir="5400000" algn="ctr" rotWithShape="0">
              <a:srgbClr val="000000">
                <a:alpha val="10000"/>
              </a:srgbClr>
            </a:outerShdw>
          </a:effectLst>
        </p:spPr>
        <p:txBody>
          <a:bodyPr>
            <a:normAutofit/>
          </a:bodyPr>
          <a:lstStyle>
            <a:lvl1pPr marL="0" indent="0">
              <a:buNone/>
              <a:defRPr sz="2800" b="1" spc="-150"/>
            </a:lvl1pPr>
          </a:lstStyle>
          <a:p>
            <a:r>
              <a:rPr lang="en-US" dirty="0"/>
              <a:t>Click icon to add picture, then send to back</a:t>
            </a:r>
          </a:p>
        </p:txBody>
      </p:sp>
      <p:sp>
        <p:nvSpPr>
          <p:cNvPr id="2" name="Title 1">
            <a:extLst>
              <a:ext uri="{FF2B5EF4-FFF2-40B4-BE49-F238E27FC236}">
                <a16:creationId xmlns:a16="http://schemas.microsoft.com/office/drawing/2014/main" id="{201B7393-B8C5-EB47-A4BA-DB9D5A44C229}"/>
              </a:ext>
            </a:extLst>
          </p:cNvPr>
          <p:cNvSpPr>
            <a:spLocks noGrp="1"/>
          </p:cNvSpPr>
          <p:nvPr>
            <p:ph type="title"/>
          </p:nvPr>
        </p:nvSpPr>
        <p:spPr>
          <a:xfrm>
            <a:off x="342900" y="461528"/>
            <a:ext cx="6993636" cy="590931"/>
          </a:xfrm>
        </p:spPr>
        <p:txBody>
          <a:bodyPr/>
          <a:lstStyle/>
          <a:p>
            <a:r>
              <a:rPr lang="en-US"/>
              <a:t>Click to edit Master title style</a:t>
            </a:r>
          </a:p>
        </p:txBody>
      </p:sp>
      <p:sp>
        <p:nvSpPr>
          <p:cNvPr id="3" name="Date Placeholder 2">
            <a:extLst>
              <a:ext uri="{FF2B5EF4-FFF2-40B4-BE49-F238E27FC236}">
                <a16:creationId xmlns:a16="http://schemas.microsoft.com/office/drawing/2014/main" id="{64DC94AC-9941-C141-B16C-9851F8F416B1}"/>
              </a:ext>
            </a:extLst>
          </p:cNvPr>
          <p:cNvSpPr>
            <a:spLocks noGrp="1"/>
          </p:cNvSpPr>
          <p:nvPr>
            <p:ph type="dt" sz="half" idx="10"/>
          </p:nvPr>
        </p:nvSpPr>
        <p:spPr/>
        <p:txBody>
          <a:bodyPr/>
          <a:lstStyle/>
          <a:p>
            <a:fld id="{B8FDEC20-994C-6747-9500-226CB0C467E7}" type="datetime4">
              <a:rPr lang="en-US" smtClean="0"/>
              <a:t>June 13, 2021</a:t>
            </a:fld>
            <a:endParaRPr lang="en-US" dirty="0"/>
          </a:p>
        </p:txBody>
      </p:sp>
      <p:sp>
        <p:nvSpPr>
          <p:cNvPr id="5" name="Slide Number Placeholder 4">
            <a:extLst>
              <a:ext uri="{FF2B5EF4-FFF2-40B4-BE49-F238E27FC236}">
                <a16:creationId xmlns:a16="http://schemas.microsoft.com/office/drawing/2014/main" id="{BBEEA1CB-F316-4948-BA9A-F21539EA43E7}"/>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10" name="Content Placeholder 2">
            <a:extLst>
              <a:ext uri="{FF2B5EF4-FFF2-40B4-BE49-F238E27FC236}">
                <a16:creationId xmlns:a16="http://schemas.microsoft.com/office/drawing/2014/main" id="{02C90460-46FD-D549-BF6D-4E46CB3BF8F6}"/>
              </a:ext>
            </a:extLst>
          </p:cNvPr>
          <p:cNvSpPr>
            <a:spLocks noGrp="1"/>
          </p:cNvSpPr>
          <p:nvPr>
            <p:ph sz="quarter" idx="25"/>
          </p:nvPr>
        </p:nvSpPr>
        <p:spPr>
          <a:xfrm>
            <a:off x="342900" y="1220613"/>
            <a:ext cx="6995160" cy="4715759"/>
          </a:xfrm>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
            <a:extLst>
              <a:ext uri="{FF2B5EF4-FFF2-40B4-BE49-F238E27FC236}">
                <a16:creationId xmlns:a16="http://schemas.microsoft.com/office/drawing/2014/main" id="{3B42142A-808E-4442-A554-339C73FE29F2}"/>
              </a:ext>
            </a:extLst>
          </p:cNvPr>
          <p:cNvSpPr>
            <a:spLocks noGrp="1"/>
          </p:cNvSpPr>
          <p:nvPr>
            <p:ph type="body" sz="quarter" idx="27" hasCustomPrompt="1"/>
          </p:nvPr>
        </p:nvSpPr>
        <p:spPr>
          <a:xfrm>
            <a:off x="344424" y="6091779"/>
            <a:ext cx="6993636"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
        <p:nvSpPr>
          <p:cNvPr id="13" name="Text Placeholder 15">
            <a:extLst>
              <a:ext uri="{FF2B5EF4-FFF2-40B4-BE49-F238E27FC236}">
                <a16:creationId xmlns:a16="http://schemas.microsoft.com/office/drawing/2014/main" id="{6BAFDDF3-70ED-AE4F-A098-D443A0C4594A}"/>
              </a:ext>
            </a:extLst>
          </p:cNvPr>
          <p:cNvSpPr>
            <a:spLocks noGrp="1"/>
          </p:cNvSpPr>
          <p:nvPr>
            <p:ph type="body" sz="quarter" idx="29" hasCustomPrompt="1"/>
          </p:nvPr>
        </p:nvSpPr>
        <p:spPr>
          <a:xfrm>
            <a:off x="10754834" y="6360333"/>
            <a:ext cx="1041990" cy="309782"/>
          </a:xfrm>
          <a:blipFill dpi="0" rotWithShape="1">
            <a:blip r:embed="rId2"/>
            <a:srcRect/>
            <a:stretch>
              <a:fillRect/>
            </a:stretch>
          </a:blipFill>
        </p:spPr>
        <p:txBody>
          <a:bodyPr/>
          <a:lstStyle>
            <a:lvl1pPr marL="0" indent="0">
              <a:buNone/>
              <a:defRPr/>
            </a:lvl1pPr>
          </a:lstStyle>
          <a:p>
            <a:pPr lvl="0"/>
            <a:r>
              <a:rPr lang="en-US" dirty="0"/>
              <a:t>  </a:t>
            </a:r>
          </a:p>
        </p:txBody>
      </p:sp>
      <p:sp>
        <p:nvSpPr>
          <p:cNvPr id="4" name="Footer Placeholder 3">
            <a:extLst>
              <a:ext uri="{FF2B5EF4-FFF2-40B4-BE49-F238E27FC236}">
                <a16:creationId xmlns:a16="http://schemas.microsoft.com/office/drawing/2014/main" id="{0C28820E-A2D4-A64E-A0E9-CA9783234159}"/>
              </a:ext>
            </a:extLst>
          </p:cNvPr>
          <p:cNvSpPr>
            <a:spLocks noGrp="1"/>
          </p:cNvSpPr>
          <p:nvPr>
            <p:ph type="ftr" sz="quarter" idx="11"/>
          </p:nvPr>
        </p:nvSpPr>
        <p:spPr/>
        <p:txBody>
          <a:bodyPr/>
          <a:lstStyle/>
          <a:p>
            <a:r>
              <a:rPr lang="en-US"/>
              <a:t>Presentation Title</a:t>
            </a:r>
            <a:endParaRPr lang="en-US" dirty="0"/>
          </a:p>
        </p:txBody>
      </p:sp>
    </p:spTree>
    <p:extLst>
      <p:ext uri="{BB962C8B-B14F-4D97-AF65-F5344CB8AC3E}">
        <p14:creationId xmlns:p14="http://schemas.microsoft.com/office/powerpoint/2010/main" val="2387013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Left with Stacked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120A4-4726-E141-87C9-20CD1E9F81C9}"/>
              </a:ext>
            </a:extLst>
          </p:cNvPr>
          <p:cNvSpPr>
            <a:spLocks noGrp="1"/>
          </p:cNvSpPr>
          <p:nvPr>
            <p:ph type="title"/>
          </p:nvPr>
        </p:nvSpPr>
        <p:spPr>
          <a:xfrm>
            <a:off x="342900" y="457200"/>
            <a:ext cx="4241293" cy="5783324"/>
          </a:xfrm>
        </p:spPr>
        <p:txBody>
          <a:bodyPr anchor="ct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5F671D15-6CDF-1B40-B92B-0BF42BD1EBA7}"/>
              </a:ext>
            </a:extLst>
          </p:cNvPr>
          <p:cNvSpPr>
            <a:spLocks noGrp="1"/>
          </p:cNvSpPr>
          <p:nvPr>
            <p:ph type="dt" sz="half" idx="10"/>
          </p:nvPr>
        </p:nvSpPr>
        <p:spPr/>
        <p:txBody>
          <a:bodyPr/>
          <a:lstStyle/>
          <a:p>
            <a:fld id="{B8FDEC20-994C-6747-9500-226CB0C467E7}" type="datetime4">
              <a:rPr lang="en-US" smtClean="0"/>
              <a:t>June 13, 2021</a:t>
            </a:fld>
            <a:endParaRPr lang="en-US" dirty="0"/>
          </a:p>
        </p:txBody>
      </p:sp>
      <p:sp>
        <p:nvSpPr>
          <p:cNvPr id="4" name="Footer Placeholder 3">
            <a:extLst>
              <a:ext uri="{FF2B5EF4-FFF2-40B4-BE49-F238E27FC236}">
                <a16:creationId xmlns:a16="http://schemas.microsoft.com/office/drawing/2014/main" id="{B1A51A9E-0FFE-1F43-B7D2-E0095297D26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AD7278B-69D6-554A-BA9D-C9BA4CEA5F7E}"/>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8" name="Text Placeholder 3">
            <a:extLst>
              <a:ext uri="{FF2B5EF4-FFF2-40B4-BE49-F238E27FC236}">
                <a16:creationId xmlns:a16="http://schemas.microsoft.com/office/drawing/2014/main" id="{C7A7F717-A72F-5E4C-8A70-D28C47B985A8}"/>
              </a:ext>
            </a:extLst>
          </p:cNvPr>
          <p:cNvSpPr>
            <a:spLocks noGrp="1"/>
          </p:cNvSpPr>
          <p:nvPr>
            <p:ph type="body" sz="quarter" idx="33"/>
          </p:nvPr>
        </p:nvSpPr>
        <p:spPr>
          <a:xfrm>
            <a:off x="4739640" y="457200"/>
            <a:ext cx="7109459" cy="1847088"/>
          </a:xfrm>
          <a:solidFill>
            <a:schemeClr val="tx2"/>
          </a:solidFill>
        </p:spPr>
        <p:txBody>
          <a:bodyPr lIns="182880" tIns="182880" rIns="182880" bIns="182880" anchor="ctr"/>
          <a:lstStyle>
            <a:lvl1pPr>
              <a:defRPr>
                <a:solidFill>
                  <a:schemeClr val="bg1"/>
                </a:solidFill>
                <a:effectLst>
                  <a:outerShdw blurRad="38100" dist="12700" dir="2700000" algn="tl" rotWithShape="0">
                    <a:prstClr val="black">
                      <a:alpha val="10000"/>
                    </a:prstClr>
                  </a:outerShdw>
                </a:effectLst>
              </a:defRPr>
            </a:lvl1pPr>
            <a:lvl2pPr>
              <a:defRPr>
                <a:solidFill>
                  <a:schemeClr val="bg1"/>
                </a:solidFill>
                <a:effectLst>
                  <a:outerShdw blurRad="38100" dist="12700" dir="2700000" algn="tl" rotWithShape="0">
                    <a:prstClr val="black">
                      <a:alpha val="10000"/>
                    </a:prstClr>
                  </a:outerShdw>
                </a:effectLst>
              </a:defRPr>
            </a:lvl2pPr>
            <a:lvl3pPr>
              <a:defRPr>
                <a:solidFill>
                  <a:schemeClr val="bg1"/>
                </a:solidFill>
                <a:effectLst>
                  <a:outerShdw blurRad="38100" dist="12700" dir="2700000" algn="tl" rotWithShape="0">
                    <a:prstClr val="black">
                      <a:alpha val="10000"/>
                    </a:prstClr>
                  </a:outerShdw>
                </a:effectLst>
              </a:defRPr>
            </a:lvl3pPr>
            <a:lvl4pPr>
              <a:defRPr>
                <a:solidFill>
                  <a:schemeClr val="bg1"/>
                </a:solidFill>
                <a:effectLst>
                  <a:outerShdw blurRad="38100" dist="12700" dir="2700000" algn="tl" rotWithShape="0">
                    <a:prstClr val="black">
                      <a:alpha val="10000"/>
                    </a:prstClr>
                  </a:outerShdw>
                </a:effectLst>
              </a:defRPr>
            </a:lvl4pPr>
            <a:lvl5pPr>
              <a:defRPr>
                <a:solidFill>
                  <a:schemeClr val="bg1"/>
                </a:solidFill>
                <a:effectLst>
                  <a:outerShdw blurRad="38100" dist="12700" dir="27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a:extLst>
              <a:ext uri="{FF2B5EF4-FFF2-40B4-BE49-F238E27FC236}">
                <a16:creationId xmlns:a16="http://schemas.microsoft.com/office/drawing/2014/main" id="{25E05AAC-3FB1-134B-BF83-183E7A865D9C}"/>
              </a:ext>
            </a:extLst>
          </p:cNvPr>
          <p:cNvSpPr>
            <a:spLocks noGrp="1"/>
          </p:cNvSpPr>
          <p:nvPr>
            <p:ph type="body" sz="quarter" idx="34"/>
          </p:nvPr>
        </p:nvSpPr>
        <p:spPr>
          <a:xfrm>
            <a:off x="4739640" y="2425318"/>
            <a:ext cx="7109459" cy="1847088"/>
          </a:xfrm>
          <a:solidFill>
            <a:schemeClr val="tx2"/>
          </a:solidFill>
        </p:spPr>
        <p:txBody>
          <a:bodyPr lIns="182880" tIns="182880" rIns="182880" bIns="182880" anchor="ctr"/>
          <a:lstStyle>
            <a:lvl1pPr>
              <a:defRPr>
                <a:solidFill>
                  <a:schemeClr val="bg1"/>
                </a:solidFill>
                <a:effectLst>
                  <a:outerShdw blurRad="38100" dist="12700" dir="2700000" algn="tl" rotWithShape="0">
                    <a:prstClr val="black">
                      <a:alpha val="10000"/>
                    </a:prstClr>
                  </a:outerShdw>
                </a:effectLst>
              </a:defRPr>
            </a:lvl1pPr>
            <a:lvl2pPr>
              <a:defRPr>
                <a:solidFill>
                  <a:schemeClr val="bg1"/>
                </a:solidFill>
                <a:effectLst>
                  <a:outerShdw blurRad="38100" dist="12700" dir="2700000" algn="tl" rotWithShape="0">
                    <a:prstClr val="black">
                      <a:alpha val="10000"/>
                    </a:prstClr>
                  </a:outerShdw>
                </a:effectLst>
              </a:defRPr>
            </a:lvl2pPr>
            <a:lvl3pPr>
              <a:defRPr>
                <a:solidFill>
                  <a:schemeClr val="bg1"/>
                </a:solidFill>
                <a:effectLst>
                  <a:outerShdw blurRad="38100" dist="12700" dir="2700000" algn="tl" rotWithShape="0">
                    <a:prstClr val="black">
                      <a:alpha val="10000"/>
                    </a:prstClr>
                  </a:outerShdw>
                </a:effectLst>
              </a:defRPr>
            </a:lvl3pPr>
            <a:lvl4pPr>
              <a:defRPr>
                <a:solidFill>
                  <a:schemeClr val="bg1"/>
                </a:solidFill>
                <a:effectLst>
                  <a:outerShdw blurRad="38100" dist="12700" dir="2700000" algn="tl" rotWithShape="0">
                    <a:prstClr val="black">
                      <a:alpha val="10000"/>
                    </a:prstClr>
                  </a:outerShdw>
                </a:effectLst>
              </a:defRPr>
            </a:lvl4pPr>
            <a:lvl5pPr>
              <a:defRPr>
                <a:solidFill>
                  <a:schemeClr val="bg1"/>
                </a:solidFill>
                <a:effectLst>
                  <a:outerShdw blurRad="38100" dist="12700" dir="27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a:extLst>
              <a:ext uri="{FF2B5EF4-FFF2-40B4-BE49-F238E27FC236}">
                <a16:creationId xmlns:a16="http://schemas.microsoft.com/office/drawing/2014/main" id="{E2724E14-62F8-8B4C-8106-830DD17A108C}"/>
              </a:ext>
            </a:extLst>
          </p:cNvPr>
          <p:cNvSpPr>
            <a:spLocks noGrp="1"/>
          </p:cNvSpPr>
          <p:nvPr>
            <p:ph type="body" sz="quarter" idx="35"/>
          </p:nvPr>
        </p:nvSpPr>
        <p:spPr>
          <a:xfrm>
            <a:off x="4739640" y="4393436"/>
            <a:ext cx="7109459" cy="1847088"/>
          </a:xfrm>
          <a:solidFill>
            <a:schemeClr val="tx2"/>
          </a:solidFill>
        </p:spPr>
        <p:txBody>
          <a:bodyPr lIns="182880" tIns="182880" rIns="182880" bIns="182880" anchor="ctr"/>
          <a:lstStyle>
            <a:lvl1pPr>
              <a:defRPr>
                <a:solidFill>
                  <a:schemeClr val="bg1"/>
                </a:solidFill>
                <a:effectLst>
                  <a:outerShdw blurRad="38100" dist="12700" dir="2700000" algn="tl" rotWithShape="0">
                    <a:prstClr val="black">
                      <a:alpha val="10000"/>
                    </a:prstClr>
                  </a:outerShdw>
                </a:effectLst>
              </a:defRPr>
            </a:lvl1pPr>
            <a:lvl2pPr>
              <a:defRPr>
                <a:solidFill>
                  <a:schemeClr val="bg1"/>
                </a:solidFill>
                <a:effectLst>
                  <a:outerShdw blurRad="38100" dist="12700" dir="2700000" algn="tl" rotWithShape="0">
                    <a:prstClr val="black">
                      <a:alpha val="10000"/>
                    </a:prstClr>
                  </a:outerShdw>
                </a:effectLst>
              </a:defRPr>
            </a:lvl2pPr>
            <a:lvl3pPr>
              <a:defRPr>
                <a:solidFill>
                  <a:schemeClr val="bg1"/>
                </a:solidFill>
                <a:effectLst>
                  <a:outerShdw blurRad="38100" dist="12700" dir="2700000" algn="tl" rotWithShape="0">
                    <a:prstClr val="black">
                      <a:alpha val="10000"/>
                    </a:prstClr>
                  </a:outerShdw>
                </a:effectLst>
              </a:defRPr>
            </a:lvl3pPr>
            <a:lvl4pPr>
              <a:defRPr>
                <a:solidFill>
                  <a:schemeClr val="bg1"/>
                </a:solidFill>
                <a:effectLst>
                  <a:outerShdw blurRad="38100" dist="12700" dir="2700000" algn="tl" rotWithShape="0">
                    <a:prstClr val="black">
                      <a:alpha val="10000"/>
                    </a:prstClr>
                  </a:outerShdw>
                </a:effectLst>
              </a:defRPr>
            </a:lvl4pPr>
            <a:lvl5pPr>
              <a:defRPr>
                <a:solidFill>
                  <a:schemeClr val="bg1"/>
                </a:solidFill>
                <a:effectLst>
                  <a:outerShdw blurRad="38100" dist="12700" dir="27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08176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with 3 Blue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BF1F1-947D-5B40-83A0-7419C6D8F1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3F6C9E-F9EC-104A-9220-B38456ECE940}"/>
              </a:ext>
            </a:extLst>
          </p:cNvPr>
          <p:cNvSpPr>
            <a:spLocks noGrp="1"/>
          </p:cNvSpPr>
          <p:nvPr>
            <p:ph type="dt" sz="half" idx="10"/>
          </p:nvPr>
        </p:nvSpPr>
        <p:spPr/>
        <p:txBody>
          <a:bodyPr/>
          <a:lstStyle/>
          <a:p>
            <a:fld id="{B8FDEC20-994C-6747-9500-226CB0C467E7}" type="datetime4">
              <a:rPr lang="en-US" smtClean="0"/>
              <a:t>June 13, 2021</a:t>
            </a:fld>
            <a:endParaRPr lang="en-US" dirty="0"/>
          </a:p>
        </p:txBody>
      </p:sp>
      <p:sp>
        <p:nvSpPr>
          <p:cNvPr id="4" name="Footer Placeholder 3">
            <a:extLst>
              <a:ext uri="{FF2B5EF4-FFF2-40B4-BE49-F238E27FC236}">
                <a16:creationId xmlns:a16="http://schemas.microsoft.com/office/drawing/2014/main" id="{C49CE672-30E4-5C46-8C47-A901BF9C8BCC}"/>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4E8D342-FA01-C14B-AEDC-8DC2761AAEA8}"/>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11" name="Text Placeholder 3">
            <a:extLst>
              <a:ext uri="{FF2B5EF4-FFF2-40B4-BE49-F238E27FC236}">
                <a16:creationId xmlns:a16="http://schemas.microsoft.com/office/drawing/2014/main" id="{ECAB8F4D-5769-6646-ACF7-EFBDB6D0C32E}"/>
              </a:ext>
            </a:extLst>
          </p:cNvPr>
          <p:cNvSpPr>
            <a:spLocks noGrp="1"/>
          </p:cNvSpPr>
          <p:nvPr>
            <p:ph type="body" sz="quarter" idx="25"/>
          </p:nvPr>
        </p:nvSpPr>
        <p:spPr>
          <a:xfrm>
            <a:off x="457200" y="1214259"/>
            <a:ext cx="3649218" cy="4722113"/>
          </a:xfrm>
          <a:solidFill>
            <a:schemeClr val="tx2"/>
          </a:solidFill>
        </p:spPr>
        <p:txBody>
          <a:bodyPr lIns="182880" tIns="182880" rIns="182880" bIns="182880"/>
          <a:lstStyle>
            <a:lvl1pPr>
              <a:defRPr>
                <a:solidFill>
                  <a:schemeClr val="bg1"/>
                </a:solidFill>
                <a:effectLst>
                  <a:outerShdw blurRad="38100" dist="12700" dir="2700000" algn="tl" rotWithShape="0">
                    <a:prstClr val="black">
                      <a:alpha val="10000"/>
                    </a:prstClr>
                  </a:outerShdw>
                </a:effectLst>
              </a:defRPr>
            </a:lvl1pPr>
            <a:lvl2pPr>
              <a:defRPr>
                <a:solidFill>
                  <a:schemeClr val="bg1"/>
                </a:solidFill>
                <a:effectLst>
                  <a:outerShdw blurRad="38100" dist="12700" dir="2700000" algn="tl" rotWithShape="0">
                    <a:prstClr val="black">
                      <a:alpha val="10000"/>
                    </a:prstClr>
                  </a:outerShdw>
                </a:effectLst>
              </a:defRPr>
            </a:lvl2pPr>
            <a:lvl3pPr>
              <a:defRPr>
                <a:solidFill>
                  <a:schemeClr val="bg1"/>
                </a:solidFill>
                <a:effectLst>
                  <a:outerShdw blurRad="38100" dist="12700" dir="2700000" algn="tl" rotWithShape="0">
                    <a:prstClr val="black">
                      <a:alpha val="10000"/>
                    </a:prstClr>
                  </a:outerShdw>
                </a:effectLst>
              </a:defRPr>
            </a:lvl3pPr>
            <a:lvl4pPr>
              <a:defRPr>
                <a:solidFill>
                  <a:schemeClr val="bg1"/>
                </a:solidFill>
                <a:effectLst>
                  <a:outerShdw blurRad="38100" dist="12700" dir="2700000" algn="tl" rotWithShape="0">
                    <a:prstClr val="black">
                      <a:alpha val="10000"/>
                    </a:prstClr>
                  </a:outerShdw>
                </a:effectLst>
              </a:defRPr>
            </a:lvl4pPr>
            <a:lvl5pPr>
              <a:defRPr>
                <a:solidFill>
                  <a:schemeClr val="bg1"/>
                </a:solidFill>
                <a:effectLst>
                  <a:outerShdw blurRad="38100" dist="12700" dir="27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3">
            <a:extLst>
              <a:ext uri="{FF2B5EF4-FFF2-40B4-BE49-F238E27FC236}">
                <a16:creationId xmlns:a16="http://schemas.microsoft.com/office/drawing/2014/main" id="{AA1BAC56-BBDC-AC48-A52D-ED2BA151C4C4}"/>
              </a:ext>
            </a:extLst>
          </p:cNvPr>
          <p:cNvSpPr>
            <a:spLocks noGrp="1"/>
          </p:cNvSpPr>
          <p:nvPr>
            <p:ph type="body" sz="quarter" idx="26"/>
          </p:nvPr>
        </p:nvSpPr>
        <p:spPr>
          <a:xfrm>
            <a:off x="4271772" y="1214259"/>
            <a:ext cx="3648456" cy="4722113"/>
          </a:xfrm>
          <a:solidFill>
            <a:schemeClr val="tx2"/>
          </a:solidFill>
        </p:spPr>
        <p:txBody>
          <a:bodyPr lIns="182880" tIns="182880" rIns="182880" bIns="182880"/>
          <a:lstStyle>
            <a:lvl1pPr>
              <a:defRPr>
                <a:solidFill>
                  <a:schemeClr val="bg1"/>
                </a:solidFill>
                <a:effectLst>
                  <a:outerShdw blurRad="38100" dist="12700" dir="2700000" algn="tl" rotWithShape="0">
                    <a:prstClr val="black">
                      <a:alpha val="10000"/>
                    </a:prstClr>
                  </a:outerShdw>
                </a:effectLst>
              </a:defRPr>
            </a:lvl1pPr>
            <a:lvl2pPr>
              <a:defRPr>
                <a:solidFill>
                  <a:schemeClr val="bg1"/>
                </a:solidFill>
                <a:effectLst>
                  <a:outerShdw blurRad="38100" dist="12700" dir="2700000" algn="tl" rotWithShape="0">
                    <a:prstClr val="black">
                      <a:alpha val="10000"/>
                    </a:prstClr>
                  </a:outerShdw>
                </a:effectLst>
              </a:defRPr>
            </a:lvl2pPr>
            <a:lvl3pPr>
              <a:defRPr>
                <a:solidFill>
                  <a:schemeClr val="bg1"/>
                </a:solidFill>
                <a:effectLst>
                  <a:outerShdw blurRad="38100" dist="12700" dir="2700000" algn="tl" rotWithShape="0">
                    <a:prstClr val="black">
                      <a:alpha val="10000"/>
                    </a:prstClr>
                  </a:outerShdw>
                </a:effectLst>
              </a:defRPr>
            </a:lvl3pPr>
            <a:lvl4pPr>
              <a:defRPr>
                <a:solidFill>
                  <a:schemeClr val="bg1"/>
                </a:solidFill>
                <a:effectLst>
                  <a:outerShdw blurRad="38100" dist="12700" dir="2700000" algn="tl" rotWithShape="0">
                    <a:prstClr val="black">
                      <a:alpha val="10000"/>
                    </a:prstClr>
                  </a:outerShdw>
                </a:effectLst>
              </a:defRPr>
            </a:lvl4pPr>
            <a:lvl5pPr>
              <a:defRPr>
                <a:solidFill>
                  <a:schemeClr val="bg1"/>
                </a:solidFill>
                <a:effectLst>
                  <a:outerShdw blurRad="38100" dist="12700" dir="27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3">
            <a:extLst>
              <a:ext uri="{FF2B5EF4-FFF2-40B4-BE49-F238E27FC236}">
                <a16:creationId xmlns:a16="http://schemas.microsoft.com/office/drawing/2014/main" id="{59D37046-0572-0449-B705-3EED467B4B82}"/>
              </a:ext>
            </a:extLst>
          </p:cNvPr>
          <p:cNvSpPr>
            <a:spLocks noGrp="1"/>
          </p:cNvSpPr>
          <p:nvPr>
            <p:ph type="body" sz="quarter" idx="27"/>
          </p:nvPr>
        </p:nvSpPr>
        <p:spPr>
          <a:xfrm>
            <a:off x="8085582" y="1214259"/>
            <a:ext cx="3649218" cy="4722113"/>
          </a:xfrm>
          <a:solidFill>
            <a:schemeClr val="tx2"/>
          </a:solidFill>
        </p:spPr>
        <p:txBody>
          <a:bodyPr lIns="182880" tIns="182880" rIns="182880" bIns="182880"/>
          <a:lstStyle>
            <a:lvl1pPr>
              <a:defRPr>
                <a:solidFill>
                  <a:schemeClr val="bg1"/>
                </a:solidFill>
                <a:effectLst>
                  <a:outerShdw blurRad="38100" dist="12700" dir="2700000" algn="tl" rotWithShape="0">
                    <a:prstClr val="black">
                      <a:alpha val="10000"/>
                    </a:prstClr>
                  </a:outerShdw>
                </a:effectLst>
              </a:defRPr>
            </a:lvl1pPr>
            <a:lvl2pPr>
              <a:defRPr>
                <a:solidFill>
                  <a:schemeClr val="bg1"/>
                </a:solidFill>
                <a:effectLst>
                  <a:outerShdw blurRad="38100" dist="12700" dir="2700000" algn="tl" rotWithShape="0">
                    <a:prstClr val="black">
                      <a:alpha val="10000"/>
                    </a:prstClr>
                  </a:outerShdw>
                </a:effectLst>
              </a:defRPr>
            </a:lvl2pPr>
            <a:lvl3pPr>
              <a:defRPr>
                <a:solidFill>
                  <a:schemeClr val="bg1"/>
                </a:solidFill>
                <a:effectLst>
                  <a:outerShdw blurRad="38100" dist="12700" dir="2700000" algn="tl" rotWithShape="0">
                    <a:prstClr val="black">
                      <a:alpha val="10000"/>
                    </a:prstClr>
                  </a:outerShdw>
                </a:effectLst>
              </a:defRPr>
            </a:lvl3pPr>
            <a:lvl4pPr>
              <a:defRPr>
                <a:solidFill>
                  <a:schemeClr val="bg1"/>
                </a:solidFill>
                <a:effectLst>
                  <a:outerShdw blurRad="38100" dist="12700" dir="2700000" algn="tl" rotWithShape="0">
                    <a:prstClr val="black">
                      <a:alpha val="10000"/>
                    </a:prstClr>
                  </a:outerShdw>
                </a:effectLst>
              </a:defRPr>
            </a:lvl4pPr>
            <a:lvl5pPr>
              <a:defRPr>
                <a:solidFill>
                  <a:schemeClr val="bg1"/>
                </a:solidFill>
                <a:effectLst>
                  <a:outerShdw blurRad="38100" dist="12700" dir="27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id="{7118C5A0-B8E4-794D-8C6C-AE2AE712372A}"/>
              </a:ext>
            </a:extLst>
          </p:cNvPr>
          <p:cNvSpPr>
            <a:spLocks noGrp="1"/>
          </p:cNvSpPr>
          <p:nvPr>
            <p:ph type="body" sz="quarter" idx="28" hasCustomPrompt="1"/>
          </p:nvPr>
        </p:nvSpPr>
        <p:spPr>
          <a:xfrm>
            <a:off x="344424" y="6091779"/>
            <a:ext cx="11503152"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Tree>
    <p:extLst>
      <p:ext uri="{BB962C8B-B14F-4D97-AF65-F5344CB8AC3E}">
        <p14:creationId xmlns:p14="http://schemas.microsoft.com/office/powerpoint/2010/main" val="33057104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th 4 Blue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43E6B-E3ED-5D43-A86A-AC4AFF52C9F8}"/>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89FD4F94-6B03-9241-8B78-13DD7F378230}"/>
              </a:ext>
            </a:extLst>
          </p:cNvPr>
          <p:cNvSpPr>
            <a:spLocks noGrp="1"/>
          </p:cNvSpPr>
          <p:nvPr>
            <p:ph type="dt" sz="half" idx="10"/>
          </p:nvPr>
        </p:nvSpPr>
        <p:spPr/>
        <p:txBody>
          <a:bodyPr/>
          <a:lstStyle/>
          <a:p>
            <a:fld id="{B8FDEC20-994C-6747-9500-226CB0C467E7}" type="datetime4">
              <a:rPr lang="en-US" smtClean="0"/>
              <a:t>June 13, 2021</a:t>
            </a:fld>
            <a:endParaRPr lang="en-US" dirty="0"/>
          </a:p>
        </p:txBody>
      </p:sp>
      <p:sp>
        <p:nvSpPr>
          <p:cNvPr id="4" name="Footer Placeholder 3">
            <a:extLst>
              <a:ext uri="{FF2B5EF4-FFF2-40B4-BE49-F238E27FC236}">
                <a16:creationId xmlns:a16="http://schemas.microsoft.com/office/drawing/2014/main" id="{860464A4-7B2A-2541-8383-CE99C8B9C9A1}"/>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1AF1170-CFA6-6546-B755-621F7D02B1E5}"/>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6" name="Text Placeholder 3">
            <a:extLst>
              <a:ext uri="{FF2B5EF4-FFF2-40B4-BE49-F238E27FC236}">
                <a16:creationId xmlns:a16="http://schemas.microsoft.com/office/drawing/2014/main" id="{A5CD54CB-756C-7E4E-8D62-726E9DEE685B}"/>
              </a:ext>
            </a:extLst>
          </p:cNvPr>
          <p:cNvSpPr>
            <a:spLocks noGrp="1"/>
          </p:cNvSpPr>
          <p:nvPr>
            <p:ph type="body" sz="quarter" idx="25"/>
          </p:nvPr>
        </p:nvSpPr>
        <p:spPr>
          <a:xfrm>
            <a:off x="457200" y="1214229"/>
            <a:ext cx="2679192" cy="4726524"/>
          </a:xfrm>
          <a:solidFill>
            <a:schemeClr val="tx2"/>
          </a:solidFill>
        </p:spPr>
        <p:txBody>
          <a:bodyPr lIns="182880" tIns="182880" rIns="182880" bIns="182880"/>
          <a:lstStyle>
            <a:lvl1pPr>
              <a:defRPr>
                <a:solidFill>
                  <a:schemeClr val="bg1"/>
                </a:solidFill>
                <a:effectLst>
                  <a:outerShdw blurRad="38100" dist="12700" dir="2700000" algn="tl" rotWithShape="0">
                    <a:prstClr val="black">
                      <a:alpha val="10000"/>
                    </a:prstClr>
                  </a:outerShdw>
                </a:effectLst>
              </a:defRPr>
            </a:lvl1pPr>
            <a:lvl2pPr>
              <a:defRPr>
                <a:solidFill>
                  <a:schemeClr val="bg1"/>
                </a:solidFill>
                <a:effectLst>
                  <a:outerShdw blurRad="38100" dist="12700" dir="2700000" algn="tl" rotWithShape="0">
                    <a:prstClr val="black">
                      <a:alpha val="10000"/>
                    </a:prstClr>
                  </a:outerShdw>
                </a:effectLst>
              </a:defRPr>
            </a:lvl2pPr>
            <a:lvl3pPr>
              <a:defRPr>
                <a:solidFill>
                  <a:schemeClr val="bg1"/>
                </a:solidFill>
                <a:effectLst>
                  <a:outerShdw blurRad="38100" dist="12700" dir="2700000" algn="tl" rotWithShape="0">
                    <a:prstClr val="black">
                      <a:alpha val="10000"/>
                    </a:prstClr>
                  </a:outerShdw>
                </a:effectLst>
              </a:defRPr>
            </a:lvl3pPr>
            <a:lvl4pPr>
              <a:defRPr>
                <a:solidFill>
                  <a:schemeClr val="bg1"/>
                </a:solidFill>
                <a:effectLst>
                  <a:outerShdw blurRad="38100" dist="12700" dir="2700000" algn="tl" rotWithShape="0">
                    <a:prstClr val="black">
                      <a:alpha val="10000"/>
                    </a:prstClr>
                  </a:outerShdw>
                </a:effectLst>
              </a:defRPr>
            </a:lvl4pPr>
            <a:lvl5pPr>
              <a:defRPr>
                <a:solidFill>
                  <a:schemeClr val="bg1"/>
                </a:solidFill>
                <a:effectLst>
                  <a:outerShdw blurRad="38100" dist="12700" dir="27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a:extLst>
              <a:ext uri="{FF2B5EF4-FFF2-40B4-BE49-F238E27FC236}">
                <a16:creationId xmlns:a16="http://schemas.microsoft.com/office/drawing/2014/main" id="{BBE40617-E663-EE43-8C1E-49FE522FC172}"/>
              </a:ext>
            </a:extLst>
          </p:cNvPr>
          <p:cNvSpPr>
            <a:spLocks noGrp="1"/>
          </p:cNvSpPr>
          <p:nvPr>
            <p:ph type="body" sz="quarter" idx="26"/>
          </p:nvPr>
        </p:nvSpPr>
        <p:spPr>
          <a:xfrm>
            <a:off x="3323336" y="1209849"/>
            <a:ext cx="2679192" cy="4726524"/>
          </a:xfrm>
          <a:solidFill>
            <a:schemeClr val="tx2"/>
          </a:solidFill>
        </p:spPr>
        <p:txBody>
          <a:bodyPr lIns="182880" tIns="182880" rIns="182880" bIns="182880"/>
          <a:lstStyle>
            <a:lvl1pPr>
              <a:defRPr>
                <a:solidFill>
                  <a:schemeClr val="bg1"/>
                </a:solidFill>
                <a:effectLst>
                  <a:outerShdw blurRad="38100" dist="12700" dir="2700000" algn="tl" rotWithShape="0">
                    <a:prstClr val="black">
                      <a:alpha val="10000"/>
                    </a:prstClr>
                  </a:outerShdw>
                </a:effectLst>
              </a:defRPr>
            </a:lvl1pPr>
            <a:lvl2pPr>
              <a:defRPr>
                <a:solidFill>
                  <a:schemeClr val="bg1"/>
                </a:solidFill>
                <a:effectLst>
                  <a:outerShdw blurRad="38100" dist="12700" dir="2700000" algn="tl" rotWithShape="0">
                    <a:prstClr val="black">
                      <a:alpha val="10000"/>
                    </a:prstClr>
                  </a:outerShdw>
                </a:effectLst>
              </a:defRPr>
            </a:lvl2pPr>
            <a:lvl3pPr>
              <a:defRPr>
                <a:solidFill>
                  <a:schemeClr val="bg1"/>
                </a:solidFill>
                <a:effectLst>
                  <a:outerShdw blurRad="38100" dist="12700" dir="2700000" algn="tl" rotWithShape="0">
                    <a:prstClr val="black">
                      <a:alpha val="10000"/>
                    </a:prstClr>
                  </a:outerShdw>
                </a:effectLst>
              </a:defRPr>
            </a:lvl3pPr>
            <a:lvl4pPr>
              <a:defRPr>
                <a:solidFill>
                  <a:schemeClr val="bg1"/>
                </a:solidFill>
                <a:effectLst>
                  <a:outerShdw blurRad="38100" dist="12700" dir="2700000" algn="tl" rotWithShape="0">
                    <a:prstClr val="black">
                      <a:alpha val="10000"/>
                    </a:prstClr>
                  </a:outerShdw>
                </a:effectLst>
              </a:defRPr>
            </a:lvl4pPr>
            <a:lvl5pPr>
              <a:defRPr>
                <a:solidFill>
                  <a:schemeClr val="bg1"/>
                </a:solidFill>
                <a:effectLst>
                  <a:outerShdw blurRad="38100" dist="12700" dir="27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a:extLst>
              <a:ext uri="{FF2B5EF4-FFF2-40B4-BE49-F238E27FC236}">
                <a16:creationId xmlns:a16="http://schemas.microsoft.com/office/drawing/2014/main" id="{CCDAA079-A56A-9C4C-96DC-6CDBB949BE36}"/>
              </a:ext>
            </a:extLst>
          </p:cNvPr>
          <p:cNvSpPr>
            <a:spLocks noGrp="1"/>
          </p:cNvSpPr>
          <p:nvPr>
            <p:ph type="body" sz="quarter" idx="27"/>
          </p:nvPr>
        </p:nvSpPr>
        <p:spPr>
          <a:xfrm>
            <a:off x="6189472" y="1209849"/>
            <a:ext cx="2679192" cy="4726524"/>
          </a:xfrm>
          <a:solidFill>
            <a:schemeClr val="tx2"/>
          </a:solidFill>
        </p:spPr>
        <p:txBody>
          <a:bodyPr lIns="182880" tIns="182880" rIns="182880" bIns="182880"/>
          <a:lstStyle>
            <a:lvl1pPr>
              <a:defRPr>
                <a:solidFill>
                  <a:schemeClr val="bg1"/>
                </a:solidFill>
                <a:effectLst>
                  <a:outerShdw blurRad="38100" dist="12700" dir="2700000" algn="tl" rotWithShape="0">
                    <a:prstClr val="black">
                      <a:alpha val="10000"/>
                    </a:prstClr>
                  </a:outerShdw>
                </a:effectLst>
              </a:defRPr>
            </a:lvl1pPr>
            <a:lvl2pPr>
              <a:defRPr>
                <a:solidFill>
                  <a:schemeClr val="bg1"/>
                </a:solidFill>
                <a:effectLst>
                  <a:outerShdw blurRad="38100" dist="12700" dir="2700000" algn="tl" rotWithShape="0">
                    <a:prstClr val="black">
                      <a:alpha val="10000"/>
                    </a:prstClr>
                  </a:outerShdw>
                </a:effectLst>
              </a:defRPr>
            </a:lvl2pPr>
            <a:lvl3pPr>
              <a:defRPr>
                <a:solidFill>
                  <a:schemeClr val="bg1"/>
                </a:solidFill>
                <a:effectLst>
                  <a:outerShdw blurRad="38100" dist="12700" dir="2700000" algn="tl" rotWithShape="0">
                    <a:prstClr val="black">
                      <a:alpha val="10000"/>
                    </a:prstClr>
                  </a:outerShdw>
                </a:effectLst>
              </a:defRPr>
            </a:lvl3pPr>
            <a:lvl4pPr>
              <a:defRPr>
                <a:solidFill>
                  <a:schemeClr val="bg1"/>
                </a:solidFill>
                <a:effectLst>
                  <a:outerShdw blurRad="38100" dist="12700" dir="2700000" algn="tl" rotWithShape="0">
                    <a:prstClr val="black">
                      <a:alpha val="10000"/>
                    </a:prstClr>
                  </a:outerShdw>
                </a:effectLst>
              </a:defRPr>
            </a:lvl4pPr>
            <a:lvl5pPr>
              <a:defRPr>
                <a:solidFill>
                  <a:schemeClr val="bg1"/>
                </a:solidFill>
                <a:effectLst>
                  <a:outerShdw blurRad="38100" dist="12700" dir="27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a:extLst>
              <a:ext uri="{FF2B5EF4-FFF2-40B4-BE49-F238E27FC236}">
                <a16:creationId xmlns:a16="http://schemas.microsoft.com/office/drawing/2014/main" id="{FD81C31C-53AA-E14C-9FE3-DB8E25D33D5E}"/>
              </a:ext>
            </a:extLst>
          </p:cNvPr>
          <p:cNvSpPr>
            <a:spLocks noGrp="1"/>
          </p:cNvSpPr>
          <p:nvPr>
            <p:ph type="body" sz="quarter" idx="28"/>
          </p:nvPr>
        </p:nvSpPr>
        <p:spPr>
          <a:xfrm>
            <a:off x="9055608" y="1209849"/>
            <a:ext cx="2679192" cy="4726524"/>
          </a:xfrm>
          <a:solidFill>
            <a:schemeClr val="tx2"/>
          </a:solidFill>
        </p:spPr>
        <p:txBody>
          <a:bodyPr lIns="182880" tIns="182880" rIns="182880" bIns="182880"/>
          <a:lstStyle>
            <a:lvl1pPr>
              <a:defRPr>
                <a:solidFill>
                  <a:schemeClr val="bg1"/>
                </a:solidFill>
                <a:effectLst>
                  <a:outerShdw blurRad="38100" dist="12700" dir="2700000" algn="tl" rotWithShape="0">
                    <a:prstClr val="black">
                      <a:alpha val="10000"/>
                    </a:prstClr>
                  </a:outerShdw>
                </a:effectLst>
              </a:defRPr>
            </a:lvl1pPr>
            <a:lvl2pPr>
              <a:defRPr>
                <a:solidFill>
                  <a:schemeClr val="bg1"/>
                </a:solidFill>
                <a:effectLst>
                  <a:outerShdw blurRad="38100" dist="12700" dir="2700000" algn="tl" rotWithShape="0">
                    <a:prstClr val="black">
                      <a:alpha val="10000"/>
                    </a:prstClr>
                  </a:outerShdw>
                </a:effectLst>
              </a:defRPr>
            </a:lvl2pPr>
            <a:lvl3pPr>
              <a:defRPr>
                <a:solidFill>
                  <a:schemeClr val="bg1"/>
                </a:solidFill>
                <a:effectLst>
                  <a:outerShdw blurRad="38100" dist="12700" dir="2700000" algn="tl" rotWithShape="0">
                    <a:prstClr val="black">
                      <a:alpha val="10000"/>
                    </a:prstClr>
                  </a:outerShdw>
                </a:effectLst>
              </a:defRPr>
            </a:lvl3pPr>
            <a:lvl4pPr>
              <a:defRPr>
                <a:solidFill>
                  <a:schemeClr val="bg1"/>
                </a:solidFill>
                <a:effectLst>
                  <a:outerShdw blurRad="38100" dist="12700" dir="2700000" algn="tl" rotWithShape="0">
                    <a:prstClr val="black">
                      <a:alpha val="10000"/>
                    </a:prstClr>
                  </a:outerShdw>
                </a:effectLst>
              </a:defRPr>
            </a:lvl4pPr>
            <a:lvl5pPr>
              <a:defRPr>
                <a:solidFill>
                  <a:schemeClr val="bg1"/>
                </a:solidFill>
                <a:effectLst>
                  <a:outerShdw blurRad="38100" dist="12700" dir="27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2">
            <a:extLst>
              <a:ext uri="{FF2B5EF4-FFF2-40B4-BE49-F238E27FC236}">
                <a16:creationId xmlns:a16="http://schemas.microsoft.com/office/drawing/2014/main" id="{4BC55B37-10A2-2241-96B3-CA848D5A0670}"/>
              </a:ext>
            </a:extLst>
          </p:cNvPr>
          <p:cNvSpPr>
            <a:spLocks noGrp="1"/>
          </p:cNvSpPr>
          <p:nvPr>
            <p:ph type="body" sz="quarter" idx="29" hasCustomPrompt="1"/>
          </p:nvPr>
        </p:nvSpPr>
        <p:spPr>
          <a:xfrm>
            <a:off x="344424" y="6091779"/>
            <a:ext cx="11503152"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Tree>
    <p:extLst>
      <p:ext uri="{BB962C8B-B14F-4D97-AF65-F5344CB8AC3E}">
        <p14:creationId xmlns:p14="http://schemas.microsoft.com/office/powerpoint/2010/main" val="2423481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Phot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D57781F-318C-504B-B4FE-4D4F722BE1F8}"/>
              </a:ext>
            </a:extLst>
          </p:cNvPr>
          <p:cNvSpPr/>
          <p:nvPr userDrawn="1"/>
        </p:nvSpPr>
        <p:spPr>
          <a:xfrm>
            <a:off x="0" y="0"/>
            <a:ext cx="8710613" cy="6858000"/>
          </a:xfrm>
          <a:prstGeom prst="rect">
            <a:avLst/>
          </a:prstGeom>
          <a:gradFill flip="none" rotWithShape="1">
            <a:gsLst>
              <a:gs pos="0">
                <a:schemeClr val="tx1">
                  <a:alpha val="60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791DB10C-0BFA-EA44-870C-0E8416B3613E}"/>
              </a:ext>
            </a:extLst>
          </p:cNvPr>
          <p:cNvSpPr>
            <a:spLocks noGrp="1"/>
          </p:cNvSpPr>
          <p:nvPr>
            <p:ph type="dt" sz="half" idx="10"/>
          </p:nvPr>
        </p:nvSpPr>
        <p:spPr/>
        <p:txBody>
          <a:bodyPr/>
          <a:lstStyle>
            <a:lvl1pPr>
              <a:defRPr>
                <a:solidFill>
                  <a:schemeClr val="bg1"/>
                </a:solidFill>
              </a:defRPr>
            </a:lvl1pPr>
          </a:lstStyle>
          <a:p>
            <a:fld id="{B8FDEC20-994C-6747-9500-226CB0C467E7}" type="datetime4">
              <a:rPr lang="en-US" smtClean="0"/>
              <a:pPr/>
              <a:t>June 13, 2021</a:t>
            </a:fld>
            <a:endParaRPr lang="en-US" dirty="0"/>
          </a:p>
        </p:txBody>
      </p:sp>
      <p:sp>
        <p:nvSpPr>
          <p:cNvPr id="4" name="Footer Placeholder 3">
            <a:extLst>
              <a:ext uri="{FF2B5EF4-FFF2-40B4-BE49-F238E27FC236}">
                <a16:creationId xmlns:a16="http://schemas.microsoft.com/office/drawing/2014/main" id="{6234B5B2-FA61-CA4F-ACE9-4BA473C55137}"/>
              </a:ext>
            </a:extLst>
          </p:cNvPr>
          <p:cNvSpPr>
            <a:spLocks noGrp="1"/>
          </p:cNvSpPr>
          <p:nvPr>
            <p:ph type="ftr" sz="quarter" idx="11"/>
          </p:nvPr>
        </p:nvSpPr>
        <p:spPr/>
        <p:txBody>
          <a:bodyPr/>
          <a:lstStyle>
            <a:lvl1pPr>
              <a:defRPr>
                <a:solidFill>
                  <a:schemeClr val="bg1"/>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A76EBA66-063E-2E41-B529-E6DC2A2818AD}"/>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6" name="TextBox 5">
            <a:extLst>
              <a:ext uri="{FF2B5EF4-FFF2-40B4-BE49-F238E27FC236}">
                <a16:creationId xmlns:a16="http://schemas.microsoft.com/office/drawing/2014/main" id="{BA129F18-6CE6-D845-BECC-2F00362C051B}"/>
              </a:ext>
            </a:extLst>
          </p:cNvPr>
          <p:cNvSpPr txBox="1"/>
          <p:nvPr userDrawn="1"/>
        </p:nvSpPr>
        <p:spPr>
          <a:xfrm>
            <a:off x="342900" y="5381996"/>
            <a:ext cx="6975355" cy="923330"/>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2021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orbit logo, the M orbit logo, Intelligence Accelerated™, and other Micron trademarks are the property of Micron Technology, Inc. All other trademarks are the property of their respective owners.</a:t>
            </a:r>
          </a:p>
        </p:txBody>
      </p:sp>
      <p:sp>
        <p:nvSpPr>
          <p:cNvPr id="7" name="Text Placeholder 6">
            <a:extLst>
              <a:ext uri="{FF2B5EF4-FFF2-40B4-BE49-F238E27FC236}">
                <a16:creationId xmlns:a16="http://schemas.microsoft.com/office/drawing/2014/main" id="{A223CD91-7639-5D42-A1A5-A065F2BC5901}"/>
              </a:ext>
            </a:extLst>
          </p:cNvPr>
          <p:cNvSpPr>
            <a:spLocks noGrp="1"/>
          </p:cNvSpPr>
          <p:nvPr>
            <p:ph type="body" sz="quarter" idx="24" hasCustomPrompt="1"/>
          </p:nvPr>
        </p:nvSpPr>
        <p:spPr>
          <a:xfrm>
            <a:off x="342900" y="3622381"/>
            <a:ext cx="11506200" cy="423863"/>
          </a:xfrm>
          <a:prstGeom prst="rect">
            <a:avLst/>
          </a:prstGeom>
        </p:spPr>
        <p:txBody>
          <a:bodyPr tIns="0" anchor="t">
            <a:noAutofit/>
          </a:bodyPr>
          <a:lstStyle>
            <a:lvl1pPr>
              <a:lnSpc>
                <a:spcPct val="80000"/>
              </a:lnSpc>
              <a:spcBef>
                <a:spcPts val="0"/>
              </a:spcBef>
              <a:buFontTx/>
              <a:buNone/>
              <a:defRPr sz="2800" b="1" spc="0">
                <a:solidFill>
                  <a:schemeClr val="bg1"/>
                </a:solidFill>
                <a:effectLst>
                  <a:outerShdw blurRad="38100" dist="12700" dir="5400000" algn="ctr" rotWithShape="0">
                    <a:srgbClr val="000000">
                      <a:alpha val="10000"/>
                    </a:srgbClr>
                  </a:outerShdw>
                </a:effectLst>
              </a:defRPr>
            </a:lvl1pPr>
            <a:lvl2pPr>
              <a:spcAft>
                <a:spcPts val="0"/>
              </a:spcAft>
              <a:buFontTx/>
              <a:buNone/>
              <a:defRPr sz="2800" b="1"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800" b="1" spc="0">
                <a:solidFill>
                  <a:schemeClr val="bg1"/>
                </a:solidFill>
                <a:effectLst>
                  <a:outerShdw blurRad="38100" dist="12700" dir="5400000" algn="ctr" rotWithShape="0">
                    <a:srgbClr val="000000">
                      <a:alpha val="10000"/>
                    </a:srgbClr>
                  </a:outerShdw>
                </a:effectLst>
              </a:defRPr>
            </a:lvl3pPr>
            <a:lvl4pPr>
              <a:spcAft>
                <a:spcPts val="0"/>
              </a:spcAft>
              <a:buFontTx/>
              <a:buNone/>
              <a:defRPr sz="2800" b="1"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800" b="1" spc="0">
                <a:solidFill>
                  <a:schemeClr val="bg1"/>
                </a:solidFill>
                <a:effectLst>
                  <a:outerShdw blurRad="38100" dist="12700" dir="5400000" algn="ctr" rotWithShape="0">
                    <a:srgbClr val="000000">
                      <a:alpha val="10000"/>
                    </a:srgbClr>
                  </a:outerShdw>
                </a:effectLst>
              </a:defRPr>
            </a:lvl5pPr>
          </a:lstStyle>
          <a:p>
            <a:pPr lvl="0"/>
            <a:r>
              <a:rPr lang="en-US" dirty="0"/>
              <a:t>Subtitle</a:t>
            </a:r>
          </a:p>
        </p:txBody>
      </p:sp>
      <p:sp>
        <p:nvSpPr>
          <p:cNvPr id="8" name="Text Placeholder 9">
            <a:extLst>
              <a:ext uri="{FF2B5EF4-FFF2-40B4-BE49-F238E27FC236}">
                <a16:creationId xmlns:a16="http://schemas.microsoft.com/office/drawing/2014/main" id="{82FB3200-FC05-314C-817D-26A42C784B08}"/>
              </a:ext>
            </a:extLst>
          </p:cNvPr>
          <p:cNvSpPr>
            <a:spLocks noGrp="1"/>
          </p:cNvSpPr>
          <p:nvPr>
            <p:ph type="body" sz="quarter" idx="25" hasCustomPrompt="1"/>
          </p:nvPr>
        </p:nvSpPr>
        <p:spPr>
          <a:xfrm>
            <a:off x="342900" y="4070647"/>
            <a:ext cx="11506200" cy="898525"/>
          </a:xfrm>
          <a:prstGeom prst="rect">
            <a:avLst/>
          </a:prstGeom>
        </p:spPr>
        <p:txBody>
          <a:bodyPr>
            <a:noAutofit/>
          </a:bodyPr>
          <a:lstStyle>
            <a:lvl1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1pPr>
            <a:lvl2pPr>
              <a:spcAft>
                <a:spcPts val="0"/>
              </a:spcAft>
              <a:buFontTx/>
              <a:buNone/>
              <a:defRPr sz="2400" b="0"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3pPr>
            <a:lvl4pPr>
              <a:spcAft>
                <a:spcPts val="0"/>
              </a:spcAft>
              <a:buFontTx/>
              <a:buNone/>
              <a:defRPr sz="2400" b="0"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400" b="0" spc="0">
                <a:solidFill>
                  <a:schemeClr val="bg1"/>
                </a:solidFill>
                <a:effectLst>
                  <a:outerShdw blurRad="38100" dist="12700" dir="5400000" algn="ctr" rotWithShape="0">
                    <a:srgbClr val="000000">
                      <a:alpha val="10000"/>
                    </a:srgbClr>
                  </a:outerShdw>
                </a:effectLst>
              </a:defRPr>
            </a:lvl5pPr>
          </a:lstStyle>
          <a:p>
            <a:pPr lvl="0"/>
            <a:r>
              <a:rPr lang="en-US" dirty="0"/>
              <a:t>Speaker or Date</a:t>
            </a:r>
          </a:p>
        </p:txBody>
      </p:sp>
      <p:sp>
        <p:nvSpPr>
          <p:cNvPr id="11" name="Title 5">
            <a:extLst>
              <a:ext uri="{FF2B5EF4-FFF2-40B4-BE49-F238E27FC236}">
                <a16:creationId xmlns:a16="http://schemas.microsoft.com/office/drawing/2014/main" id="{69ED4049-B7CA-DA44-9DB9-BBA76C135AE8}"/>
              </a:ext>
            </a:extLst>
          </p:cNvPr>
          <p:cNvSpPr>
            <a:spLocks noGrp="1"/>
          </p:cNvSpPr>
          <p:nvPr>
            <p:ph type="title" hasCustomPrompt="1"/>
          </p:nvPr>
        </p:nvSpPr>
        <p:spPr>
          <a:xfrm>
            <a:off x="342900" y="854777"/>
            <a:ext cx="11506200" cy="2743200"/>
          </a:xfrm>
        </p:spPr>
        <p:txBody>
          <a:bodyPr bIns="0" anchor="b">
            <a:noAutofit/>
          </a:bodyPr>
          <a:lstStyle>
            <a:lvl1pPr>
              <a:defRPr sz="5400" spc="-200" baseline="0">
                <a:solidFill>
                  <a:schemeClr val="bg1"/>
                </a:solidFill>
                <a:effectLst>
                  <a:outerShdw blurRad="38100" dist="12700" dir="5400000" algn="ctr" rotWithShape="0">
                    <a:srgbClr val="000000">
                      <a:alpha val="10000"/>
                    </a:srgbClr>
                  </a:outerShdw>
                </a:effectLst>
              </a:defRPr>
            </a:lvl1pPr>
          </a:lstStyle>
          <a:p>
            <a:r>
              <a:rPr lang="en-US" dirty="0"/>
              <a:t>Title</a:t>
            </a:r>
          </a:p>
        </p:txBody>
      </p:sp>
      <p:grpSp>
        <p:nvGrpSpPr>
          <p:cNvPr id="13" name="Group 12">
            <a:extLst>
              <a:ext uri="{FF2B5EF4-FFF2-40B4-BE49-F238E27FC236}">
                <a16:creationId xmlns:a16="http://schemas.microsoft.com/office/drawing/2014/main" id="{23DD6173-E698-614B-8F17-6AAD18AE435A}"/>
              </a:ext>
            </a:extLst>
          </p:cNvPr>
          <p:cNvGrpSpPr/>
          <p:nvPr userDrawn="1"/>
        </p:nvGrpSpPr>
        <p:grpSpPr>
          <a:xfrm>
            <a:off x="8761444" y="5451834"/>
            <a:ext cx="3023197" cy="824055"/>
            <a:chOff x="1233488" y="677863"/>
            <a:chExt cx="2882900" cy="785813"/>
          </a:xfrm>
          <a:solidFill>
            <a:schemeClr val="bg1"/>
          </a:solidFill>
        </p:grpSpPr>
        <p:sp>
          <p:nvSpPr>
            <p:cNvPr id="14" name="Freeform 35">
              <a:extLst>
                <a:ext uri="{FF2B5EF4-FFF2-40B4-BE49-F238E27FC236}">
                  <a16:creationId xmlns:a16="http://schemas.microsoft.com/office/drawing/2014/main" id="{349EA483-AACD-6D46-AF8B-2891771DF0B1}"/>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5" name="Freeform 36">
              <a:extLst>
                <a:ext uri="{FF2B5EF4-FFF2-40B4-BE49-F238E27FC236}">
                  <a16:creationId xmlns:a16="http://schemas.microsoft.com/office/drawing/2014/main" id="{D6A3C58A-EE4E-BF44-B3A8-0C90CD0449D1}"/>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6" name="Freeform 37">
              <a:extLst>
                <a:ext uri="{FF2B5EF4-FFF2-40B4-BE49-F238E27FC236}">
                  <a16:creationId xmlns:a16="http://schemas.microsoft.com/office/drawing/2014/main" id="{F9AFDAAF-C0EF-BD4B-9012-3147FF9B1D95}"/>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7" name="Rectangle 38">
              <a:extLst>
                <a:ext uri="{FF2B5EF4-FFF2-40B4-BE49-F238E27FC236}">
                  <a16:creationId xmlns:a16="http://schemas.microsoft.com/office/drawing/2014/main" id="{D3D395A6-C017-884D-B723-60609E9606B7}"/>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8" name="Freeform 39">
              <a:extLst>
                <a:ext uri="{FF2B5EF4-FFF2-40B4-BE49-F238E27FC236}">
                  <a16:creationId xmlns:a16="http://schemas.microsoft.com/office/drawing/2014/main" id="{3A7309D9-5BC7-8B48-9CCF-75217E13BE61}"/>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9" name="Freeform 40">
              <a:extLst>
                <a:ext uri="{FF2B5EF4-FFF2-40B4-BE49-F238E27FC236}">
                  <a16:creationId xmlns:a16="http://schemas.microsoft.com/office/drawing/2014/main" id="{EADCE241-9E88-1346-BED1-494C61C04F78}"/>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0" name="Freeform 41">
              <a:extLst>
                <a:ext uri="{FF2B5EF4-FFF2-40B4-BE49-F238E27FC236}">
                  <a16:creationId xmlns:a16="http://schemas.microsoft.com/office/drawing/2014/main" id="{CDE9E1A3-5866-AE48-831C-CAF7C5DA6382}"/>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1" name="Freeform 42">
              <a:extLst>
                <a:ext uri="{FF2B5EF4-FFF2-40B4-BE49-F238E27FC236}">
                  <a16:creationId xmlns:a16="http://schemas.microsoft.com/office/drawing/2014/main" id="{671B3B3E-DF7B-9F4D-89BB-6A75B82C225D}"/>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41930358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eck Brand Portal for more Layouts">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6750243C-9817-AF44-B94F-D54532DC23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95953" y="4922293"/>
            <a:ext cx="213355" cy="45719"/>
          </a:xfrm>
          <a:prstGeom prst="rect">
            <a:avLst/>
          </a:prstGeom>
          <a:effectLst>
            <a:outerShdw blurRad="38100" dist="12700" dir="5400000" algn="t" rotWithShape="0">
              <a:prstClr val="black">
                <a:alpha val="10000"/>
              </a:prstClr>
            </a:outerShdw>
          </a:effectLst>
        </p:spPr>
      </p:pic>
      <p:sp>
        <p:nvSpPr>
          <p:cNvPr id="19" name="Title 1">
            <a:extLst>
              <a:ext uri="{FF2B5EF4-FFF2-40B4-BE49-F238E27FC236}">
                <a16:creationId xmlns:a16="http://schemas.microsoft.com/office/drawing/2014/main" id="{CB368E05-BBF5-6C4E-87B9-8A9A339DF90A}"/>
              </a:ext>
            </a:extLst>
          </p:cNvPr>
          <p:cNvSpPr txBox="1">
            <a:spLocks/>
          </p:cNvSpPr>
          <p:nvPr userDrawn="1"/>
        </p:nvSpPr>
        <p:spPr>
          <a:xfrm>
            <a:off x="342900" y="461528"/>
            <a:ext cx="11506200" cy="590931"/>
          </a:xfrm>
          <a:prstGeom prst="rect">
            <a:avLst/>
          </a:prstGeom>
        </p:spPr>
        <p:txBody>
          <a:bodyPr vert="horz" lIns="91440" tIns="45720" rIns="91440" bIns="45720" rtlCol="0" anchor="t">
            <a:spAutoFit/>
          </a:bodyPr>
          <a:lstStyle>
            <a:lvl1pPr algn="l" defTabSz="914400" rtl="0" eaLnBrk="1" latinLnBrk="0" hangingPunct="1">
              <a:lnSpc>
                <a:spcPct val="90000"/>
              </a:lnSpc>
              <a:spcBef>
                <a:spcPct val="0"/>
              </a:spcBef>
              <a:buNone/>
              <a:defRPr sz="3600" b="1" kern="1200" spc="-100" baseline="0">
                <a:solidFill>
                  <a:srgbClr val="000000"/>
                </a:solidFill>
                <a:latin typeface="+mj-lt"/>
                <a:ea typeface="+mj-ea"/>
                <a:cs typeface="+mj-cs"/>
              </a:defRPr>
            </a:lvl1pPr>
          </a:lstStyle>
          <a:p>
            <a:r>
              <a:rPr lang="en-US" dirty="0"/>
              <a:t>Extra Layouts Available</a:t>
            </a:r>
          </a:p>
        </p:txBody>
      </p:sp>
      <p:sp>
        <p:nvSpPr>
          <p:cNvPr id="24" name="Master Date">
            <a:extLst>
              <a:ext uri="{FF2B5EF4-FFF2-40B4-BE49-F238E27FC236}">
                <a16:creationId xmlns:a16="http://schemas.microsoft.com/office/drawing/2014/main" id="{48E352A0-69FA-0843-BABC-4A71AFA51D31}"/>
              </a:ext>
            </a:extLst>
          </p:cNvPr>
          <p:cNvSpPr>
            <a:spLocks noGrp="1"/>
          </p:cNvSpPr>
          <p:nvPr>
            <p:ph type="dt" sz="half" idx="2"/>
          </p:nvPr>
        </p:nvSpPr>
        <p:spPr>
          <a:xfrm>
            <a:off x="342900" y="6404030"/>
            <a:ext cx="1710155" cy="230832"/>
          </a:xfrm>
          <a:prstGeom prst="rect">
            <a:avLst/>
          </a:prstGeom>
        </p:spPr>
        <p:txBody>
          <a:bodyPr vert="horz" lIns="91440" tIns="45720" rIns="91440" bIns="45720" rtlCol="0" anchor="ctr">
            <a:spAutoFit/>
          </a:bodyPr>
          <a:lstStyle>
            <a:lvl1pPr algn="l">
              <a:defRPr sz="900" b="1" i="0">
                <a:solidFill>
                  <a:srgbClr val="000000"/>
                </a:solidFill>
                <a:latin typeface="Arial" panose="020B0604020202020204" pitchFamily="34" charset="0"/>
                <a:cs typeface="Arial" panose="020B0604020202020204" pitchFamily="34" charset="0"/>
              </a:defRPr>
            </a:lvl1pPr>
          </a:lstStyle>
          <a:p>
            <a:fld id="{B8FDEC20-994C-6747-9500-226CB0C467E7}" type="datetime4">
              <a:rPr lang="en-US" smtClean="0"/>
              <a:t>June 13, 2021</a:t>
            </a:fld>
            <a:endParaRPr lang="en-US" dirty="0"/>
          </a:p>
        </p:txBody>
      </p:sp>
      <p:sp>
        <p:nvSpPr>
          <p:cNvPr id="25" name="Master Footer">
            <a:extLst>
              <a:ext uri="{FF2B5EF4-FFF2-40B4-BE49-F238E27FC236}">
                <a16:creationId xmlns:a16="http://schemas.microsoft.com/office/drawing/2014/main" id="{98CBD28E-030C-934A-8FFF-BEE447805F9E}"/>
              </a:ext>
            </a:extLst>
          </p:cNvPr>
          <p:cNvSpPr>
            <a:spLocks noGrp="1"/>
          </p:cNvSpPr>
          <p:nvPr>
            <p:ph type="ftr" sz="quarter" idx="3"/>
          </p:nvPr>
        </p:nvSpPr>
        <p:spPr>
          <a:xfrm>
            <a:off x="3326675" y="6404030"/>
            <a:ext cx="5538650" cy="230832"/>
          </a:xfrm>
          <a:prstGeom prst="rect">
            <a:avLst/>
          </a:prstGeom>
        </p:spPr>
        <p:txBody>
          <a:bodyPr vert="horz" wrap="square" lIns="91440" tIns="45720" rIns="91440" bIns="45720" rtlCol="0" anchor="ctr">
            <a:spAutoFit/>
          </a:bodyPr>
          <a:lstStyle>
            <a:lvl1pPr algn="ctr">
              <a:defRPr sz="900">
                <a:solidFill>
                  <a:srgbClr val="000000"/>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26" name="Master Slide Number">
            <a:extLst>
              <a:ext uri="{FF2B5EF4-FFF2-40B4-BE49-F238E27FC236}">
                <a16:creationId xmlns:a16="http://schemas.microsoft.com/office/drawing/2014/main" id="{6505D335-2E0A-7642-A641-0A511E8996E2}"/>
              </a:ext>
            </a:extLst>
          </p:cNvPr>
          <p:cNvSpPr>
            <a:spLocks noGrp="1"/>
          </p:cNvSpPr>
          <p:nvPr>
            <p:ph type="sldNum" sz="quarter" idx="4"/>
          </p:nvPr>
        </p:nvSpPr>
        <p:spPr>
          <a:xfrm>
            <a:off x="11255731" y="221540"/>
            <a:ext cx="587019" cy="230832"/>
          </a:xfrm>
          <a:prstGeom prst="rect">
            <a:avLst/>
          </a:prstGeom>
        </p:spPr>
        <p:txBody>
          <a:bodyPr/>
          <a:lstStyle>
            <a:lvl1pPr algn="r">
              <a:defRPr sz="900" b="1"/>
            </a:lvl1pPr>
          </a:lstStyle>
          <a:p>
            <a:fld id="{B7E7695C-FCF1-4AA0-9B93-7941FED13DC4}" type="slidenum">
              <a:rPr lang="en-US" smtClean="0"/>
              <a:pPr/>
              <a:t>‹#›</a:t>
            </a:fld>
            <a:endParaRPr lang="en-US" dirty="0"/>
          </a:p>
        </p:txBody>
      </p:sp>
      <p:sp>
        <p:nvSpPr>
          <p:cNvPr id="21" name="Title 1">
            <a:extLst>
              <a:ext uri="{FF2B5EF4-FFF2-40B4-BE49-F238E27FC236}">
                <a16:creationId xmlns:a16="http://schemas.microsoft.com/office/drawing/2014/main" id="{E64C6AA6-F4F8-2D4E-985F-F216A4CA4AD8}"/>
              </a:ext>
            </a:extLst>
          </p:cNvPr>
          <p:cNvSpPr txBox="1">
            <a:spLocks/>
          </p:cNvSpPr>
          <p:nvPr userDrawn="1"/>
        </p:nvSpPr>
        <p:spPr>
          <a:xfrm>
            <a:off x="342900" y="1075109"/>
            <a:ext cx="11506200" cy="369332"/>
          </a:xfrm>
          <a:prstGeom prst="rect">
            <a:avLst/>
          </a:prstGeom>
        </p:spPr>
        <p:txBody>
          <a:bodyPr vert="horz" lIns="91440" tIns="45720" rIns="91440" bIns="45720" rtlCol="0" anchor="t">
            <a:spAutoFit/>
          </a:bodyPr>
          <a:lstStyle>
            <a:lvl1pPr algn="l" defTabSz="914400" rtl="0" eaLnBrk="1" latinLnBrk="0" hangingPunct="1">
              <a:lnSpc>
                <a:spcPct val="90000"/>
              </a:lnSpc>
              <a:spcBef>
                <a:spcPct val="0"/>
              </a:spcBef>
              <a:buNone/>
              <a:defRPr sz="3600" b="1" kern="1200" spc="-100" baseline="0">
                <a:solidFill>
                  <a:srgbClr val="000000"/>
                </a:solidFill>
                <a:latin typeface="+mj-lt"/>
                <a:ea typeface="+mj-ea"/>
                <a:cs typeface="+mj-cs"/>
              </a:defRPr>
            </a:lvl1pPr>
          </a:lstStyle>
          <a:p>
            <a:r>
              <a:rPr lang="en-US" sz="2000" b="0" kern="0" spc="0" baseline="0" dirty="0"/>
              <a:t>Download the Keynote template on the Brand Portal (alias: </a:t>
            </a:r>
            <a:r>
              <a:rPr lang="en-US" sz="2000" b="0" kern="0" spc="0" baseline="0" dirty="0" err="1"/>
              <a:t>brandportal</a:t>
            </a:r>
            <a:r>
              <a:rPr lang="en-US" sz="2000" b="0" kern="0" spc="0" baseline="0" dirty="0"/>
              <a:t>/)</a:t>
            </a:r>
          </a:p>
        </p:txBody>
      </p:sp>
      <p:grpSp>
        <p:nvGrpSpPr>
          <p:cNvPr id="17" name="Group 16">
            <a:extLst>
              <a:ext uri="{FF2B5EF4-FFF2-40B4-BE49-F238E27FC236}">
                <a16:creationId xmlns:a16="http://schemas.microsoft.com/office/drawing/2014/main" id="{D41586D5-285C-854A-819C-7262FA8385ED}"/>
              </a:ext>
            </a:extLst>
          </p:cNvPr>
          <p:cNvGrpSpPr/>
          <p:nvPr userDrawn="1"/>
        </p:nvGrpSpPr>
        <p:grpSpPr>
          <a:xfrm>
            <a:off x="586110" y="1970429"/>
            <a:ext cx="11019780" cy="3198482"/>
            <a:chOff x="1465106" y="1395460"/>
            <a:chExt cx="10383992" cy="3013945"/>
          </a:xfrm>
        </p:grpSpPr>
        <p:pic>
          <p:nvPicPr>
            <p:cNvPr id="27" name="Picture 26" descr="A screenshot of a cell phone&#10;&#10;Description automatically generated">
              <a:extLst>
                <a:ext uri="{FF2B5EF4-FFF2-40B4-BE49-F238E27FC236}">
                  <a16:creationId xmlns:a16="http://schemas.microsoft.com/office/drawing/2014/main" id="{1A30F504-AE70-7842-B47E-161CC5D120B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339974" y="2999214"/>
              <a:ext cx="2509123" cy="1410191"/>
            </a:xfrm>
            <a:prstGeom prst="rect">
              <a:avLst/>
            </a:prstGeom>
            <a:effectLst>
              <a:outerShdw blurRad="38100" dist="12700" dir="5400000" algn="t" rotWithShape="0">
                <a:prstClr val="black">
                  <a:alpha val="30000"/>
                </a:prstClr>
              </a:outerShdw>
            </a:effectLst>
          </p:spPr>
        </p:pic>
        <p:pic>
          <p:nvPicPr>
            <p:cNvPr id="28" name="Picture 27" descr="A picture containing bird&#10;&#10;Description automatically generated">
              <a:extLst>
                <a:ext uri="{FF2B5EF4-FFF2-40B4-BE49-F238E27FC236}">
                  <a16:creationId xmlns:a16="http://schemas.microsoft.com/office/drawing/2014/main" id="{7C036649-6ABF-5340-AB5E-1223C0EC1A7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715018" y="2999214"/>
              <a:ext cx="2509123" cy="1409262"/>
            </a:xfrm>
            <a:prstGeom prst="rect">
              <a:avLst/>
            </a:prstGeom>
            <a:effectLst>
              <a:outerShdw blurRad="38100" dist="12700" dir="5400000" algn="t" rotWithShape="0">
                <a:prstClr val="black">
                  <a:alpha val="30000"/>
                </a:prstClr>
              </a:outerShdw>
            </a:effectLst>
          </p:spPr>
        </p:pic>
        <p:pic>
          <p:nvPicPr>
            <p:cNvPr id="29" name="Picture 28" descr="A screenshot of a cell phone&#10;&#10;Description automatically generated">
              <a:extLst>
                <a:ext uri="{FF2B5EF4-FFF2-40B4-BE49-F238E27FC236}">
                  <a16:creationId xmlns:a16="http://schemas.microsoft.com/office/drawing/2014/main" id="{5B4D8478-A7DA-9E47-BC0E-AB165A8FD888}"/>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090062" y="2999214"/>
              <a:ext cx="2509123" cy="1405701"/>
            </a:xfrm>
            <a:prstGeom prst="rect">
              <a:avLst/>
            </a:prstGeom>
            <a:effectLst>
              <a:outerShdw blurRad="38100" dist="12700" dir="5400000" algn="t" rotWithShape="0">
                <a:prstClr val="black">
                  <a:alpha val="30000"/>
                </a:prstClr>
              </a:outerShdw>
            </a:effectLst>
          </p:spPr>
        </p:pic>
        <p:pic>
          <p:nvPicPr>
            <p:cNvPr id="30" name="Picture 29" descr="A picture containing text, map&#10;&#10;Description automatically generated">
              <a:extLst>
                <a:ext uri="{FF2B5EF4-FFF2-40B4-BE49-F238E27FC236}">
                  <a16:creationId xmlns:a16="http://schemas.microsoft.com/office/drawing/2014/main" id="{53C8CF52-6C03-E14D-8BD1-8A21B0FA1D04}"/>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465106" y="2999214"/>
              <a:ext cx="2509123" cy="1410191"/>
            </a:xfrm>
            <a:prstGeom prst="rect">
              <a:avLst/>
            </a:prstGeom>
            <a:effectLst>
              <a:outerShdw blurRad="38100" dist="12700" dir="5400000" algn="t" rotWithShape="0">
                <a:prstClr val="black">
                  <a:alpha val="30000"/>
                </a:prstClr>
              </a:outerShdw>
            </a:effectLst>
          </p:spPr>
        </p:pic>
        <p:pic>
          <p:nvPicPr>
            <p:cNvPr id="31" name="Picture 30" descr="A screenshot of a cell phone&#10;&#10;Description automatically generated">
              <a:extLst>
                <a:ext uri="{FF2B5EF4-FFF2-40B4-BE49-F238E27FC236}">
                  <a16:creationId xmlns:a16="http://schemas.microsoft.com/office/drawing/2014/main" id="{DF0D8513-1497-7341-9151-72CFCDC91C45}"/>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9339975" y="1396037"/>
              <a:ext cx="2509123" cy="1411117"/>
            </a:xfrm>
            <a:prstGeom prst="rect">
              <a:avLst/>
            </a:prstGeom>
            <a:effectLst>
              <a:outerShdw blurRad="38100" dist="12700" dir="5400000" algn="t" rotWithShape="0">
                <a:prstClr val="black">
                  <a:alpha val="30000"/>
                </a:prstClr>
              </a:outerShdw>
            </a:effectLst>
          </p:spPr>
        </p:pic>
        <p:pic>
          <p:nvPicPr>
            <p:cNvPr id="32" name="Picture 31" descr="A screenshot of a social media post&#10;&#10;Description automatically generated">
              <a:extLst>
                <a:ext uri="{FF2B5EF4-FFF2-40B4-BE49-F238E27FC236}">
                  <a16:creationId xmlns:a16="http://schemas.microsoft.com/office/drawing/2014/main" id="{05DDBD82-B781-374F-AAB8-D5B002ACA04E}"/>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6715019" y="1396037"/>
              <a:ext cx="2509123" cy="1411117"/>
            </a:xfrm>
            <a:prstGeom prst="rect">
              <a:avLst/>
            </a:prstGeom>
            <a:effectLst>
              <a:outerShdw blurRad="38100" dist="12700" dir="5400000" algn="t" rotWithShape="0">
                <a:prstClr val="black">
                  <a:alpha val="30000"/>
                </a:prstClr>
              </a:outerShdw>
            </a:effectLst>
          </p:spPr>
        </p:pic>
        <p:pic>
          <p:nvPicPr>
            <p:cNvPr id="33" name="Picture 32" descr="A screenshot of a person&#10;&#10;Description automatically generated">
              <a:extLst>
                <a:ext uri="{FF2B5EF4-FFF2-40B4-BE49-F238E27FC236}">
                  <a16:creationId xmlns:a16="http://schemas.microsoft.com/office/drawing/2014/main" id="{AE18C6A1-A2DC-E445-86BE-7281403A2A5C}"/>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090064" y="1398063"/>
              <a:ext cx="2509123" cy="1410191"/>
            </a:xfrm>
            <a:prstGeom prst="rect">
              <a:avLst/>
            </a:prstGeom>
            <a:effectLst>
              <a:outerShdw blurRad="38100" dist="12700" dir="5400000" algn="t" rotWithShape="0">
                <a:prstClr val="black">
                  <a:alpha val="30000"/>
                </a:prstClr>
              </a:outerShdw>
            </a:effectLst>
          </p:spPr>
        </p:pic>
        <p:pic>
          <p:nvPicPr>
            <p:cNvPr id="34" name="Picture 33" descr="A screenshot of a computer&#10;&#10;Description automatically generated">
              <a:extLst>
                <a:ext uri="{FF2B5EF4-FFF2-40B4-BE49-F238E27FC236}">
                  <a16:creationId xmlns:a16="http://schemas.microsoft.com/office/drawing/2014/main" id="{B426E43F-074B-1546-909A-0606692BFD03}"/>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470509" y="1395460"/>
              <a:ext cx="2503723" cy="1411382"/>
            </a:xfrm>
            <a:prstGeom prst="rect">
              <a:avLst/>
            </a:prstGeom>
            <a:effectLst>
              <a:outerShdw blurRad="38100" dist="12700" dir="5400000" algn="t" rotWithShape="0">
                <a:prstClr val="black">
                  <a:alpha val="30000"/>
                </a:prstClr>
              </a:outerShdw>
            </a:effectLst>
          </p:spPr>
        </p:pic>
      </p:grpSp>
    </p:spTree>
    <p:extLst>
      <p:ext uri="{BB962C8B-B14F-4D97-AF65-F5344CB8AC3E}">
        <p14:creationId xmlns:p14="http://schemas.microsoft.com/office/powerpoint/2010/main" val="421584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0F6D-6B1C-8544-A409-3BA71BB47F89}"/>
              </a:ext>
            </a:extLst>
          </p:cNvPr>
          <p:cNvSpPr>
            <a:spLocks noGrp="1"/>
          </p:cNvSpPr>
          <p:nvPr>
            <p:ph type="title"/>
          </p:nvPr>
        </p:nvSpPr>
        <p:spPr>
          <a:xfrm>
            <a:off x="342900" y="461528"/>
            <a:ext cx="11506200" cy="590931"/>
          </a:xfrm>
        </p:spPr>
        <p:txBody>
          <a:bodyPr anchor="t"/>
          <a:lstStyle>
            <a:lvl1pPr>
              <a:defRPr sz="3600" spc="-100" baseline="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28C68E1-4EE8-4949-A836-3FC1E429E9FC}"/>
              </a:ext>
            </a:extLst>
          </p:cNvPr>
          <p:cNvSpPr>
            <a:spLocks noGrp="1"/>
          </p:cNvSpPr>
          <p:nvPr>
            <p:ph type="dt" sz="half" idx="10"/>
          </p:nvPr>
        </p:nvSpPr>
        <p:spPr/>
        <p:txBody>
          <a:bodyPr/>
          <a:lstStyle/>
          <a:p>
            <a:fld id="{B1677013-9239-2E42-9A21-475D262F8D04}" type="datetime4">
              <a:rPr lang="en-US" smtClean="0"/>
              <a:t>June 13, 2021</a:t>
            </a:fld>
            <a:endParaRPr lang="en-US" dirty="0"/>
          </a:p>
        </p:txBody>
      </p:sp>
      <p:sp>
        <p:nvSpPr>
          <p:cNvPr id="4" name="Footer Placeholder 3">
            <a:extLst>
              <a:ext uri="{FF2B5EF4-FFF2-40B4-BE49-F238E27FC236}">
                <a16:creationId xmlns:a16="http://schemas.microsoft.com/office/drawing/2014/main" id="{FB48550C-E9C0-8B4F-9935-CAA409F0580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C60F9BF-AFDF-254F-8A78-EEAD3A01981E}"/>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9" name="Text Placeholder 2">
            <a:extLst>
              <a:ext uri="{FF2B5EF4-FFF2-40B4-BE49-F238E27FC236}">
                <a16:creationId xmlns:a16="http://schemas.microsoft.com/office/drawing/2014/main" id="{8A47592A-70EE-6B46-AD62-EBAE13AAE4C6}"/>
              </a:ext>
            </a:extLst>
          </p:cNvPr>
          <p:cNvSpPr>
            <a:spLocks noGrp="1"/>
          </p:cNvSpPr>
          <p:nvPr>
            <p:ph type="body" sz="quarter" idx="27" hasCustomPrompt="1"/>
          </p:nvPr>
        </p:nvSpPr>
        <p:spPr>
          <a:xfrm>
            <a:off x="344424" y="6091779"/>
            <a:ext cx="11503152"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
        <p:nvSpPr>
          <p:cNvPr id="18" name="Content Placeholder 14">
            <a:extLst>
              <a:ext uri="{FF2B5EF4-FFF2-40B4-BE49-F238E27FC236}">
                <a16:creationId xmlns:a16="http://schemas.microsoft.com/office/drawing/2014/main" id="{1AF1D174-53ED-A244-B836-03FA419D3354}"/>
              </a:ext>
            </a:extLst>
          </p:cNvPr>
          <p:cNvSpPr>
            <a:spLocks noGrp="1"/>
          </p:cNvSpPr>
          <p:nvPr>
            <p:ph sz="quarter" idx="29"/>
          </p:nvPr>
        </p:nvSpPr>
        <p:spPr>
          <a:xfrm>
            <a:off x="342900" y="1213631"/>
            <a:ext cx="11506200" cy="4700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1209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0F6D-6B1C-8544-A409-3BA71BB47F89}"/>
              </a:ext>
            </a:extLst>
          </p:cNvPr>
          <p:cNvSpPr>
            <a:spLocks noGrp="1"/>
          </p:cNvSpPr>
          <p:nvPr>
            <p:ph type="title"/>
          </p:nvPr>
        </p:nvSpPr>
        <p:spPr>
          <a:xfrm>
            <a:off x="342900" y="461528"/>
            <a:ext cx="11506200" cy="590931"/>
          </a:xfrm>
        </p:spPr>
        <p:txBody>
          <a:bodyPr anchor="t"/>
          <a:lstStyle>
            <a:lvl1pPr>
              <a:defRPr sz="3600" spc="-100" baseline="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28C68E1-4EE8-4949-A836-3FC1E429E9FC}"/>
              </a:ext>
            </a:extLst>
          </p:cNvPr>
          <p:cNvSpPr>
            <a:spLocks noGrp="1"/>
          </p:cNvSpPr>
          <p:nvPr>
            <p:ph type="dt" sz="half" idx="10"/>
          </p:nvPr>
        </p:nvSpPr>
        <p:spPr/>
        <p:txBody>
          <a:bodyPr/>
          <a:lstStyle/>
          <a:p>
            <a:fld id="{B1677013-9239-2E42-9A21-475D262F8D04}" type="datetime4">
              <a:rPr lang="en-US" smtClean="0"/>
              <a:t>June 13, 2021</a:t>
            </a:fld>
            <a:endParaRPr lang="en-US" dirty="0"/>
          </a:p>
        </p:txBody>
      </p:sp>
      <p:sp>
        <p:nvSpPr>
          <p:cNvPr id="4" name="Footer Placeholder 3">
            <a:extLst>
              <a:ext uri="{FF2B5EF4-FFF2-40B4-BE49-F238E27FC236}">
                <a16:creationId xmlns:a16="http://schemas.microsoft.com/office/drawing/2014/main" id="{FB48550C-E9C0-8B4F-9935-CAA409F0580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C60F9BF-AFDF-254F-8A78-EEAD3A01981E}"/>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8" name="Text Placeholder 6">
            <a:extLst>
              <a:ext uri="{FF2B5EF4-FFF2-40B4-BE49-F238E27FC236}">
                <a16:creationId xmlns:a16="http://schemas.microsoft.com/office/drawing/2014/main" id="{B0153468-31C3-D84B-83EA-0F354263CC5B}"/>
              </a:ext>
            </a:extLst>
          </p:cNvPr>
          <p:cNvSpPr>
            <a:spLocks noGrp="1"/>
          </p:cNvSpPr>
          <p:nvPr>
            <p:ph type="body" sz="quarter" idx="13" hasCustomPrompt="1"/>
          </p:nvPr>
        </p:nvSpPr>
        <p:spPr>
          <a:xfrm>
            <a:off x="344424" y="1062972"/>
            <a:ext cx="11503152" cy="400110"/>
          </a:xfrm>
          <a:prstGeom prst="rect">
            <a:avLst/>
          </a:prstGeom>
        </p:spPr>
        <p:txBody>
          <a:bodyPr>
            <a:spAutoFit/>
          </a:bodyPr>
          <a:lstStyle>
            <a:lvl1pPr marL="0" indent="0">
              <a:buNone/>
              <a:defRPr sz="2000" b="0" spc="0" baseline="0"/>
            </a:lvl1pPr>
          </a:lstStyle>
          <a:p>
            <a:pPr lvl="0"/>
            <a:r>
              <a:rPr lang="en-US" dirty="0"/>
              <a:t>Click to add subtitle</a:t>
            </a:r>
          </a:p>
        </p:txBody>
      </p:sp>
      <p:sp>
        <p:nvSpPr>
          <p:cNvPr id="18" name="Content Placeholder 14">
            <a:extLst>
              <a:ext uri="{FF2B5EF4-FFF2-40B4-BE49-F238E27FC236}">
                <a16:creationId xmlns:a16="http://schemas.microsoft.com/office/drawing/2014/main" id="{1AF1D174-53ED-A244-B836-03FA419D3354}"/>
              </a:ext>
            </a:extLst>
          </p:cNvPr>
          <p:cNvSpPr>
            <a:spLocks noGrp="1"/>
          </p:cNvSpPr>
          <p:nvPr>
            <p:ph sz="quarter" idx="29"/>
          </p:nvPr>
        </p:nvSpPr>
        <p:spPr>
          <a:xfrm>
            <a:off x="342900" y="1639089"/>
            <a:ext cx="11506200" cy="42753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2">
            <a:extLst>
              <a:ext uri="{FF2B5EF4-FFF2-40B4-BE49-F238E27FC236}">
                <a16:creationId xmlns:a16="http://schemas.microsoft.com/office/drawing/2014/main" id="{9BF6909E-430C-6041-AE32-369D85060149}"/>
              </a:ext>
            </a:extLst>
          </p:cNvPr>
          <p:cNvSpPr>
            <a:spLocks noGrp="1"/>
          </p:cNvSpPr>
          <p:nvPr>
            <p:ph type="body" sz="quarter" idx="27" hasCustomPrompt="1"/>
          </p:nvPr>
        </p:nvSpPr>
        <p:spPr>
          <a:xfrm>
            <a:off x="344424" y="6091779"/>
            <a:ext cx="11503152"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Tree>
    <p:extLst>
      <p:ext uri="{BB962C8B-B14F-4D97-AF65-F5344CB8AC3E}">
        <p14:creationId xmlns:p14="http://schemas.microsoft.com/office/powerpoint/2010/main" val="1746786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Blue">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40B2F18-BAFF-1F4A-BB9A-6578231AD6F5}"/>
              </a:ext>
            </a:extLst>
          </p:cNvPr>
          <p:cNvSpPr/>
          <p:nvPr userDrawn="1"/>
        </p:nvSpPr>
        <p:spPr>
          <a:xfrm>
            <a:off x="0" y="0"/>
            <a:ext cx="12192000" cy="45522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58AA2C-E391-3B48-B1E4-41E5C59580D4}"/>
              </a:ext>
            </a:extLst>
          </p:cNvPr>
          <p:cNvSpPr>
            <a:spLocks noGrp="1"/>
          </p:cNvSpPr>
          <p:nvPr>
            <p:ph type="title"/>
          </p:nvPr>
        </p:nvSpPr>
        <p:spPr>
          <a:xfrm>
            <a:off x="342900" y="4713098"/>
            <a:ext cx="11506200" cy="1530048"/>
          </a:xfrm>
          <a:noFill/>
          <a:ln w="25400">
            <a:noFill/>
          </a:ln>
        </p:spPr>
        <p:txBody>
          <a:bodyPr anchor="t">
            <a:normAutofit/>
          </a:bodyPr>
          <a:lstStyle>
            <a:lvl1pPr algn="l">
              <a:defRPr sz="5400" spc="-200" baseline="0">
                <a:solidFill>
                  <a:schemeClr val="tx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36EEB7A-660B-2849-8784-03277EB4E374}"/>
              </a:ext>
            </a:extLst>
          </p:cNvPr>
          <p:cNvSpPr>
            <a:spLocks noGrp="1"/>
          </p:cNvSpPr>
          <p:nvPr>
            <p:ph type="dt" sz="half" idx="10"/>
          </p:nvPr>
        </p:nvSpPr>
        <p:spPr/>
        <p:txBody>
          <a:bodyPr/>
          <a:lstStyle>
            <a:lvl1pPr>
              <a:defRPr>
                <a:solidFill>
                  <a:schemeClr val="tx1"/>
                </a:solidFill>
              </a:defRPr>
            </a:lvl1pPr>
          </a:lstStyle>
          <a:p>
            <a:fld id="{B8FDEC20-994C-6747-9500-226CB0C467E7}" type="datetime4">
              <a:rPr lang="en-US" smtClean="0"/>
              <a:pPr/>
              <a:t>June 13, 2021</a:t>
            </a:fld>
            <a:endParaRPr lang="en-US" dirty="0"/>
          </a:p>
        </p:txBody>
      </p:sp>
      <p:sp>
        <p:nvSpPr>
          <p:cNvPr id="4" name="Footer Placeholder 3">
            <a:extLst>
              <a:ext uri="{FF2B5EF4-FFF2-40B4-BE49-F238E27FC236}">
                <a16:creationId xmlns:a16="http://schemas.microsoft.com/office/drawing/2014/main" id="{6668D113-2F65-3E46-BA2C-CF80CA12A67E}"/>
              </a:ext>
            </a:extLst>
          </p:cNvPr>
          <p:cNvSpPr>
            <a:spLocks noGrp="1"/>
          </p:cNvSpPr>
          <p:nvPr>
            <p:ph type="ftr" sz="quarter" idx="11"/>
          </p:nvPr>
        </p:nvSpPr>
        <p:spPr/>
        <p:txBody>
          <a:bodyPr/>
          <a:lstStyle>
            <a:lvl1pPr>
              <a:defRPr>
                <a:solidFill>
                  <a:schemeClr val="tx1"/>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22B4456-3C67-D24A-BA0A-BF1D03932040}"/>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079814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White">
    <p:bg>
      <p:bgPr>
        <a:solidFill>
          <a:schemeClr val="bg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36EEB7A-660B-2849-8784-03277EB4E374}"/>
              </a:ext>
            </a:extLst>
          </p:cNvPr>
          <p:cNvSpPr>
            <a:spLocks noGrp="1"/>
          </p:cNvSpPr>
          <p:nvPr>
            <p:ph type="dt" sz="half" idx="10"/>
          </p:nvPr>
        </p:nvSpPr>
        <p:spPr/>
        <p:txBody>
          <a:bodyPr/>
          <a:lstStyle>
            <a:lvl1pPr>
              <a:defRPr>
                <a:solidFill>
                  <a:schemeClr val="tx1"/>
                </a:solidFill>
              </a:defRPr>
            </a:lvl1pPr>
          </a:lstStyle>
          <a:p>
            <a:fld id="{B8FDEC20-994C-6747-9500-226CB0C467E7}" type="datetime4">
              <a:rPr lang="en-US" smtClean="0"/>
              <a:pPr/>
              <a:t>June 13, 2021</a:t>
            </a:fld>
            <a:endParaRPr lang="en-US" dirty="0"/>
          </a:p>
        </p:txBody>
      </p:sp>
      <p:sp>
        <p:nvSpPr>
          <p:cNvPr id="4" name="Footer Placeholder 3">
            <a:extLst>
              <a:ext uri="{FF2B5EF4-FFF2-40B4-BE49-F238E27FC236}">
                <a16:creationId xmlns:a16="http://schemas.microsoft.com/office/drawing/2014/main" id="{6668D113-2F65-3E46-BA2C-CF80CA12A67E}"/>
              </a:ext>
            </a:extLst>
          </p:cNvPr>
          <p:cNvSpPr>
            <a:spLocks noGrp="1"/>
          </p:cNvSpPr>
          <p:nvPr>
            <p:ph type="ftr" sz="quarter" idx="11"/>
          </p:nvPr>
        </p:nvSpPr>
        <p:spPr/>
        <p:txBody>
          <a:bodyPr/>
          <a:lstStyle>
            <a:lvl1pPr>
              <a:defRPr>
                <a:solidFill>
                  <a:schemeClr val="tx1"/>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22B4456-3C67-D24A-BA0A-BF1D03932040}"/>
              </a:ext>
            </a:extLst>
          </p:cNvPr>
          <p:cNvSpPr>
            <a:spLocks noGrp="1"/>
          </p:cNvSpPr>
          <p:nvPr>
            <p:ph type="sldNum" sz="quarter" idx="12"/>
          </p:nvPr>
        </p:nvSpPr>
        <p:spPr/>
        <p:txBody>
          <a:bodyPr/>
          <a:lstStyle>
            <a:lvl1pPr>
              <a:defRPr>
                <a:solidFill>
                  <a:schemeClr val="tx1"/>
                </a:solidFill>
              </a:defRPr>
            </a:lvl1pPr>
          </a:lstStyle>
          <a:p>
            <a:fld id="{B7E7695C-FCF1-4AA0-9B93-7941FED13DC4}" type="slidenum">
              <a:rPr lang="en-US" smtClean="0"/>
              <a:pPr/>
              <a:t>‹#›</a:t>
            </a:fld>
            <a:endParaRPr lang="en-US" dirty="0"/>
          </a:p>
        </p:txBody>
      </p:sp>
      <p:sp>
        <p:nvSpPr>
          <p:cNvPr id="7" name="Title 1">
            <a:extLst>
              <a:ext uri="{FF2B5EF4-FFF2-40B4-BE49-F238E27FC236}">
                <a16:creationId xmlns:a16="http://schemas.microsoft.com/office/drawing/2014/main" id="{6BE0CEAE-8BF5-5F4E-B4E3-51BB76276DD5}"/>
              </a:ext>
            </a:extLst>
          </p:cNvPr>
          <p:cNvSpPr>
            <a:spLocks noGrp="1"/>
          </p:cNvSpPr>
          <p:nvPr>
            <p:ph type="title"/>
          </p:nvPr>
        </p:nvSpPr>
        <p:spPr>
          <a:xfrm>
            <a:off x="342900" y="4713098"/>
            <a:ext cx="11506200" cy="1530048"/>
          </a:xfrm>
          <a:noFill/>
          <a:ln w="25400">
            <a:noFill/>
          </a:ln>
        </p:spPr>
        <p:txBody>
          <a:bodyPr anchor="t">
            <a:normAutofit/>
          </a:bodyPr>
          <a:lstStyle>
            <a:lvl1pPr algn="l">
              <a:defRPr sz="5400" spc="-200" baseline="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39729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Photo">
    <p:bg>
      <p:bgPr>
        <a:solidFill>
          <a:schemeClr val="bg1"/>
        </a:solidFill>
        <a:effectLst/>
      </p:bgPr>
    </p:bg>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44420536-40CD-0B40-93DE-B36BED3C4A9E}"/>
              </a:ext>
            </a:extLst>
          </p:cNvPr>
          <p:cNvSpPr>
            <a:spLocks noGrp="1"/>
          </p:cNvSpPr>
          <p:nvPr>
            <p:ph type="pic" sz="quarter" idx="13" hasCustomPrompt="1"/>
          </p:nvPr>
        </p:nvSpPr>
        <p:spPr>
          <a:xfrm>
            <a:off x="0" y="4026"/>
            <a:ext cx="12192000" cy="4548188"/>
          </a:xfrm>
          <a:noFill/>
        </p:spPr>
        <p:txBody>
          <a:bodyPr lIns="365760" tIns="365760">
            <a:normAutofit/>
          </a:bodyPr>
          <a:lstStyle>
            <a:lvl1pPr marL="0" indent="0">
              <a:buNone/>
              <a:defRPr sz="2800" b="1"/>
            </a:lvl1pPr>
          </a:lstStyle>
          <a:p>
            <a:r>
              <a:rPr lang="en-US" dirty="0"/>
              <a:t>Insert image here</a:t>
            </a:r>
          </a:p>
        </p:txBody>
      </p:sp>
      <p:sp>
        <p:nvSpPr>
          <p:cNvPr id="2" name="Title 1">
            <a:extLst>
              <a:ext uri="{FF2B5EF4-FFF2-40B4-BE49-F238E27FC236}">
                <a16:creationId xmlns:a16="http://schemas.microsoft.com/office/drawing/2014/main" id="{9F58AA2C-E391-3B48-B1E4-41E5C59580D4}"/>
              </a:ext>
            </a:extLst>
          </p:cNvPr>
          <p:cNvSpPr>
            <a:spLocks noGrp="1"/>
          </p:cNvSpPr>
          <p:nvPr>
            <p:ph type="title"/>
          </p:nvPr>
        </p:nvSpPr>
        <p:spPr>
          <a:xfrm>
            <a:off x="342900" y="4713098"/>
            <a:ext cx="11506200" cy="1530048"/>
          </a:xfrm>
          <a:noFill/>
          <a:ln w="25400">
            <a:noFill/>
          </a:ln>
        </p:spPr>
        <p:txBody>
          <a:bodyPr anchor="t">
            <a:normAutofit/>
          </a:bodyPr>
          <a:lstStyle>
            <a:lvl1pPr algn="l">
              <a:defRPr sz="5400" spc="-200" baseline="0">
                <a:solidFill>
                  <a:schemeClr val="tx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36EEB7A-660B-2849-8784-03277EB4E374}"/>
              </a:ext>
            </a:extLst>
          </p:cNvPr>
          <p:cNvSpPr>
            <a:spLocks noGrp="1"/>
          </p:cNvSpPr>
          <p:nvPr>
            <p:ph type="dt" sz="half" idx="10"/>
          </p:nvPr>
        </p:nvSpPr>
        <p:spPr/>
        <p:txBody>
          <a:bodyPr/>
          <a:lstStyle>
            <a:lvl1pPr>
              <a:defRPr>
                <a:solidFill>
                  <a:schemeClr val="tx1"/>
                </a:solidFill>
              </a:defRPr>
            </a:lvl1pPr>
          </a:lstStyle>
          <a:p>
            <a:fld id="{B8FDEC20-994C-6747-9500-226CB0C467E7}" type="datetime4">
              <a:rPr lang="en-US" smtClean="0"/>
              <a:pPr/>
              <a:t>June 13, 2021</a:t>
            </a:fld>
            <a:endParaRPr lang="en-US" dirty="0"/>
          </a:p>
        </p:txBody>
      </p:sp>
      <p:sp>
        <p:nvSpPr>
          <p:cNvPr id="4" name="Footer Placeholder 3">
            <a:extLst>
              <a:ext uri="{FF2B5EF4-FFF2-40B4-BE49-F238E27FC236}">
                <a16:creationId xmlns:a16="http://schemas.microsoft.com/office/drawing/2014/main" id="{6668D113-2F65-3E46-BA2C-CF80CA12A67E}"/>
              </a:ext>
            </a:extLst>
          </p:cNvPr>
          <p:cNvSpPr>
            <a:spLocks noGrp="1"/>
          </p:cNvSpPr>
          <p:nvPr>
            <p:ph type="ftr" sz="quarter" idx="11"/>
          </p:nvPr>
        </p:nvSpPr>
        <p:spPr/>
        <p:txBody>
          <a:bodyPr/>
          <a:lstStyle>
            <a:lvl1pPr>
              <a:defRPr>
                <a:solidFill>
                  <a:schemeClr val="tx1"/>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22B4456-3C67-D24A-BA0A-BF1D03932040}"/>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72854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Photo with Content">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291BB6CE-5AFC-5744-815E-06A14EAF2BD7}"/>
              </a:ext>
            </a:extLst>
          </p:cNvPr>
          <p:cNvSpPr>
            <a:spLocks noGrp="1"/>
          </p:cNvSpPr>
          <p:nvPr>
            <p:ph type="pic" sz="quarter" idx="15"/>
          </p:nvPr>
        </p:nvSpPr>
        <p:spPr>
          <a:xfrm>
            <a:off x="9110870" y="0"/>
            <a:ext cx="3081130" cy="6858000"/>
          </a:xfrm>
          <a:prstGeom prst="rect">
            <a:avLst/>
          </a:prstGeom>
          <a:noFill/>
          <a:effectLst>
            <a:outerShdw blurRad="38100" dist="12700" dir="5400000" algn="ctr" rotWithShape="0">
              <a:srgbClr val="000000">
                <a:alpha val="10000"/>
              </a:srgbClr>
            </a:outerShdw>
          </a:effectLst>
        </p:spPr>
        <p:txBody>
          <a:bodyPr/>
          <a:lstStyle>
            <a:lvl1pPr marL="0" indent="0">
              <a:buNone/>
              <a:defRPr sz="2800" b="1" spc="-150"/>
            </a:lvl1pPr>
          </a:lstStyle>
          <a:p>
            <a:r>
              <a:rPr lang="en-US"/>
              <a:t>Click icon to add picture</a:t>
            </a:r>
            <a:endParaRPr lang="en-US" dirty="0"/>
          </a:p>
        </p:txBody>
      </p:sp>
      <p:sp>
        <p:nvSpPr>
          <p:cNvPr id="2" name="Title 1">
            <a:extLst>
              <a:ext uri="{FF2B5EF4-FFF2-40B4-BE49-F238E27FC236}">
                <a16:creationId xmlns:a16="http://schemas.microsoft.com/office/drawing/2014/main" id="{3BD8B7D2-09EB-B547-A411-34A87B73CC35}"/>
              </a:ext>
            </a:extLst>
          </p:cNvPr>
          <p:cNvSpPr>
            <a:spLocks noGrp="1"/>
          </p:cNvSpPr>
          <p:nvPr>
            <p:ph type="title"/>
          </p:nvPr>
        </p:nvSpPr>
        <p:spPr>
          <a:xfrm>
            <a:off x="342900" y="461528"/>
            <a:ext cx="8425070" cy="590931"/>
          </a:xfrm>
        </p:spPr>
        <p:txBody>
          <a:bodyPr/>
          <a:lstStyle/>
          <a:p>
            <a:r>
              <a:rPr lang="en-US"/>
              <a:t>Click to edit Master title style</a:t>
            </a:r>
          </a:p>
        </p:txBody>
      </p:sp>
      <p:sp>
        <p:nvSpPr>
          <p:cNvPr id="3" name="Date Placeholder 2">
            <a:extLst>
              <a:ext uri="{FF2B5EF4-FFF2-40B4-BE49-F238E27FC236}">
                <a16:creationId xmlns:a16="http://schemas.microsoft.com/office/drawing/2014/main" id="{8BB96292-EB4C-8D48-844D-90971E9CDE47}"/>
              </a:ext>
            </a:extLst>
          </p:cNvPr>
          <p:cNvSpPr>
            <a:spLocks noGrp="1"/>
          </p:cNvSpPr>
          <p:nvPr>
            <p:ph type="dt" sz="half" idx="10"/>
          </p:nvPr>
        </p:nvSpPr>
        <p:spPr/>
        <p:txBody>
          <a:bodyPr/>
          <a:lstStyle/>
          <a:p>
            <a:fld id="{B8FDEC20-994C-6747-9500-226CB0C467E7}" type="datetime4">
              <a:rPr lang="en-US" smtClean="0"/>
              <a:t>June 13, 2021</a:t>
            </a:fld>
            <a:endParaRPr lang="en-US" dirty="0"/>
          </a:p>
        </p:txBody>
      </p:sp>
      <p:sp>
        <p:nvSpPr>
          <p:cNvPr id="4" name="Footer Placeholder 3">
            <a:extLst>
              <a:ext uri="{FF2B5EF4-FFF2-40B4-BE49-F238E27FC236}">
                <a16:creationId xmlns:a16="http://schemas.microsoft.com/office/drawing/2014/main" id="{AFCD4D95-DB6D-EA4F-8E71-BEDF7B3F948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1A426C4-3606-6E45-A6DC-13895110BC4C}"/>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17" name="Content Placeholder 16">
            <a:extLst>
              <a:ext uri="{FF2B5EF4-FFF2-40B4-BE49-F238E27FC236}">
                <a16:creationId xmlns:a16="http://schemas.microsoft.com/office/drawing/2014/main" id="{6995042B-6ED4-9043-8E21-F8528C74E085}"/>
              </a:ext>
            </a:extLst>
          </p:cNvPr>
          <p:cNvSpPr>
            <a:spLocks noGrp="1"/>
          </p:cNvSpPr>
          <p:nvPr>
            <p:ph sz="quarter" idx="16"/>
          </p:nvPr>
        </p:nvSpPr>
        <p:spPr>
          <a:xfrm>
            <a:off x="342900" y="1217538"/>
            <a:ext cx="8425070" cy="46984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5">
            <a:extLst>
              <a:ext uri="{FF2B5EF4-FFF2-40B4-BE49-F238E27FC236}">
                <a16:creationId xmlns:a16="http://schemas.microsoft.com/office/drawing/2014/main" id="{2B4F3B64-CB93-674A-8596-FC0A77814773}"/>
              </a:ext>
            </a:extLst>
          </p:cNvPr>
          <p:cNvSpPr>
            <a:spLocks noGrp="1"/>
          </p:cNvSpPr>
          <p:nvPr>
            <p:ph type="body" sz="quarter" idx="29" hasCustomPrompt="1"/>
          </p:nvPr>
        </p:nvSpPr>
        <p:spPr>
          <a:xfrm>
            <a:off x="10754834" y="6360333"/>
            <a:ext cx="1041990" cy="309782"/>
          </a:xfrm>
          <a:blipFill dpi="0" rotWithShape="1">
            <a:blip r:embed="rId2"/>
            <a:srcRect/>
            <a:stretch>
              <a:fillRect/>
            </a:stretch>
          </a:blipFill>
        </p:spPr>
        <p:txBody>
          <a:bodyPr/>
          <a:lstStyle>
            <a:lvl1pPr marL="0" indent="0">
              <a:buNone/>
              <a:defRPr/>
            </a:lvl1pPr>
          </a:lstStyle>
          <a:p>
            <a:pPr lvl="0"/>
            <a:r>
              <a:rPr lang="en-US" dirty="0"/>
              <a:t>  </a:t>
            </a:r>
          </a:p>
        </p:txBody>
      </p:sp>
      <p:sp>
        <p:nvSpPr>
          <p:cNvPr id="12" name="Text Placeholder 2">
            <a:extLst>
              <a:ext uri="{FF2B5EF4-FFF2-40B4-BE49-F238E27FC236}">
                <a16:creationId xmlns:a16="http://schemas.microsoft.com/office/drawing/2014/main" id="{CCB53AD2-AA3B-374A-BE29-88091865745A}"/>
              </a:ext>
            </a:extLst>
          </p:cNvPr>
          <p:cNvSpPr>
            <a:spLocks noGrp="1"/>
          </p:cNvSpPr>
          <p:nvPr>
            <p:ph type="body" sz="quarter" idx="27" hasCustomPrompt="1"/>
          </p:nvPr>
        </p:nvSpPr>
        <p:spPr>
          <a:xfrm>
            <a:off x="344424" y="6091779"/>
            <a:ext cx="8423546"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Tree>
    <p:extLst>
      <p:ext uri="{BB962C8B-B14F-4D97-AF65-F5344CB8AC3E}">
        <p14:creationId xmlns:p14="http://schemas.microsoft.com/office/powerpoint/2010/main" val="518839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ster Title Style"/>
          <p:cNvSpPr>
            <a:spLocks noGrp="1"/>
          </p:cNvSpPr>
          <p:nvPr>
            <p:ph type="title"/>
          </p:nvPr>
        </p:nvSpPr>
        <p:spPr>
          <a:xfrm>
            <a:off x="342900" y="461528"/>
            <a:ext cx="11506200" cy="590931"/>
          </a:xfrm>
          <a:prstGeom prst="rect">
            <a:avLst/>
          </a:prstGeom>
        </p:spPr>
        <p:txBody>
          <a:bodyPr vert="horz" lIns="91440" tIns="45720" rIns="91440" bIns="45720" rtlCol="0" anchor="t">
            <a:spAutoFit/>
          </a:bodyPr>
          <a:lstStyle/>
          <a:p>
            <a:r>
              <a:rPr lang="en-US"/>
              <a:t>Click to edit Master title style</a:t>
            </a:r>
            <a:endParaRPr lang="en-US" dirty="0"/>
          </a:p>
        </p:txBody>
      </p:sp>
      <p:sp>
        <p:nvSpPr>
          <p:cNvPr id="18" name="Master Date">
            <a:extLst>
              <a:ext uri="{FF2B5EF4-FFF2-40B4-BE49-F238E27FC236}">
                <a16:creationId xmlns:a16="http://schemas.microsoft.com/office/drawing/2014/main" id="{A76C45AB-F56A-4B1F-AD3A-DA3800E4E5A7}"/>
              </a:ext>
            </a:extLst>
          </p:cNvPr>
          <p:cNvSpPr>
            <a:spLocks noGrp="1"/>
          </p:cNvSpPr>
          <p:nvPr>
            <p:ph type="dt" sz="half" idx="2"/>
          </p:nvPr>
        </p:nvSpPr>
        <p:spPr>
          <a:xfrm>
            <a:off x="342900" y="6404030"/>
            <a:ext cx="1710155" cy="230832"/>
          </a:xfrm>
          <a:prstGeom prst="rect">
            <a:avLst/>
          </a:prstGeom>
        </p:spPr>
        <p:txBody>
          <a:bodyPr vert="horz" lIns="91440" tIns="45720" rIns="91440" bIns="45720" rtlCol="0" anchor="ctr">
            <a:spAutoFit/>
          </a:bodyPr>
          <a:lstStyle>
            <a:lvl1pPr algn="l">
              <a:defRPr sz="900" b="1" i="0">
                <a:solidFill>
                  <a:srgbClr val="000000"/>
                </a:solidFill>
                <a:latin typeface="Arial" panose="020B0604020202020204" pitchFamily="34" charset="0"/>
                <a:cs typeface="Arial" panose="020B0604020202020204" pitchFamily="34" charset="0"/>
              </a:defRPr>
            </a:lvl1pPr>
          </a:lstStyle>
          <a:p>
            <a:fld id="{B8FDEC20-994C-6747-9500-226CB0C467E7}" type="datetime4">
              <a:rPr lang="en-US" smtClean="0"/>
              <a:t>June 13, 2021</a:t>
            </a:fld>
            <a:endParaRPr lang="en-US" dirty="0"/>
          </a:p>
        </p:txBody>
      </p:sp>
      <p:sp>
        <p:nvSpPr>
          <p:cNvPr id="19" name="Master Footer">
            <a:extLst>
              <a:ext uri="{FF2B5EF4-FFF2-40B4-BE49-F238E27FC236}">
                <a16:creationId xmlns:a16="http://schemas.microsoft.com/office/drawing/2014/main" id="{38AC271B-3920-4F49-A88C-092CEEECCDBD}"/>
              </a:ext>
            </a:extLst>
          </p:cNvPr>
          <p:cNvSpPr>
            <a:spLocks noGrp="1"/>
          </p:cNvSpPr>
          <p:nvPr>
            <p:ph type="ftr" sz="quarter" idx="3"/>
          </p:nvPr>
        </p:nvSpPr>
        <p:spPr>
          <a:xfrm>
            <a:off x="3326675" y="6404030"/>
            <a:ext cx="5538650" cy="230832"/>
          </a:xfrm>
          <a:prstGeom prst="rect">
            <a:avLst/>
          </a:prstGeom>
        </p:spPr>
        <p:txBody>
          <a:bodyPr vert="horz" wrap="square" lIns="91440" tIns="45720" rIns="91440" bIns="45720" rtlCol="0" anchor="ctr">
            <a:spAutoFit/>
          </a:bodyPr>
          <a:lstStyle>
            <a:lvl1pPr algn="ctr">
              <a:defRPr sz="900">
                <a:solidFill>
                  <a:srgbClr val="000000"/>
                </a:solidFill>
                <a:latin typeface="Arial" panose="020B0604020202020204" pitchFamily="34" charset="0"/>
                <a:cs typeface="Arial" panose="020B0604020202020204" pitchFamily="34" charset="0"/>
              </a:defRPr>
            </a:lvl1pPr>
          </a:lstStyle>
          <a:p>
            <a:r>
              <a:rPr lang="en-US"/>
              <a:t>Presentation Title</a:t>
            </a:r>
            <a:endParaRPr lang="en-US" dirty="0"/>
          </a:p>
        </p:txBody>
      </p:sp>
      <p:grpSp>
        <p:nvGrpSpPr>
          <p:cNvPr id="21" name="Micron Logo">
            <a:extLst>
              <a:ext uri="{FF2B5EF4-FFF2-40B4-BE49-F238E27FC236}">
                <a16:creationId xmlns:a16="http://schemas.microsoft.com/office/drawing/2014/main" id="{481C5C9B-6CA7-403F-BE9B-FB36EA54C818}"/>
              </a:ext>
            </a:extLst>
          </p:cNvPr>
          <p:cNvGrpSpPr/>
          <p:nvPr userDrawn="1"/>
        </p:nvGrpSpPr>
        <p:grpSpPr>
          <a:xfrm>
            <a:off x="10762690" y="6377049"/>
            <a:ext cx="1021952" cy="278561"/>
            <a:chOff x="1233488" y="677863"/>
            <a:chExt cx="2882900" cy="785813"/>
          </a:xfrm>
          <a:solidFill>
            <a:srgbClr val="0090DA"/>
          </a:solidFill>
        </p:grpSpPr>
        <p:sp>
          <p:nvSpPr>
            <p:cNvPr id="22" name="Freeform 35">
              <a:extLst>
                <a:ext uri="{FF2B5EF4-FFF2-40B4-BE49-F238E27FC236}">
                  <a16:creationId xmlns:a16="http://schemas.microsoft.com/office/drawing/2014/main" id="{9D7935E0-E3F3-45CE-AE66-E6414B1B701E}"/>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36">
              <a:extLst>
                <a:ext uri="{FF2B5EF4-FFF2-40B4-BE49-F238E27FC236}">
                  <a16:creationId xmlns:a16="http://schemas.microsoft.com/office/drawing/2014/main" id="{74C07C8D-9A10-49B0-BEF9-C7DB3B3E4533}"/>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Freeform 37">
              <a:extLst>
                <a:ext uri="{FF2B5EF4-FFF2-40B4-BE49-F238E27FC236}">
                  <a16:creationId xmlns:a16="http://schemas.microsoft.com/office/drawing/2014/main" id="{16DC68CB-303A-4F2F-8B45-892DBBA9520A}"/>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5" name="Rectangle 38">
              <a:extLst>
                <a:ext uri="{FF2B5EF4-FFF2-40B4-BE49-F238E27FC236}">
                  <a16:creationId xmlns:a16="http://schemas.microsoft.com/office/drawing/2014/main" id="{14D01C02-09E8-45E4-A768-7D1CAF85806E}"/>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6" name="Freeform 39">
              <a:extLst>
                <a:ext uri="{FF2B5EF4-FFF2-40B4-BE49-F238E27FC236}">
                  <a16:creationId xmlns:a16="http://schemas.microsoft.com/office/drawing/2014/main" id="{B3889485-AAE4-44B4-A000-4F05BA21A4AE}"/>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 name="Freeform 40">
              <a:extLst>
                <a:ext uri="{FF2B5EF4-FFF2-40B4-BE49-F238E27FC236}">
                  <a16:creationId xmlns:a16="http://schemas.microsoft.com/office/drawing/2014/main" id="{AD8FF950-1BF2-4930-B1D8-0BBEAEDB4D61}"/>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 name="Freeform 41">
              <a:extLst>
                <a:ext uri="{FF2B5EF4-FFF2-40B4-BE49-F238E27FC236}">
                  <a16:creationId xmlns:a16="http://schemas.microsoft.com/office/drawing/2014/main" id="{7AB2BF0D-4CC6-4852-B3C9-DBA71CDB2D7B}"/>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9" name="Freeform 42">
              <a:extLst>
                <a:ext uri="{FF2B5EF4-FFF2-40B4-BE49-F238E27FC236}">
                  <a16:creationId xmlns:a16="http://schemas.microsoft.com/office/drawing/2014/main" id="{56C7A310-29E8-4B60-8472-5698069530B2}"/>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34" name="Master Slide Number">
            <a:extLst>
              <a:ext uri="{FF2B5EF4-FFF2-40B4-BE49-F238E27FC236}">
                <a16:creationId xmlns:a16="http://schemas.microsoft.com/office/drawing/2014/main" id="{B054D46E-B6DC-5F49-8EDE-4B7AD93A85CF}"/>
              </a:ext>
            </a:extLst>
          </p:cNvPr>
          <p:cNvSpPr>
            <a:spLocks noGrp="1"/>
          </p:cNvSpPr>
          <p:nvPr>
            <p:ph type="sldNum" sz="quarter" idx="4"/>
          </p:nvPr>
        </p:nvSpPr>
        <p:spPr>
          <a:xfrm>
            <a:off x="11255731" y="221540"/>
            <a:ext cx="587019" cy="230832"/>
          </a:xfrm>
          <a:prstGeom prst="rect">
            <a:avLst/>
          </a:prstGeom>
        </p:spPr>
        <p:txBody>
          <a:bodyPr/>
          <a:lstStyle>
            <a:lvl1pPr algn="r">
              <a:defRPr sz="900" b="1"/>
            </a:lvl1pPr>
          </a:lstStyle>
          <a:p>
            <a:fld id="{B7E7695C-FCF1-4AA0-9B93-7941FED13DC4}" type="slidenum">
              <a:rPr lang="en-US" smtClean="0"/>
              <a:pPr/>
              <a:t>‹#›</a:t>
            </a:fld>
            <a:endParaRPr lang="en-US" dirty="0"/>
          </a:p>
        </p:txBody>
      </p:sp>
      <p:sp>
        <p:nvSpPr>
          <p:cNvPr id="3" name="Text Placeholder 2">
            <a:extLst>
              <a:ext uri="{FF2B5EF4-FFF2-40B4-BE49-F238E27FC236}">
                <a16:creationId xmlns:a16="http://schemas.microsoft.com/office/drawing/2014/main" id="{CA7FE24E-B8F5-1F45-9252-6731E9BF08CF}"/>
              </a:ext>
            </a:extLst>
          </p:cNvPr>
          <p:cNvSpPr>
            <a:spLocks noGrp="1"/>
          </p:cNvSpPr>
          <p:nvPr>
            <p:ph type="body" idx="1"/>
          </p:nvPr>
        </p:nvSpPr>
        <p:spPr>
          <a:xfrm>
            <a:off x="342900" y="1207906"/>
            <a:ext cx="11506200" cy="49612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MSIPCMContentMarking" descr="{&quot;HashCode&quot;:258068599,&quot;Placement&quot;:&quot;Header&quot;,&quot;Top&quot;:0.0,&quot;Left&quot;:0.0,&quot;SlideWidth&quot;:960,&quot;SlideHeight&quot;:540}">
            <a:extLst>
              <a:ext uri="{FF2B5EF4-FFF2-40B4-BE49-F238E27FC236}">
                <a16:creationId xmlns:a16="http://schemas.microsoft.com/office/drawing/2014/main" id="{941AF0CD-A887-49F8-A4CA-E34D3259ED8F}"/>
              </a:ext>
            </a:extLst>
          </p:cNvPr>
          <p:cNvSpPr txBox="1"/>
          <p:nvPr userDrawn="1"/>
        </p:nvSpPr>
        <p:spPr>
          <a:xfrm>
            <a:off x="0" y="0"/>
            <a:ext cx="1194628" cy="245254"/>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000000"/>
                </a:solidFill>
                <a:latin typeface="Calibri" panose="020F0502020204030204" pitchFamily="34" charset="0"/>
              </a:rPr>
              <a:t>Micron Confidential</a:t>
            </a:r>
          </a:p>
        </p:txBody>
      </p:sp>
      <p:sp>
        <p:nvSpPr>
          <p:cNvPr id="5" name="MSIPCMContentMarking" descr="{&quot;HashCode&quot;:282206168,&quot;Placement&quot;:&quot;Footer&quot;,&quot;Top&quot;:520.68866,&quot;Left&quot;:0.0,&quot;SlideWidth&quot;:960,&quot;SlideHeight&quot;:540}">
            <a:extLst>
              <a:ext uri="{FF2B5EF4-FFF2-40B4-BE49-F238E27FC236}">
                <a16:creationId xmlns:a16="http://schemas.microsoft.com/office/drawing/2014/main" id="{D589AFA2-30A3-4E65-BC2A-929C1F5647FC}"/>
              </a:ext>
            </a:extLst>
          </p:cNvPr>
          <p:cNvSpPr txBox="1"/>
          <p:nvPr userDrawn="1"/>
        </p:nvSpPr>
        <p:spPr>
          <a:xfrm>
            <a:off x="0" y="6612746"/>
            <a:ext cx="1194628" cy="245254"/>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000000"/>
                </a:solidFill>
                <a:latin typeface="Calibri" panose="020F0502020204030204" pitchFamily="34" charset="0"/>
              </a:rPr>
              <a:t>Micron Confidential</a:t>
            </a:r>
          </a:p>
        </p:txBody>
      </p:sp>
    </p:spTree>
    <p:extLst>
      <p:ext uri="{BB962C8B-B14F-4D97-AF65-F5344CB8AC3E}">
        <p14:creationId xmlns:p14="http://schemas.microsoft.com/office/powerpoint/2010/main" val="2361667460"/>
      </p:ext>
    </p:extLst>
  </p:cSld>
  <p:clrMap bg1="lt1" tx1="dk1" bg2="lt2" tx2="dk2" accent1="accent1" accent2="accent2" accent3="accent3" accent4="accent4" accent5="accent5" accent6="accent6" hlink="hlink" folHlink="folHlink"/>
  <p:sldLayoutIdLst>
    <p:sldLayoutId id="2147484171" r:id="rId1"/>
    <p:sldLayoutId id="2147484181" r:id="rId2"/>
    <p:sldLayoutId id="2147484202" r:id="rId3"/>
    <p:sldLayoutId id="2147484168" r:id="rId4"/>
    <p:sldLayoutId id="2147484182" r:id="rId5"/>
    <p:sldLayoutId id="2147484173" r:id="rId6"/>
    <p:sldLayoutId id="2147484180" r:id="rId7"/>
    <p:sldLayoutId id="2147484203" r:id="rId8"/>
    <p:sldLayoutId id="2147484183" r:id="rId9"/>
    <p:sldLayoutId id="2147484184" r:id="rId10"/>
    <p:sldLayoutId id="2147484179" r:id="rId11"/>
    <p:sldLayoutId id="2147484191" r:id="rId12"/>
    <p:sldLayoutId id="2147484174" r:id="rId13"/>
    <p:sldLayoutId id="2147484185" r:id="rId14"/>
    <p:sldLayoutId id="2147484192" r:id="rId15"/>
    <p:sldLayoutId id="2147484186" r:id="rId16"/>
    <p:sldLayoutId id="2147484187" r:id="rId17"/>
    <p:sldLayoutId id="2147484175" r:id="rId18"/>
    <p:sldLayoutId id="2147484189" r:id="rId19"/>
    <p:sldLayoutId id="2147484188" r:id="rId20"/>
    <p:sldLayoutId id="2147484190" r:id="rId21"/>
    <p:sldLayoutId id="2147484176" r:id="rId22"/>
  </p:sldLayoutIdLst>
  <p:hf hdr="0" ftr="0" dt="0"/>
  <p:txStyles>
    <p:titleStyle>
      <a:lvl1pPr algn="l" defTabSz="914400" rtl="0" eaLnBrk="1" latinLnBrk="0" hangingPunct="1">
        <a:lnSpc>
          <a:spcPct val="90000"/>
        </a:lnSpc>
        <a:spcBef>
          <a:spcPct val="0"/>
        </a:spcBef>
        <a:buNone/>
        <a:defRPr sz="3600" b="1" kern="1200" spc="-100" baseline="0">
          <a:solidFill>
            <a:srgbClr val="000000"/>
          </a:solidFill>
          <a:latin typeface="+mj-lt"/>
          <a:ea typeface="+mj-ea"/>
          <a:cs typeface="+mj-cs"/>
        </a:defRPr>
      </a:lvl1pPr>
    </p:titleStyle>
    <p:bodyStyle>
      <a:lvl1pPr marL="182880" marR="0" indent="-182880" algn="l" defTabSz="914400" rtl="0" eaLnBrk="1" fontAlgn="auto" latinLnBrk="0" hangingPunct="1">
        <a:lnSpc>
          <a:spcPct val="100000"/>
        </a:lnSpc>
        <a:spcBef>
          <a:spcPts val="0"/>
        </a:spcBef>
        <a:spcAft>
          <a:spcPts val="0"/>
        </a:spcAft>
        <a:buClrTx/>
        <a:buSzPct val="75000"/>
        <a:buFont typeface="Wingdings" pitchFamily="2" charset="2"/>
        <a:buChar char="§"/>
        <a:tabLst/>
        <a:defRPr sz="2000" b="0" kern="1200" spc="0" baseline="0">
          <a:solidFill>
            <a:schemeClr val="tx1"/>
          </a:solidFill>
          <a:latin typeface="+mn-lt"/>
          <a:ea typeface="+mn-ea"/>
          <a:cs typeface="+mn-cs"/>
        </a:defRPr>
      </a:lvl1pPr>
      <a:lvl2pPr marL="457200" marR="0" indent="-182880" algn="l" defTabSz="914400" rtl="0" eaLnBrk="1" fontAlgn="auto" latinLnBrk="0" hangingPunct="1">
        <a:lnSpc>
          <a:spcPct val="100000"/>
        </a:lnSpc>
        <a:spcBef>
          <a:spcPts val="0"/>
        </a:spcBef>
        <a:spcAft>
          <a:spcPts val="400"/>
        </a:spcAft>
        <a:buClrTx/>
        <a:buSzTx/>
        <a:buFont typeface="Apple Symbols" panose="02000000000000000000" pitchFamily="2" charset="-79"/>
        <a:buChar char="⎻"/>
        <a:tabLst/>
        <a:defRPr sz="1800" b="0" kern="1200" spc="0" baseline="0">
          <a:solidFill>
            <a:schemeClr val="tx1"/>
          </a:solidFill>
          <a:latin typeface="+mn-lt"/>
          <a:ea typeface="+mn-ea"/>
          <a:cs typeface="+mn-cs"/>
        </a:defRPr>
      </a:lvl2pPr>
      <a:lvl3pPr marL="73152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600" b="0" kern="1200" spc="0">
          <a:solidFill>
            <a:schemeClr val="tx1"/>
          </a:solidFill>
          <a:latin typeface="+mn-lt"/>
          <a:ea typeface="+mn-ea"/>
          <a:cs typeface="+mn-cs"/>
        </a:defRPr>
      </a:lvl3pPr>
      <a:lvl4pPr marL="1005840" marR="0" indent="-182880" algn="l" defTabSz="914400" rtl="0" eaLnBrk="1" fontAlgn="auto" latinLnBrk="0" hangingPunct="1">
        <a:lnSpc>
          <a:spcPct val="100000"/>
        </a:lnSpc>
        <a:spcBef>
          <a:spcPts val="0"/>
        </a:spcBef>
        <a:spcAft>
          <a:spcPts val="400"/>
        </a:spcAft>
        <a:buClrTx/>
        <a:buSzTx/>
        <a:buFont typeface="Apple Symbols" panose="02000000000000000000" pitchFamily="2" charset="-79"/>
        <a:buChar char="⎻"/>
        <a:tabLst/>
        <a:defRPr sz="1400" b="0" kern="1200" spc="0">
          <a:solidFill>
            <a:schemeClr val="tx1"/>
          </a:solidFill>
          <a:latin typeface="+mn-lt"/>
          <a:ea typeface="+mn-ea"/>
          <a:cs typeface="+mn-cs"/>
        </a:defRPr>
      </a:lvl4pPr>
      <a:lvl5pPr marL="128016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200" b="0" kern="1200" spc="0">
          <a:solidFill>
            <a:schemeClr val="tx1"/>
          </a:solidFill>
          <a:latin typeface="+mn-lt"/>
          <a:ea typeface="+mn-ea"/>
          <a:cs typeface="+mn-cs"/>
        </a:defRPr>
      </a:lvl5pPr>
      <a:lvl6pPr marL="54864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600" kern="1200">
          <a:solidFill>
            <a:srgbClr val="000000"/>
          </a:solidFill>
          <a:latin typeface="+mn-lt"/>
          <a:ea typeface="+mn-ea"/>
          <a:cs typeface="+mn-cs"/>
        </a:defRPr>
      </a:lvl6pPr>
      <a:lvl7pPr marL="731520" marR="0" indent="-182880" algn="l" defTabSz="914400" rtl="0" eaLnBrk="1" fontAlgn="auto" latinLnBrk="0" hangingPunct="1">
        <a:lnSpc>
          <a:spcPct val="100000"/>
        </a:lnSpc>
        <a:spcBef>
          <a:spcPts val="0"/>
        </a:spcBef>
        <a:spcAft>
          <a:spcPts val="400"/>
        </a:spcAft>
        <a:buClrTx/>
        <a:buSzPct val="100000"/>
        <a:buFont typeface="System Font Regular"/>
        <a:buChar char="‒"/>
        <a:tabLst/>
        <a:defRPr sz="1600" b="0" kern="1200">
          <a:solidFill>
            <a:schemeClr val="tx1"/>
          </a:solidFill>
          <a:latin typeface="+mn-lt"/>
          <a:ea typeface="+mn-ea"/>
          <a:cs typeface="+mn-cs"/>
        </a:defRPr>
      </a:lvl7pPr>
      <a:lvl8pPr marL="91440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400" kern="1200">
          <a:solidFill>
            <a:schemeClr val="tx1"/>
          </a:solidFill>
          <a:latin typeface="+mn-lt"/>
          <a:ea typeface="+mn-ea"/>
          <a:cs typeface="+mn-cs"/>
        </a:defRPr>
      </a:lvl8pPr>
      <a:lvl9pPr marL="1097280" marR="0" indent="-182880" algn="l" defTabSz="914400" rtl="0" eaLnBrk="1" fontAlgn="auto" latinLnBrk="0" hangingPunct="1">
        <a:lnSpc>
          <a:spcPct val="100000"/>
        </a:lnSpc>
        <a:spcBef>
          <a:spcPts val="0"/>
        </a:spcBef>
        <a:spcAft>
          <a:spcPts val="400"/>
        </a:spcAft>
        <a:buClrTx/>
        <a:buSzPct val="100000"/>
        <a:buFont typeface="System Font Regular"/>
        <a:buChar char="‒"/>
        <a:tabLst/>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p15:clr>
            <a:srgbClr val="F26B43"/>
          </p15:clr>
        </p15:guide>
        <p15:guide id="3" pos="7464" userDrawn="1">
          <p15:clr>
            <a:srgbClr val="F26B43"/>
          </p15:clr>
        </p15:guide>
        <p15:guide id="6" pos="3840">
          <p15:clr>
            <a:srgbClr val="F26B43"/>
          </p15:clr>
        </p15:guide>
        <p15:guide id="7" orient="horz" pos="4032" userDrawn="1">
          <p15:clr>
            <a:srgbClr val="F26B43"/>
          </p15:clr>
        </p15:guide>
        <p15:guide id="8" orient="horz" pos="240" userDrawn="1">
          <p15:clr>
            <a:srgbClr val="F26B43"/>
          </p15:clr>
        </p15:guide>
        <p15:guide id="9" pos="216" userDrawn="1">
          <p15:clr>
            <a:srgbClr val="F26B43"/>
          </p15:clr>
        </p15:guide>
        <p15:guide id="10" pos="7392" userDrawn="1">
          <p15:clr>
            <a:srgbClr val="F26B43"/>
          </p15:clr>
        </p15:guide>
        <p15:guide id="11" orient="horz" pos="4080" userDrawn="1">
          <p15:clr>
            <a:srgbClr val="F26B43"/>
          </p15:clr>
        </p15:guide>
        <p15:guide id="12" orient="horz" pos="398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ster Title Style"/>
          <p:cNvSpPr>
            <a:spLocks noGrp="1"/>
          </p:cNvSpPr>
          <p:nvPr>
            <p:ph type="title"/>
          </p:nvPr>
        </p:nvSpPr>
        <p:spPr>
          <a:xfrm>
            <a:off x="342900" y="461528"/>
            <a:ext cx="11506200" cy="590931"/>
          </a:xfrm>
          <a:prstGeom prst="rect">
            <a:avLst/>
          </a:prstGeom>
        </p:spPr>
        <p:txBody>
          <a:bodyPr vert="horz" lIns="91440" tIns="45720" rIns="91440" bIns="45720" rtlCol="0" anchor="t">
            <a:spAutoFit/>
          </a:bodyPr>
          <a:lstStyle/>
          <a:p>
            <a:r>
              <a:rPr lang="en-US" dirty="0"/>
              <a:t>Click to edit Master title style</a:t>
            </a:r>
          </a:p>
        </p:txBody>
      </p:sp>
      <p:sp>
        <p:nvSpPr>
          <p:cNvPr id="18" name="Master Date">
            <a:extLst>
              <a:ext uri="{FF2B5EF4-FFF2-40B4-BE49-F238E27FC236}">
                <a16:creationId xmlns:a16="http://schemas.microsoft.com/office/drawing/2014/main" id="{A76C45AB-F56A-4B1F-AD3A-DA3800E4E5A7}"/>
              </a:ext>
            </a:extLst>
          </p:cNvPr>
          <p:cNvSpPr>
            <a:spLocks noGrp="1"/>
          </p:cNvSpPr>
          <p:nvPr>
            <p:ph type="dt" sz="half" idx="2"/>
          </p:nvPr>
        </p:nvSpPr>
        <p:spPr>
          <a:xfrm>
            <a:off x="342900" y="6404030"/>
            <a:ext cx="1710155" cy="230832"/>
          </a:xfrm>
          <a:prstGeom prst="rect">
            <a:avLst/>
          </a:prstGeom>
        </p:spPr>
        <p:txBody>
          <a:bodyPr vert="horz" lIns="91440" tIns="45720" rIns="91440" bIns="45720" rtlCol="0" anchor="ctr">
            <a:spAutoFit/>
          </a:bodyPr>
          <a:lstStyle>
            <a:lvl1pPr algn="l">
              <a:defRPr sz="900" b="1" i="0">
                <a:solidFill>
                  <a:srgbClr val="000000"/>
                </a:solidFill>
                <a:latin typeface="Arial" panose="020B0604020202020204" pitchFamily="34" charset="0"/>
                <a:cs typeface="Arial" panose="020B0604020202020204" pitchFamily="34" charset="0"/>
              </a:defRPr>
            </a:lvl1pPr>
          </a:lstStyle>
          <a:p>
            <a:fld id="{B8FDEC20-994C-6747-9500-226CB0C467E7}" type="datetime4">
              <a:rPr lang="en-US" smtClean="0"/>
              <a:t>June 13, 2021</a:t>
            </a:fld>
            <a:endParaRPr lang="en-US" dirty="0"/>
          </a:p>
        </p:txBody>
      </p:sp>
      <p:sp>
        <p:nvSpPr>
          <p:cNvPr id="19" name="Master Footer">
            <a:extLst>
              <a:ext uri="{FF2B5EF4-FFF2-40B4-BE49-F238E27FC236}">
                <a16:creationId xmlns:a16="http://schemas.microsoft.com/office/drawing/2014/main" id="{38AC271B-3920-4F49-A88C-092CEEECCDBD}"/>
              </a:ext>
            </a:extLst>
          </p:cNvPr>
          <p:cNvSpPr>
            <a:spLocks noGrp="1"/>
          </p:cNvSpPr>
          <p:nvPr>
            <p:ph type="ftr" sz="quarter" idx="3"/>
          </p:nvPr>
        </p:nvSpPr>
        <p:spPr>
          <a:xfrm>
            <a:off x="3326675" y="6404030"/>
            <a:ext cx="5538650" cy="230832"/>
          </a:xfrm>
          <a:prstGeom prst="rect">
            <a:avLst/>
          </a:prstGeom>
        </p:spPr>
        <p:txBody>
          <a:bodyPr vert="horz" wrap="square" lIns="91440" tIns="45720" rIns="91440" bIns="45720" rtlCol="0" anchor="ctr">
            <a:spAutoFit/>
          </a:bodyPr>
          <a:lstStyle>
            <a:lvl1pPr algn="ctr">
              <a:defRPr sz="900">
                <a:solidFill>
                  <a:srgbClr val="000000"/>
                </a:solidFill>
                <a:latin typeface="Arial" panose="020B0604020202020204" pitchFamily="34" charset="0"/>
                <a:cs typeface="Arial" panose="020B0604020202020204" pitchFamily="34" charset="0"/>
              </a:defRPr>
            </a:lvl1pPr>
          </a:lstStyle>
          <a:p>
            <a:r>
              <a:rPr lang="en-US"/>
              <a:t>Presentation Title</a:t>
            </a:r>
            <a:endParaRPr lang="en-US" dirty="0"/>
          </a:p>
        </p:txBody>
      </p:sp>
      <p:grpSp>
        <p:nvGrpSpPr>
          <p:cNvPr id="21" name="Micron Logo">
            <a:extLst>
              <a:ext uri="{FF2B5EF4-FFF2-40B4-BE49-F238E27FC236}">
                <a16:creationId xmlns:a16="http://schemas.microsoft.com/office/drawing/2014/main" id="{481C5C9B-6CA7-403F-BE9B-FB36EA54C818}"/>
              </a:ext>
            </a:extLst>
          </p:cNvPr>
          <p:cNvGrpSpPr/>
          <p:nvPr userDrawn="1"/>
        </p:nvGrpSpPr>
        <p:grpSpPr>
          <a:xfrm>
            <a:off x="10762690" y="6377049"/>
            <a:ext cx="1021952" cy="278561"/>
            <a:chOff x="1233488" y="677863"/>
            <a:chExt cx="2882900" cy="785813"/>
          </a:xfrm>
          <a:solidFill>
            <a:srgbClr val="0090DA"/>
          </a:solidFill>
        </p:grpSpPr>
        <p:sp>
          <p:nvSpPr>
            <p:cNvPr id="22" name="Freeform 35">
              <a:extLst>
                <a:ext uri="{FF2B5EF4-FFF2-40B4-BE49-F238E27FC236}">
                  <a16:creationId xmlns:a16="http://schemas.microsoft.com/office/drawing/2014/main" id="{9D7935E0-E3F3-45CE-AE66-E6414B1B701E}"/>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36">
              <a:extLst>
                <a:ext uri="{FF2B5EF4-FFF2-40B4-BE49-F238E27FC236}">
                  <a16:creationId xmlns:a16="http://schemas.microsoft.com/office/drawing/2014/main" id="{74C07C8D-9A10-49B0-BEF9-C7DB3B3E4533}"/>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Freeform 37">
              <a:extLst>
                <a:ext uri="{FF2B5EF4-FFF2-40B4-BE49-F238E27FC236}">
                  <a16:creationId xmlns:a16="http://schemas.microsoft.com/office/drawing/2014/main" id="{16DC68CB-303A-4F2F-8B45-892DBBA9520A}"/>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5" name="Rectangle 38">
              <a:extLst>
                <a:ext uri="{FF2B5EF4-FFF2-40B4-BE49-F238E27FC236}">
                  <a16:creationId xmlns:a16="http://schemas.microsoft.com/office/drawing/2014/main" id="{14D01C02-09E8-45E4-A768-7D1CAF85806E}"/>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6" name="Freeform 39">
              <a:extLst>
                <a:ext uri="{FF2B5EF4-FFF2-40B4-BE49-F238E27FC236}">
                  <a16:creationId xmlns:a16="http://schemas.microsoft.com/office/drawing/2014/main" id="{B3889485-AAE4-44B4-A000-4F05BA21A4AE}"/>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 name="Freeform 40">
              <a:extLst>
                <a:ext uri="{FF2B5EF4-FFF2-40B4-BE49-F238E27FC236}">
                  <a16:creationId xmlns:a16="http://schemas.microsoft.com/office/drawing/2014/main" id="{AD8FF950-1BF2-4930-B1D8-0BBEAEDB4D61}"/>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 name="Freeform 41">
              <a:extLst>
                <a:ext uri="{FF2B5EF4-FFF2-40B4-BE49-F238E27FC236}">
                  <a16:creationId xmlns:a16="http://schemas.microsoft.com/office/drawing/2014/main" id="{7AB2BF0D-4CC6-4852-B3C9-DBA71CDB2D7B}"/>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9" name="Freeform 42">
              <a:extLst>
                <a:ext uri="{FF2B5EF4-FFF2-40B4-BE49-F238E27FC236}">
                  <a16:creationId xmlns:a16="http://schemas.microsoft.com/office/drawing/2014/main" id="{56C7A310-29E8-4B60-8472-5698069530B2}"/>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34" name="Master Slide Number">
            <a:extLst>
              <a:ext uri="{FF2B5EF4-FFF2-40B4-BE49-F238E27FC236}">
                <a16:creationId xmlns:a16="http://schemas.microsoft.com/office/drawing/2014/main" id="{B054D46E-B6DC-5F49-8EDE-4B7AD93A85CF}"/>
              </a:ext>
            </a:extLst>
          </p:cNvPr>
          <p:cNvSpPr>
            <a:spLocks noGrp="1"/>
          </p:cNvSpPr>
          <p:nvPr>
            <p:ph type="sldNum" sz="quarter" idx="4"/>
          </p:nvPr>
        </p:nvSpPr>
        <p:spPr>
          <a:xfrm>
            <a:off x="11255731" y="221540"/>
            <a:ext cx="587019" cy="230832"/>
          </a:xfrm>
          <a:prstGeom prst="rect">
            <a:avLst/>
          </a:prstGeom>
        </p:spPr>
        <p:txBody>
          <a:bodyPr/>
          <a:lstStyle>
            <a:lvl1pPr algn="r">
              <a:defRPr sz="900" b="1"/>
            </a:lvl1pPr>
          </a:lstStyle>
          <a:p>
            <a:fld id="{B7E7695C-FCF1-4AA0-9B93-7941FED13DC4}" type="slidenum">
              <a:rPr lang="en-US" smtClean="0"/>
              <a:pPr/>
              <a:t>‹#›</a:t>
            </a:fld>
            <a:endParaRPr lang="en-US" dirty="0"/>
          </a:p>
        </p:txBody>
      </p:sp>
      <p:sp>
        <p:nvSpPr>
          <p:cNvPr id="3" name="Text Placeholder 2">
            <a:extLst>
              <a:ext uri="{FF2B5EF4-FFF2-40B4-BE49-F238E27FC236}">
                <a16:creationId xmlns:a16="http://schemas.microsoft.com/office/drawing/2014/main" id="{CA7FE24E-B8F5-1F45-9252-6731E9BF08CF}"/>
              </a:ext>
            </a:extLst>
          </p:cNvPr>
          <p:cNvSpPr>
            <a:spLocks noGrp="1"/>
          </p:cNvSpPr>
          <p:nvPr>
            <p:ph type="body" idx="1"/>
          </p:nvPr>
        </p:nvSpPr>
        <p:spPr>
          <a:xfrm>
            <a:off x="342900" y="1207906"/>
            <a:ext cx="11506200" cy="49612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MSIPCMContentMarking" descr="{&quot;HashCode&quot;:258068599,&quot;Placement&quot;:&quot;Header&quot;,&quot;Top&quot;:0.0,&quot;Left&quot;:0.0,&quot;SlideWidth&quot;:960,&quot;SlideHeight&quot;:540}">
            <a:extLst>
              <a:ext uri="{FF2B5EF4-FFF2-40B4-BE49-F238E27FC236}">
                <a16:creationId xmlns:a16="http://schemas.microsoft.com/office/drawing/2014/main" id="{743626E4-0AA4-4E21-9B04-45CBB54E2435}"/>
              </a:ext>
            </a:extLst>
          </p:cNvPr>
          <p:cNvSpPr txBox="1"/>
          <p:nvPr userDrawn="1"/>
        </p:nvSpPr>
        <p:spPr>
          <a:xfrm>
            <a:off x="0" y="0"/>
            <a:ext cx="1194628" cy="245254"/>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000000"/>
                </a:solidFill>
                <a:latin typeface="Calibri" panose="020F0502020204030204" pitchFamily="34" charset="0"/>
              </a:rPr>
              <a:t>Micron Confidential</a:t>
            </a:r>
          </a:p>
        </p:txBody>
      </p:sp>
      <p:sp>
        <p:nvSpPr>
          <p:cNvPr id="5" name="MSIPCMContentMarking" descr="{&quot;HashCode&quot;:282206168,&quot;Placement&quot;:&quot;Footer&quot;,&quot;Top&quot;:520.68866,&quot;Left&quot;:0.0,&quot;SlideWidth&quot;:960,&quot;SlideHeight&quot;:540}">
            <a:extLst>
              <a:ext uri="{FF2B5EF4-FFF2-40B4-BE49-F238E27FC236}">
                <a16:creationId xmlns:a16="http://schemas.microsoft.com/office/drawing/2014/main" id="{DC616371-AB73-43DB-97E0-F6F429694570}"/>
              </a:ext>
            </a:extLst>
          </p:cNvPr>
          <p:cNvSpPr txBox="1"/>
          <p:nvPr userDrawn="1"/>
        </p:nvSpPr>
        <p:spPr>
          <a:xfrm>
            <a:off x="0" y="6612746"/>
            <a:ext cx="1194628" cy="245254"/>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000000"/>
                </a:solidFill>
                <a:latin typeface="Calibri" panose="020F0502020204030204" pitchFamily="34" charset="0"/>
              </a:rPr>
              <a:t>Micron Confidential</a:t>
            </a:r>
          </a:p>
        </p:txBody>
      </p:sp>
    </p:spTree>
    <p:extLst>
      <p:ext uri="{BB962C8B-B14F-4D97-AF65-F5344CB8AC3E}">
        <p14:creationId xmlns:p14="http://schemas.microsoft.com/office/powerpoint/2010/main" val="802943627"/>
      </p:ext>
    </p:extLst>
  </p:cSld>
  <p:clrMap bg1="lt1" tx1="dk1" bg2="lt2" tx2="dk2" accent1="accent1" accent2="accent2" accent3="accent3" accent4="accent4" accent5="accent5" accent6="accent6" hlink="hlink" folHlink="folHlink"/>
  <p:sldLayoutIdLst>
    <p:sldLayoutId id="2147483648" r:id="rId1"/>
    <p:sldLayoutId id="2147484195" r:id="rId2"/>
    <p:sldLayoutId id="2147484196" r:id="rId3"/>
    <p:sldLayoutId id="2147484197" r:id="rId4"/>
    <p:sldLayoutId id="2147484198" r:id="rId5"/>
    <p:sldLayoutId id="2147484199" r:id="rId6"/>
    <p:sldLayoutId id="2147484200" r:id="rId7"/>
    <p:sldLayoutId id="2147484201" r:id="rId8"/>
  </p:sldLayoutIdLst>
  <p:hf hdr="0" ftr="0" dt="0"/>
  <p:txStyles>
    <p:titleStyle>
      <a:lvl1pPr algn="l" defTabSz="914400" rtl="0" eaLnBrk="1" latinLnBrk="0" hangingPunct="1">
        <a:lnSpc>
          <a:spcPct val="90000"/>
        </a:lnSpc>
        <a:spcBef>
          <a:spcPct val="0"/>
        </a:spcBef>
        <a:buNone/>
        <a:defRPr sz="3600" b="1" kern="1200" spc="-100" baseline="0">
          <a:solidFill>
            <a:srgbClr val="000000"/>
          </a:solidFill>
          <a:latin typeface="+mj-lt"/>
          <a:ea typeface="+mj-ea"/>
          <a:cs typeface="+mj-cs"/>
        </a:defRPr>
      </a:lvl1pPr>
    </p:titleStyle>
    <p:bodyStyle>
      <a:lvl1pPr marL="182880" marR="0" indent="-182880" algn="l" defTabSz="914400" rtl="0" eaLnBrk="1" fontAlgn="auto" latinLnBrk="0" hangingPunct="1">
        <a:lnSpc>
          <a:spcPct val="100000"/>
        </a:lnSpc>
        <a:spcBef>
          <a:spcPts val="0"/>
        </a:spcBef>
        <a:spcAft>
          <a:spcPts val="0"/>
        </a:spcAft>
        <a:buClrTx/>
        <a:buSzPct val="75000"/>
        <a:buFont typeface="Wingdings" pitchFamily="2" charset="2"/>
        <a:buChar char="§"/>
        <a:tabLst/>
        <a:defRPr sz="2000" b="0" kern="1200" spc="0" baseline="0">
          <a:solidFill>
            <a:schemeClr val="tx1"/>
          </a:solidFill>
          <a:latin typeface="+mn-lt"/>
          <a:ea typeface="+mn-ea"/>
          <a:cs typeface="+mn-cs"/>
        </a:defRPr>
      </a:lvl1pPr>
      <a:lvl2pPr marL="457200" marR="0" indent="-182880" algn="l" defTabSz="914400" rtl="0" eaLnBrk="1" fontAlgn="auto" latinLnBrk="0" hangingPunct="1">
        <a:lnSpc>
          <a:spcPct val="100000"/>
        </a:lnSpc>
        <a:spcBef>
          <a:spcPts val="0"/>
        </a:spcBef>
        <a:spcAft>
          <a:spcPts val="400"/>
        </a:spcAft>
        <a:buClrTx/>
        <a:buSzTx/>
        <a:buFont typeface="Apple Symbols" panose="02000000000000000000" pitchFamily="2" charset="-79"/>
        <a:buChar char="⎻"/>
        <a:tabLst/>
        <a:defRPr sz="1800" b="0" kern="1200" spc="0" baseline="0">
          <a:solidFill>
            <a:schemeClr val="tx1"/>
          </a:solidFill>
          <a:latin typeface="+mn-lt"/>
          <a:ea typeface="+mn-ea"/>
          <a:cs typeface="+mn-cs"/>
        </a:defRPr>
      </a:lvl2pPr>
      <a:lvl3pPr marL="73152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600" b="0" kern="1200" spc="0">
          <a:solidFill>
            <a:schemeClr val="tx1"/>
          </a:solidFill>
          <a:latin typeface="+mn-lt"/>
          <a:ea typeface="+mn-ea"/>
          <a:cs typeface="+mn-cs"/>
        </a:defRPr>
      </a:lvl3pPr>
      <a:lvl4pPr marL="1005840" marR="0" indent="-182880" algn="l" defTabSz="914400" rtl="0" eaLnBrk="1" fontAlgn="auto" latinLnBrk="0" hangingPunct="1">
        <a:lnSpc>
          <a:spcPct val="100000"/>
        </a:lnSpc>
        <a:spcBef>
          <a:spcPts val="0"/>
        </a:spcBef>
        <a:spcAft>
          <a:spcPts val="400"/>
        </a:spcAft>
        <a:buClrTx/>
        <a:buSzTx/>
        <a:buFont typeface="Apple Symbols" panose="02000000000000000000" pitchFamily="2" charset="-79"/>
        <a:buChar char="⎻"/>
        <a:tabLst/>
        <a:defRPr sz="1400" b="0" kern="1200" spc="0">
          <a:solidFill>
            <a:schemeClr val="tx1"/>
          </a:solidFill>
          <a:latin typeface="+mn-lt"/>
          <a:ea typeface="+mn-ea"/>
          <a:cs typeface="+mn-cs"/>
        </a:defRPr>
      </a:lvl4pPr>
      <a:lvl5pPr marL="128016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200" b="0" kern="1200" spc="0">
          <a:solidFill>
            <a:schemeClr val="tx1"/>
          </a:solidFill>
          <a:latin typeface="+mn-lt"/>
          <a:ea typeface="+mn-ea"/>
          <a:cs typeface="+mn-cs"/>
        </a:defRPr>
      </a:lvl5pPr>
      <a:lvl6pPr marL="54864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600" kern="1200">
          <a:solidFill>
            <a:srgbClr val="000000"/>
          </a:solidFill>
          <a:latin typeface="+mn-lt"/>
          <a:ea typeface="+mn-ea"/>
          <a:cs typeface="+mn-cs"/>
        </a:defRPr>
      </a:lvl6pPr>
      <a:lvl7pPr marL="731520" marR="0" indent="-182880" algn="l" defTabSz="914400" rtl="0" eaLnBrk="1" fontAlgn="auto" latinLnBrk="0" hangingPunct="1">
        <a:lnSpc>
          <a:spcPct val="100000"/>
        </a:lnSpc>
        <a:spcBef>
          <a:spcPts val="0"/>
        </a:spcBef>
        <a:spcAft>
          <a:spcPts val="400"/>
        </a:spcAft>
        <a:buClrTx/>
        <a:buSzPct val="100000"/>
        <a:buFont typeface="System Font Regular"/>
        <a:buChar char="‒"/>
        <a:tabLst/>
        <a:defRPr sz="1600" b="0" kern="1200">
          <a:solidFill>
            <a:schemeClr val="tx1"/>
          </a:solidFill>
          <a:latin typeface="+mn-lt"/>
          <a:ea typeface="+mn-ea"/>
          <a:cs typeface="+mn-cs"/>
        </a:defRPr>
      </a:lvl7pPr>
      <a:lvl8pPr marL="91440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400" kern="1200">
          <a:solidFill>
            <a:schemeClr val="tx1"/>
          </a:solidFill>
          <a:latin typeface="+mn-lt"/>
          <a:ea typeface="+mn-ea"/>
          <a:cs typeface="+mn-cs"/>
        </a:defRPr>
      </a:lvl8pPr>
      <a:lvl9pPr marL="1097280" marR="0" indent="-182880" algn="l" defTabSz="914400" rtl="0" eaLnBrk="1" fontAlgn="auto" latinLnBrk="0" hangingPunct="1">
        <a:lnSpc>
          <a:spcPct val="100000"/>
        </a:lnSpc>
        <a:spcBef>
          <a:spcPts val="0"/>
        </a:spcBef>
        <a:spcAft>
          <a:spcPts val="400"/>
        </a:spcAft>
        <a:buClrTx/>
        <a:buSzPct val="100000"/>
        <a:buFont typeface="System Font Regular"/>
        <a:buChar char="‒"/>
        <a:tabLst/>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2" pos="288">
          <p15:clr>
            <a:srgbClr val="F26B43"/>
          </p15:clr>
        </p15:guide>
        <p15:guide id="3" pos="7464">
          <p15:clr>
            <a:srgbClr val="F26B43"/>
          </p15:clr>
        </p15:guide>
        <p15:guide id="6" pos="3840">
          <p15:clr>
            <a:srgbClr val="F26B43"/>
          </p15:clr>
        </p15:guide>
        <p15:guide id="7" orient="horz" pos="4032">
          <p15:clr>
            <a:srgbClr val="F26B43"/>
          </p15:clr>
        </p15:guide>
        <p15:guide id="8" orient="horz" pos="240">
          <p15:clr>
            <a:srgbClr val="F26B43"/>
          </p15:clr>
        </p15:guide>
        <p15:guide id="9" pos="216">
          <p15:clr>
            <a:srgbClr val="F26B43"/>
          </p15:clr>
        </p15:guide>
        <p15:guide id="10" pos="7392">
          <p15:clr>
            <a:srgbClr val="F26B43"/>
          </p15:clr>
        </p15:guide>
        <p15:guide id="11" orient="horz" pos="4080">
          <p15:clr>
            <a:srgbClr val="F26B43"/>
          </p15:clr>
        </p15:guide>
        <p15:guide id="12" orient="horz" pos="39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programminghistorian.org/en/lessons/creating-apis-with-python-and-flask#when-to-create-an-api" TargetMode="External"/><Relationship Id="rId2" Type="http://schemas.openxmlformats.org/officeDocument/2006/relationships/hyperlink" Target="https://whatis.techtarget.com/definition/code" TargetMode="Externa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8DA0AC-BF76-D74B-9788-E7B1D46E7728}"/>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1</a:t>
            </a:fld>
            <a:endParaRPr lang="en-US" dirty="0"/>
          </a:p>
        </p:txBody>
      </p:sp>
      <p:sp>
        <p:nvSpPr>
          <p:cNvPr id="5" name="Text Placeholder 4">
            <a:extLst>
              <a:ext uri="{FF2B5EF4-FFF2-40B4-BE49-F238E27FC236}">
                <a16:creationId xmlns:a16="http://schemas.microsoft.com/office/drawing/2014/main" id="{E652D02D-D87A-2F42-814A-AF5FFF738A22}"/>
              </a:ext>
            </a:extLst>
          </p:cNvPr>
          <p:cNvSpPr>
            <a:spLocks noGrp="1"/>
          </p:cNvSpPr>
          <p:nvPr>
            <p:ph type="body" sz="quarter" idx="24"/>
          </p:nvPr>
        </p:nvSpPr>
        <p:spPr/>
        <p:txBody>
          <a:bodyPr/>
          <a:lstStyle/>
          <a:p>
            <a:endParaRPr lang="en-US" dirty="0"/>
          </a:p>
        </p:txBody>
      </p:sp>
      <p:sp>
        <p:nvSpPr>
          <p:cNvPr id="6" name="Text Placeholder 5">
            <a:extLst>
              <a:ext uri="{FF2B5EF4-FFF2-40B4-BE49-F238E27FC236}">
                <a16:creationId xmlns:a16="http://schemas.microsoft.com/office/drawing/2014/main" id="{7631F1D2-557A-1245-A013-86E2EE4A974A}"/>
              </a:ext>
            </a:extLst>
          </p:cNvPr>
          <p:cNvSpPr>
            <a:spLocks noGrp="1"/>
          </p:cNvSpPr>
          <p:nvPr>
            <p:ph type="body" sz="quarter" idx="25"/>
          </p:nvPr>
        </p:nvSpPr>
        <p:spPr/>
        <p:txBody>
          <a:bodyPr/>
          <a:lstStyle/>
          <a:p>
            <a:endParaRPr lang="en-US" dirty="0"/>
          </a:p>
        </p:txBody>
      </p:sp>
      <p:sp>
        <p:nvSpPr>
          <p:cNvPr id="4" name="Title 3">
            <a:extLst>
              <a:ext uri="{FF2B5EF4-FFF2-40B4-BE49-F238E27FC236}">
                <a16:creationId xmlns:a16="http://schemas.microsoft.com/office/drawing/2014/main" id="{28C81D47-5A5B-534A-A36B-DDA5C4AA4FD4}"/>
              </a:ext>
            </a:extLst>
          </p:cNvPr>
          <p:cNvSpPr>
            <a:spLocks noGrp="1"/>
          </p:cNvSpPr>
          <p:nvPr>
            <p:ph type="title"/>
          </p:nvPr>
        </p:nvSpPr>
        <p:spPr/>
        <p:txBody>
          <a:bodyPr/>
          <a:lstStyle/>
          <a:p>
            <a:r>
              <a:rPr lang="en-US" u="sng" dirty="0">
                <a:effectLst/>
              </a:rPr>
              <a:t>API BUILDER</a:t>
            </a:r>
            <a:endParaRPr lang="en-US" dirty="0"/>
          </a:p>
        </p:txBody>
      </p:sp>
    </p:spTree>
    <p:extLst>
      <p:ext uri="{BB962C8B-B14F-4D97-AF65-F5344CB8AC3E}">
        <p14:creationId xmlns:p14="http://schemas.microsoft.com/office/powerpoint/2010/main" val="2820348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D13EDA-2BC3-234B-AB51-748418B37B47}"/>
              </a:ext>
            </a:extLst>
          </p:cNvPr>
          <p:cNvSpPr>
            <a:spLocks noGrp="1"/>
          </p:cNvSpPr>
          <p:nvPr>
            <p:ph type="title"/>
          </p:nvPr>
        </p:nvSpPr>
        <p:spPr/>
        <p:txBody>
          <a:bodyPr/>
          <a:lstStyle/>
          <a:p>
            <a:endParaRPr lang="en-US" dirty="0"/>
          </a:p>
        </p:txBody>
      </p:sp>
      <p:sp>
        <p:nvSpPr>
          <p:cNvPr id="3" name="Slide Number Placeholder 2">
            <a:extLst>
              <a:ext uri="{FF2B5EF4-FFF2-40B4-BE49-F238E27FC236}">
                <a16:creationId xmlns:a16="http://schemas.microsoft.com/office/drawing/2014/main" id="{9CFFB27A-4DB3-8C4F-8E2A-F9E550F54367}"/>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10</a:t>
            </a:fld>
            <a:endParaRPr lang="en-US" dirty="0"/>
          </a:p>
        </p:txBody>
      </p:sp>
    </p:spTree>
    <p:extLst>
      <p:ext uri="{BB962C8B-B14F-4D97-AF65-F5344CB8AC3E}">
        <p14:creationId xmlns:p14="http://schemas.microsoft.com/office/powerpoint/2010/main" val="2084085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B5D375-4CA2-8F49-B40B-9ECE6C2F7493}"/>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11</a:t>
            </a:fld>
            <a:endParaRPr lang="en-US" dirty="0"/>
          </a:p>
        </p:txBody>
      </p:sp>
    </p:spTree>
    <p:extLst>
      <p:ext uri="{BB962C8B-B14F-4D97-AF65-F5344CB8AC3E}">
        <p14:creationId xmlns:p14="http://schemas.microsoft.com/office/powerpoint/2010/main" val="963046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77E4FEC-50CC-B34E-885E-3C256BF846AA}"/>
              </a:ext>
            </a:extLst>
          </p:cNvPr>
          <p:cNvSpPr>
            <a:spLocks noGrp="1"/>
          </p:cNvSpPr>
          <p:nvPr>
            <p:ph type="title"/>
          </p:nvPr>
        </p:nvSpPr>
        <p:spPr/>
        <p:txBody>
          <a:bodyPr/>
          <a:lstStyle/>
          <a:p>
            <a:r>
              <a:rPr lang="en-US" dirty="0"/>
              <a:t>Table of Content</a:t>
            </a:r>
          </a:p>
        </p:txBody>
      </p:sp>
      <p:sp>
        <p:nvSpPr>
          <p:cNvPr id="3" name="Slide Number Placeholder 2">
            <a:extLst>
              <a:ext uri="{FF2B5EF4-FFF2-40B4-BE49-F238E27FC236}">
                <a16:creationId xmlns:a16="http://schemas.microsoft.com/office/drawing/2014/main" id="{1A1655DE-D8D3-6E40-A5E0-0DC592BB31B6}"/>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2</a:t>
            </a:fld>
            <a:endParaRPr lang="en-US" dirty="0"/>
          </a:p>
        </p:txBody>
      </p:sp>
      <p:sp>
        <p:nvSpPr>
          <p:cNvPr id="12" name="Text Placeholder 11">
            <a:extLst>
              <a:ext uri="{FF2B5EF4-FFF2-40B4-BE49-F238E27FC236}">
                <a16:creationId xmlns:a16="http://schemas.microsoft.com/office/drawing/2014/main" id="{45FF6E77-185E-6740-9E8D-02F83BF997FF}"/>
              </a:ext>
            </a:extLst>
          </p:cNvPr>
          <p:cNvSpPr>
            <a:spLocks noGrp="1"/>
          </p:cNvSpPr>
          <p:nvPr>
            <p:ph type="body" sz="quarter" idx="27"/>
          </p:nvPr>
        </p:nvSpPr>
        <p:spPr/>
        <p:txBody>
          <a:bodyPr/>
          <a:lstStyle/>
          <a:p>
            <a:endParaRPr lang="en-US"/>
          </a:p>
        </p:txBody>
      </p:sp>
      <p:sp>
        <p:nvSpPr>
          <p:cNvPr id="13" name="Content Placeholder 12">
            <a:extLst>
              <a:ext uri="{FF2B5EF4-FFF2-40B4-BE49-F238E27FC236}">
                <a16:creationId xmlns:a16="http://schemas.microsoft.com/office/drawing/2014/main" id="{79926FF2-21C4-6349-9174-204639A32F21}"/>
              </a:ext>
            </a:extLst>
          </p:cNvPr>
          <p:cNvSpPr>
            <a:spLocks noGrp="1"/>
          </p:cNvSpPr>
          <p:nvPr>
            <p:ph sz="quarter" idx="29"/>
          </p:nvPr>
        </p:nvSpPr>
        <p:spPr/>
        <p:txBody>
          <a:bodyPr/>
          <a:lstStyle/>
          <a:p>
            <a:r>
              <a:rPr lang="en-US" dirty="0"/>
              <a:t>Project Brief</a:t>
            </a:r>
          </a:p>
          <a:p>
            <a:r>
              <a:rPr lang="en-US" dirty="0"/>
              <a:t>Problem Statement</a:t>
            </a:r>
          </a:p>
          <a:p>
            <a:r>
              <a:rPr lang="en-US" dirty="0"/>
              <a:t>Project Objective and Scope</a:t>
            </a:r>
          </a:p>
          <a:p>
            <a:r>
              <a:rPr lang="en-US" dirty="0"/>
              <a:t>Methodology and Interpretation</a:t>
            </a:r>
          </a:p>
          <a:p>
            <a:r>
              <a:rPr lang="en-US" dirty="0"/>
              <a:t>Problem Analysis</a:t>
            </a:r>
          </a:p>
          <a:p>
            <a:r>
              <a:rPr lang="en-US" dirty="0"/>
              <a:t>Prospects</a:t>
            </a:r>
          </a:p>
          <a:p>
            <a:r>
              <a:rPr lang="en-US" dirty="0"/>
              <a:t>Questions and Feedback</a:t>
            </a:r>
          </a:p>
          <a:p>
            <a:endParaRPr lang="en-US" dirty="0"/>
          </a:p>
        </p:txBody>
      </p:sp>
    </p:spTree>
    <p:extLst>
      <p:ext uri="{BB962C8B-B14F-4D97-AF65-F5344CB8AC3E}">
        <p14:creationId xmlns:p14="http://schemas.microsoft.com/office/powerpoint/2010/main" val="2215879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67DB495-B691-8345-8C64-900C0C683F31}"/>
              </a:ext>
            </a:extLst>
          </p:cNvPr>
          <p:cNvSpPr>
            <a:spLocks noGrp="1"/>
          </p:cNvSpPr>
          <p:nvPr>
            <p:ph type="title"/>
          </p:nvPr>
        </p:nvSpPr>
        <p:spPr/>
        <p:txBody>
          <a:bodyPr/>
          <a:lstStyle/>
          <a:p>
            <a:r>
              <a:rPr lang="en-US" dirty="0"/>
              <a:t>Project Brief</a:t>
            </a:r>
          </a:p>
        </p:txBody>
      </p:sp>
      <p:sp>
        <p:nvSpPr>
          <p:cNvPr id="3" name="Slide Number Placeholder 2">
            <a:extLst>
              <a:ext uri="{FF2B5EF4-FFF2-40B4-BE49-F238E27FC236}">
                <a16:creationId xmlns:a16="http://schemas.microsoft.com/office/drawing/2014/main" id="{5EFEBE4D-4F1A-354D-B95B-D8265002FEC4}"/>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3</a:t>
            </a:fld>
            <a:endParaRPr lang="en-US" dirty="0"/>
          </a:p>
        </p:txBody>
      </p:sp>
      <p:sp>
        <p:nvSpPr>
          <p:cNvPr id="15" name="Content Placeholder 14">
            <a:extLst>
              <a:ext uri="{FF2B5EF4-FFF2-40B4-BE49-F238E27FC236}">
                <a16:creationId xmlns:a16="http://schemas.microsoft.com/office/drawing/2014/main" id="{A38A3011-F89D-4B4D-AE90-BCD19C65D4CF}"/>
              </a:ext>
            </a:extLst>
          </p:cNvPr>
          <p:cNvSpPr>
            <a:spLocks noGrp="1"/>
          </p:cNvSpPr>
          <p:nvPr>
            <p:ph sz="quarter" idx="28"/>
          </p:nvPr>
        </p:nvSpPr>
        <p:spPr/>
        <p:txBody>
          <a:bodyPr/>
          <a:lstStyle/>
          <a:p>
            <a:r>
              <a:rPr lang="en-US" dirty="0"/>
              <a:t>What is an API</a:t>
            </a:r>
          </a:p>
          <a:p>
            <a:pPr marL="0" indent="0">
              <a:buNone/>
            </a:pPr>
            <a:r>
              <a:rPr lang="en-US" dirty="0"/>
              <a:t>   </a:t>
            </a:r>
            <a:r>
              <a:rPr lang="en-US" sz="1400" dirty="0"/>
              <a:t>An API for a website is </a:t>
            </a:r>
            <a:r>
              <a:rPr lang="en-US" sz="1400" u="sng" dirty="0">
                <a:hlinkClick r:id="rId2"/>
              </a:rPr>
              <a:t>code</a:t>
            </a:r>
            <a:r>
              <a:rPr lang="en-US" sz="1400" dirty="0"/>
              <a:t> that allows two software programs to communicate with each other. The API spells out the proper way for a developer to write a program requesting services from an operating system or other application</a:t>
            </a:r>
          </a:p>
          <a:p>
            <a:pPr marL="0" indent="0">
              <a:buNone/>
            </a:pPr>
            <a:endParaRPr lang="en-US" sz="1400" dirty="0"/>
          </a:p>
        </p:txBody>
      </p:sp>
      <p:sp>
        <p:nvSpPr>
          <p:cNvPr id="16" name="Content Placeholder 15">
            <a:extLst>
              <a:ext uri="{FF2B5EF4-FFF2-40B4-BE49-F238E27FC236}">
                <a16:creationId xmlns:a16="http://schemas.microsoft.com/office/drawing/2014/main" id="{CD8C8125-003D-BB40-93D8-59A17E6EF8AD}"/>
              </a:ext>
            </a:extLst>
          </p:cNvPr>
          <p:cNvSpPr>
            <a:spLocks noGrp="1"/>
          </p:cNvSpPr>
          <p:nvPr>
            <p:ph sz="quarter" idx="29"/>
          </p:nvPr>
        </p:nvSpPr>
        <p:spPr/>
        <p:txBody>
          <a:bodyPr/>
          <a:lstStyle/>
          <a:p>
            <a:r>
              <a:rPr lang="en-US" dirty="0">
                <a:hlinkClick r:id="rId3"/>
              </a:rPr>
              <a:t>When to create an </a:t>
            </a:r>
            <a:r>
              <a:rPr lang="en-US" dirty="0" err="1">
                <a:hlinkClick r:id="rId3"/>
              </a:rPr>
              <a:t>api</a:t>
            </a:r>
            <a:endParaRPr lang="en-US" dirty="0"/>
          </a:p>
          <a:p>
            <a:r>
              <a:rPr lang="en-US" sz="1400" dirty="0"/>
              <a:t>Your data set is large, making download via FTP unwieldy or resource-intensive.</a:t>
            </a:r>
          </a:p>
          <a:p>
            <a:r>
              <a:rPr lang="en-US" sz="1400" dirty="0"/>
              <a:t>Your users will need to access your data in real time, such as for display on another website or as part of an application.</a:t>
            </a:r>
          </a:p>
          <a:p>
            <a:r>
              <a:rPr lang="en-US" sz="1400" dirty="0"/>
              <a:t>Your data changes or is updated frequently.</a:t>
            </a:r>
          </a:p>
          <a:p>
            <a:r>
              <a:rPr lang="en-US" sz="1400" dirty="0"/>
              <a:t>Your users only need access to a part of the data at any one time.</a:t>
            </a:r>
          </a:p>
        </p:txBody>
      </p:sp>
      <p:sp>
        <p:nvSpPr>
          <p:cNvPr id="14" name="Text Placeholder 13">
            <a:extLst>
              <a:ext uri="{FF2B5EF4-FFF2-40B4-BE49-F238E27FC236}">
                <a16:creationId xmlns:a16="http://schemas.microsoft.com/office/drawing/2014/main" id="{E5FF165E-9ED7-BD4B-8846-29C41B44F2DF}"/>
              </a:ext>
            </a:extLst>
          </p:cNvPr>
          <p:cNvSpPr>
            <a:spLocks noGrp="1"/>
          </p:cNvSpPr>
          <p:nvPr>
            <p:ph type="body" sz="quarter" idx="27"/>
          </p:nvPr>
        </p:nvSpPr>
        <p:spPr/>
        <p:txBody>
          <a:bodyPr/>
          <a:lstStyle/>
          <a:p>
            <a:endParaRPr lang="en-US"/>
          </a:p>
        </p:txBody>
      </p:sp>
      <p:pic>
        <p:nvPicPr>
          <p:cNvPr id="2" name="Picture 1">
            <a:extLst>
              <a:ext uri="{FF2B5EF4-FFF2-40B4-BE49-F238E27FC236}">
                <a16:creationId xmlns:a16="http://schemas.microsoft.com/office/drawing/2014/main" id="{E99E2FFE-0C92-4807-81CC-69302CC911DD}"/>
              </a:ext>
            </a:extLst>
          </p:cNvPr>
          <p:cNvPicPr>
            <a:picLocks noChangeAspect="1"/>
          </p:cNvPicPr>
          <p:nvPr/>
        </p:nvPicPr>
        <p:blipFill>
          <a:blip r:embed="rId4"/>
          <a:stretch>
            <a:fillRect/>
          </a:stretch>
        </p:blipFill>
        <p:spPr>
          <a:xfrm>
            <a:off x="644915" y="2558898"/>
            <a:ext cx="5077696" cy="3357096"/>
          </a:xfrm>
          <a:prstGeom prst="rect">
            <a:avLst/>
          </a:prstGeom>
        </p:spPr>
      </p:pic>
      <p:pic>
        <p:nvPicPr>
          <p:cNvPr id="4" name="Picture 3">
            <a:extLst>
              <a:ext uri="{FF2B5EF4-FFF2-40B4-BE49-F238E27FC236}">
                <a16:creationId xmlns:a16="http://schemas.microsoft.com/office/drawing/2014/main" id="{149C656A-0D54-46D9-AF23-D72DC89B932C}"/>
              </a:ext>
            </a:extLst>
          </p:cNvPr>
          <p:cNvPicPr>
            <a:picLocks noChangeAspect="1"/>
          </p:cNvPicPr>
          <p:nvPr/>
        </p:nvPicPr>
        <p:blipFill>
          <a:blip r:embed="rId5"/>
          <a:stretch>
            <a:fillRect/>
          </a:stretch>
        </p:blipFill>
        <p:spPr>
          <a:xfrm>
            <a:off x="6469391" y="2856545"/>
            <a:ext cx="5174755" cy="3059449"/>
          </a:xfrm>
          <a:prstGeom prst="rect">
            <a:avLst/>
          </a:prstGeom>
        </p:spPr>
      </p:pic>
    </p:spTree>
    <p:extLst>
      <p:ext uri="{BB962C8B-B14F-4D97-AF65-F5344CB8AC3E}">
        <p14:creationId xmlns:p14="http://schemas.microsoft.com/office/powerpoint/2010/main" val="3000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272D8A-4D59-F445-A81D-45C0C309DE55}"/>
              </a:ext>
            </a:extLst>
          </p:cNvPr>
          <p:cNvSpPr>
            <a:spLocks noGrp="1"/>
          </p:cNvSpPr>
          <p:nvPr>
            <p:ph type="title"/>
          </p:nvPr>
        </p:nvSpPr>
        <p:spPr>
          <a:xfrm>
            <a:off x="342900" y="461528"/>
            <a:ext cx="11506200" cy="1089529"/>
          </a:xfrm>
        </p:spPr>
        <p:txBody>
          <a:bodyPr/>
          <a:lstStyle/>
          <a:p>
            <a:r>
              <a:rPr lang="en-US" dirty="0"/>
              <a:t>Problem Statement</a:t>
            </a:r>
            <a:br>
              <a:rPr lang="en-US" dirty="0"/>
            </a:br>
            <a:endParaRPr lang="en-US" dirty="0"/>
          </a:p>
        </p:txBody>
      </p:sp>
      <p:sp>
        <p:nvSpPr>
          <p:cNvPr id="2" name="Slide Number Placeholder 1">
            <a:extLst>
              <a:ext uri="{FF2B5EF4-FFF2-40B4-BE49-F238E27FC236}">
                <a16:creationId xmlns:a16="http://schemas.microsoft.com/office/drawing/2014/main" id="{42918195-588E-CE46-AA29-D81EC83207A0}"/>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4</a:t>
            </a:fld>
            <a:endParaRPr lang="en-US" dirty="0"/>
          </a:p>
        </p:txBody>
      </p:sp>
      <p:sp>
        <p:nvSpPr>
          <p:cNvPr id="4" name="Text Placeholder 3">
            <a:extLst>
              <a:ext uri="{FF2B5EF4-FFF2-40B4-BE49-F238E27FC236}">
                <a16:creationId xmlns:a16="http://schemas.microsoft.com/office/drawing/2014/main" id="{4733038D-75E6-4B8B-8317-C72FF5C27A07}"/>
              </a:ext>
            </a:extLst>
          </p:cNvPr>
          <p:cNvSpPr>
            <a:spLocks noGrp="1"/>
          </p:cNvSpPr>
          <p:nvPr>
            <p:ph type="body" sz="quarter" idx="13"/>
          </p:nvPr>
        </p:nvSpPr>
        <p:spPr>
          <a:xfrm>
            <a:off x="344424" y="1061614"/>
            <a:ext cx="11503152" cy="697517"/>
          </a:xfrm>
        </p:spPr>
        <p:txBody>
          <a:bodyPr/>
          <a:lstStyle/>
          <a:p>
            <a:r>
              <a:rPr lang="en-US" dirty="0"/>
              <a:t>Each time we want to create an API we have to write the code for it which is a redundant task and involves programming knowledge. Creating API in bulk is also a limitation </a:t>
            </a:r>
          </a:p>
        </p:txBody>
      </p:sp>
    </p:spTree>
    <p:extLst>
      <p:ext uri="{BB962C8B-B14F-4D97-AF65-F5344CB8AC3E}">
        <p14:creationId xmlns:p14="http://schemas.microsoft.com/office/powerpoint/2010/main" val="3424358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272D8A-4D59-F445-A81D-45C0C309DE55}"/>
              </a:ext>
            </a:extLst>
          </p:cNvPr>
          <p:cNvSpPr>
            <a:spLocks noGrp="1"/>
          </p:cNvSpPr>
          <p:nvPr>
            <p:ph type="title"/>
          </p:nvPr>
        </p:nvSpPr>
        <p:spPr>
          <a:xfrm>
            <a:off x="342900" y="461528"/>
            <a:ext cx="11506200" cy="1588127"/>
          </a:xfrm>
        </p:spPr>
        <p:txBody>
          <a:bodyPr/>
          <a:lstStyle/>
          <a:p>
            <a:r>
              <a:rPr lang="en-US" dirty="0"/>
              <a:t>Project Objective and Scope</a:t>
            </a:r>
            <a:br>
              <a:rPr lang="en-US" dirty="0"/>
            </a:br>
            <a:br>
              <a:rPr lang="en-US" dirty="0"/>
            </a:br>
            <a:endParaRPr lang="en-US" dirty="0"/>
          </a:p>
        </p:txBody>
      </p:sp>
      <p:sp>
        <p:nvSpPr>
          <p:cNvPr id="2" name="Slide Number Placeholder 1">
            <a:extLst>
              <a:ext uri="{FF2B5EF4-FFF2-40B4-BE49-F238E27FC236}">
                <a16:creationId xmlns:a16="http://schemas.microsoft.com/office/drawing/2014/main" id="{42918195-588E-CE46-AA29-D81EC83207A0}"/>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5</a:t>
            </a:fld>
            <a:endParaRPr lang="en-US" dirty="0"/>
          </a:p>
        </p:txBody>
      </p:sp>
      <p:sp>
        <p:nvSpPr>
          <p:cNvPr id="4" name="Text Placeholder 3">
            <a:extLst>
              <a:ext uri="{FF2B5EF4-FFF2-40B4-BE49-F238E27FC236}">
                <a16:creationId xmlns:a16="http://schemas.microsoft.com/office/drawing/2014/main" id="{4733038D-75E6-4B8B-8317-C72FF5C27A07}"/>
              </a:ext>
            </a:extLst>
          </p:cNvPr>
          <p:cNvSpPr>
            <a:spLocks noGrp="1"/>
          </p:cNvSpPr>
          <p:nvPr>
            <p:ph type="body" sz="quarter" idx="13"/>
          </p:nvPr>
        </p:nvSpPr>
        <p:spPr>
          <a:xfrm>
            <a:off x="344424" y="1061614"/>
            <a:ext cx="11503152" cy="3785652"/>
          </a:xfrm>
        </p:spPr>
        <p:txBody>
          <a:bodyPr/>
          <a:lstStyle/>
          <a:p>
            <a:r>
              <a:rPr lang="en-US" dirty="0"/>
              <a:t>Build generic framework to easily access/fetch data from various data sources with the help of APIs without much of programming experience. All user needs to provide is the source details in a simple and intuitive web </a:t>
            </a:r>
            <a:r>
              <a:rPr lang="en-US" dirty="0" err="1"/>
              <a:t>ui</a:t>
            </a:r>
            <a:r>
              <a:rPr lang="en-US" dirty="0"/>
              <a:t> and able to build the APIs in large numbers in less time. Integration with the error logging and metrics monitoring tools such as PIMA, Auto deployment etc.</a:t>
            </a:r>
          </a:p>
          <a:p>
            <a:endParaRPr lang="en-US" dirty="0"/>
          </a:p>
          <a:p>
            <a:endParaRPr lang="en-US" dirty="0"/>
          </a:p>
          <a:p>
            <a:r>
              <a:rPr lang="en-US" dirty="0"/>
              <a:t>API Builder is a framework, enables to create API’s seamlessly with simple web user interface and integrated with PIMA monitoring tool for logging and alerts, Auto committing the created APIs, Enabled with Data Validations and Auto-deployments. This framework helps to create 100’s of APIs in just few minutes and lessen the API development and deployment times, which helps to get projects onboarded in very short time. This API Builder Framework support CRUD operations, Imports and export features as well</a:t>
            </a:r>
          </a:p>
        </p:txBody>
      </p:sp>
    </p:spTree>
    <p:extLst>
      <p:ext uri="{BB962C8B-B14F-4D97-AF65-F5344CB8AC3E}">
        <p14:creationId xmlns:p14="http://schemas.microsoft.com/office/powerpoint/2010/main" val="3401693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272D8A-4D59-F445-A81D-45C0C309DE55}"/>
              </a:ext>
            </a:extLst>
          </p:cNvPr>
          <p:cNvSpPr>
            <a:spLocks noGrp="1"/>
          </p:cNvSpPr>
          <p:nvPr>
            <p:ph type="title"/>
          </p:nvPr>
        </p:nvSpPr>
        <p:spPr>
          <a:xfrm>
            <a:off x="342900" y="461528"/>
            <a:ext cx="11506200" cy="1588127"/>
          </a:xfrm>
        </p:spPr>
        <p:txBody>
          <a:bodyPr/>
          <a:lstStyle/>
          <a:p>
            <a:r>
              <a:rPr lang="en-US" dirty="0"/>
              <a:t>Project Objective and Scope</a:t>
            </a:r>
            <a:br>
              <a:rPr lang="en-US" dirty="0"/>
            </a:br>
            <a:br>
              <a:rPr lang="en-US" dirty="0"/>
            </a:br>
            <a:endParaRPr lang="en-US" dirty="0"/>
          </a:p>
        </p:txBody>
      </p:sp>
      <p:sp>
        <p:nvSpPr>
          <p:cNvPr id="2" name="Slide Number Placeholder 1">
            <a:extLst>
              <a:ext uri="{FF2B5EF4-FFF2-40B4-BE49-F238E27FC236}">
                <a16:creationId xmlns:a16="http://schemas.microsoft.com/office/drawing/2014/main" id="{42918195-588E-CE46-AA29-D81EC83207A0}"/>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6</a:t>
            </a:fld>
            <a:endParaRPr lang="en-US" dirty="0"/>
          </a:p>
        </p:txBody>
      </p:sp>
      <p:sp>
        <p:nvSpPr>
          <p:cNvPr id="4" name="Text Placeholder 3">
            <a:extLst>
              <a:ext uri="{FF2B5EF4-FFF2-40B4-BE49-F238E27FC236}">
                <a16:creationId xmlns:a16="http://schemas.microsoft.com/office/drawing/2014/main" id="{4733038D-75E6-4B8B-8317-C72FF5C27A07}"/>
              </a:ext>
            </a:extLst>
          </p:cNvPr>
          <p:cNvSpPr>
            <a:spLocks noGrp="1"/>
          </p:cNvSpPr>
          <p:nvPr>
            <p:ph type="body" sz="quarter" idx="13"/>
          </p:nvPr>
        </p:nvSpPr>
        <p:spPr>
          <a:xfrm>
            <a:off x="344424" y="1061614"/>
            <a:ext cx="11503152" cy="1631216"/>
          </a:xfrm>
        </p:spPr>
        <p:txBody>
          <a:bodyPr/>
          <a:lstStyle/>
          <a:p>
            <a:r>
              <a:rPr lang="en-US" dirty="0"/>
              <a:t>Based on Free form SQL queries to enable and larger user base to build any API to reduce the development effort. </a:t>
            </a:r>
          </a:p>
          <a:p>
            <a:r>
              <a:rPr lang="en-US" dirty="0"/>
              <a:t>We can provision this system for entire micron developers who wants to build any </a:t>
            </a:r>
            <a:r>
              <a:rPr lang="en-US" dirty="0" err="1"/>
              <a:t>api</a:t>
            </a:r>
            <a:r>
              <a:rPr lang="en-US" dirty="0"/>
              <a:t>. This tool can reduce months of works for </a:t>
            </a:r>
            <a:r>
              <a:rPr lang="en-US" dirty="0" err="1"/>
              <a:t>api</a:t>
            </a:r>
            <a:r>
              <a:rPr lang="en-US" dirty="0"/>
              <a:t> development into days including development, testing and production deployment</a:t>
            </a:r>
          </a:p>
        </p:txBody>
      </p:sp>
    </p:spTree>
    <p:extLst>
      <p:ext uri="{BB962C8B-B14F-4D97-AF65-F5344CB8AC3E}">
        <p14:creationId xmlns:p14="http://schemas.microsoft.com/office/powerpoint/2010/main" val="1115687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272D8A-4D59-F445-A81D-45C0C309DE55}"/>
              </a:ext>
            </a:extLst>
          </p:cNvPr>
          <p:cNvSpPr>
            <a:spLocks noGrp="1"/>
          </p:cNvSpPr>
          <p:nvPr>
            <p:ph type="title"/>
          </p:nvPr>
        </p:nvSpPr>
        <p:spPr>
          <a:xfrm>
            <a:off x="342900" y="461528"/>
            <a:ext cx="11506200" cy="2086725"/>
          </a:xfrm>
        </p:spPr>
        <p:txBody>
          <a:bodyPr/>
          <a:lstStyle/>
          <a:p>
            <a:r>
              <a:rPr lang="en-US" dirty="0"/>
              <a:t>Methodology and Interpretation</a:t>
            </a:r>
            <a:br>
              <a:rPr lang="en-US" dirty="0"/>
            </a:br>
            <a:br>
              <a:rPr lang="en-US" dirty="0"/>
            </a:br>
            <a:br>
              <a:rPr lang="en-US" dirty="0"/>
            </a:br>
            <a:endParaRPr lang="en-US" dirty="0"/>
          </a:p>
        </p:txBody>
      </p:sp>
      <p:sp>
        <p:nvSpPr>
          <p:cNvPr id="2" name="Slide Number Placeholder 1">
            <a:extLst>
              <a:ext uri="{FF2B5EF4-FFF2-40B4-BE49-F238E27FC236}">
                <a16:creationId xmlns:a16="http://schemas.microsoft.com/office/drawing/2014/main" id="{42918195-588E-CE46-AA29-D81EC83207A0}"/>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7</a:t>
            </a:fld>
            <a:endParaRPr lang="en-US" dirty="0"/>
          </a:p>
        </p:txBody>
      </p:sp>
      <p:sp>
        <p:nvSpPr>
          <p:cNvPr id="4" name="Text Placeholder 3">
            <a:extLst>
              <a:ext uri="{FF2B5EF4-FFF2-40B4-BE49-F238E27FC236}">
                <a16:creationId xmlns:a16="http://schemas.microsoft.com/office/drawing/2014/main" id="{4733038D-75E6-4B8B-8317-C72FF5C27A07}"/>
              </a:ext>
            </a:extLst>
          </p:cNvPr>
          <p:cNvSpPr>
            <a:spLocks noGrp="1"/>
          </p:cNvSpPr>
          <p:nvPr>
            <p:ph type="body" sz="quarter" idx="13"/>
          </p:nvPr>
        </p:nvSpPr>
        <p:spPr>
          <a:xfrm>
            <a:off x="344424" y="1061614"/>
            <a:ext cx="11503152" cy="1323439"/>
          </a:xfrm>
        </p:spPr>
        <p:txBody>
          <a:bodyPr/>
          <a:lstStyle/>
          <a:p>
            <a:r>
              <a:rPr lang="en-US" dirty="0"/>
              <a:t>This tool uses simple HTML, CSS and Java Script web page that can be manipulated/customized based on requirements easily. In the backend, flask application in python is writing the APIs based on user’s request and for the deployment, OpenShift is the containerized platform that can handle thousands of requests seamlessly with its autoscaling feature</a:t>
            </a:r>
          </a:p>
        </p:txBody>
      </p:sp>
    </p:spTree>
    <p:extLst>
      <p:ext uri="{BB962C8B-B14F-4D97-AF65-F5344CB8AC3E}">
        <p14:creationId xmlns:p14="http://schemas.microsoft.com/office/powerpoint/2010/main" val="1267710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272D8A-4D59-F445-A81D-45C0C309DE55}"/>
              </a:ext>
            </a:extLst>
          </p:cNvPr>
          <p:cNvSpPr>
            <a:spLocks noGrp="1"/>
          </p:cNvSpPr>
          <p:nvPr>
            <p:ph type="title"/>
          </p:nvPr>
        </p:nvSpPr>
        <p:spPr>
          <a:xfrm>
            <a:off x="342900" y="461528"/>
            <a:ext cx="11506200" cy="2086725"/>
          </a:xfrm>
        </p:spPr>
        <p:txBody>
          <a:bodyPr/>
          <a:lstStyle/>
          <a:p>
            <a:r>
              <a:rPr lang="en-US" dirty="0"/>
              <a:t>Problem Analysis</a:t>
            </a:r>
            <a:br>
              <a:rPr lang="en-US" dirty="0"/>
            </a:br>
            <a:br>
              <a:rPr lang="en-US" dirty="0"/>
            </a:br>
            <a:br>
              <a:rPr lang="en-US" dirty="0"/>
            </a:br>
            <a:endParaRPr lang="en-US" dirty="0"/>
          </a:p>
        </p:txBody>
      </p:sp>
      <p:sp>
        <p:nvSpPr>
          <p:cNvPr id="2" name="Slide Number Placeholder 1">
            <a:extLst>
              <a:ext uri="{FF2B5EF4-FFF2-40B4-BE49-F238E27FC236}">
                <a16:creationId xmlns:a16="http://schemas.microsoft.com/office/drawing/2014/main" id="{42918195-588E-CE46-AA29-D81EC83207A0}"/>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8</a:t>
            </a:fld>
            <a:endParaRPr lang="en-US" dirty="0"/>
          </a:p>
        </p:txBody>
      </p:sp>
      <p:sp>
        <p:nvSpPr>
          <p:cNvPr id="4" name="Text Placeholder 3">
            <a:extLst>
              <a:ext uri="{FF2B5EF4-FFF2-40B4-BE49-F238E27FC236}">
                <a16:creationId xmlns:a16="http://schemas.microsoft.com/office/drawing/2014/main" id="{4733038D-75E6-4B8B-8317-C72FF5C27A07}"/>
              </a:ext>
            </a:extLst>
          </p:cNvPr>
          <p:cNvSpPr>
            <a:spLocks noGrp="1"/>
          </p:cNvSpPr>
          <p:nvPr>
            <p:ph type="body" sz="quarter" idx="13"/>
          </p:nvPr>
        </p:nvSpPr>
        <p:spPr>
          <a:xfrm>
            <a:off x="344424" y="1061614"/>
            <a:ext cx="11503152" cy="400110"/>
          </a:xfrm>
        </p:spPr>
        <p:txBody>
          <a:bodyPr/>
          <a:lstStyle/>
          <a:p>
            <a:r>
              <a:rPr lang="en-US" dirty="0"/>
              <a:t>Will write it later</a:t>
            </a:r>
          </a:p>
        </p:txBody>
      </p:sp>
    </p:spTree>
    <p:extLst>
      <p:ext uri="{BB962C8B-B14F-4D97-AF65-F5344CB8AC3E}">
        <p14:creationId xmlns:p14="http://schemas.microsoft.com/office/powerpoint/2010/main" val="1290391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272D8A-4D59-F445-A81D-45C0C309DE55}"/>
              </a:ext>
            </a:extLst>
          </p:cNvPr>
          <p:cNvSpPr>
            <a:spLocks noGrp="1"/>
          </p:cNvSpPr>
          <p:nvPr>
            <p:ph type="title"/>
          </p:nvPr>
        </p:nvSpPr>
        <p:spPr>
          <a:xfrm>
            <a:off x="342900" y="461528"/>
            <a:ext cx="11506200" cy="2585323"/>
          </a:xfrm>
        </p:spPr>
        <p:txBody>
          <a:bodyPr/>
          <a:lstStyle/>
          <a:p>
            <a:r>
              <a:rPr lang="en-US" dirty="0"/>
              <a:t>Prospects</a:t>
            </a:r>
            <a:br>
              <a:rPr lang="en-US" dirty="0"/>
            </a:br>
            <a:br>
              <a:rPr lang="en-US" dirty="0"/>
            </a:br>
            <a:br>
              <a:rPr lang="en-US" dirty="0"/>
            </a:br>
            <a:br>
              <a:rPr lang="en-US" dirty="0"/>
            </a:br>
            <a:endParaRPr lang="en-US" dirty="0"/>
          </a:p>
        </p:txBody>
      </p:sp>
      <p:sp>
        <p:nvSpPr>
          <p:cNvPr id="2" name="Slide Number Placeholder 1">
            <a:extLst>
              <a:ext uri="{FF2B5EF4-FFF2-40B4-BE49-F238E27FC236}">
                <a16:creationId xmlns:a16="http://schemas.microsoft.com/office/drawing/2014/main" id="{42918195-588E-CE46-AA29-D81EC83207A0}"/>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9</a:t>
            </a:fld>
            <a:endParaRPr lang="en-US" dirty="0"/>
          </a:p>
        </p:txBody>
      </p:sp>
      <p:sp>
        <p:nvSpPr>
          <p:cNvPr id="4" name="Text Placeholder 3">
            <a:extLst>
              <a:ext uri="{FF2B5EF4-FFF2-40B4-BE49-F238E27FC236}">
                <a16:creationId xmlns:a16="http://schemas.microsoft.com/office/drawing/2014/main" id="{4733038D-75E6-4B8B-8317-C72FF5C27A07}"/>
              </a:ext>
            </a:extLst>
          </p:cNvPr>
          <p:cNvSpPr>
            <a:spLocks noGrp="1"/>
          </p:cNvSpPr>
          <p:nvPr>
            <p:ph type="body" sz="quarter" idx="13"/>
          </p:nvPr>
        </p:nvSpPr>
        <p:spPr>
          <a:xfrm>
            <a:off x="344424" y="1061614"/>
            <a:ext cx="11503152" cy="707886"/>
          </a:xfrm>
        </p:spPr>
        <p:txBody>
          <a:bodyPr/>
          <a:lstStyle/>
          <a:p>
            <a:r>
              <a:rPr lang="en-US" dirty="0"/>
              <a:t>In future work, enable this tool for all organizational API needs to support all widely used data sources at Micron like GDW, Snowflake, GCP, RDBMS etc.</a:t>
            </a:r>
          </a:p>
        </p:txBody>
      </p:sp>
    </p:spTree>
    <p:extLst>
      <p:ext uri="{BB962C8B-B14F-4D97-AF65-F5344CB8AC3E}">
        <p14:creationId xmlns:p14="http://schemas.microsoft.com/office/powerpoint/2010/main" val="2745088956"/>
      </p:ext>
    </p:extLst>
  </p:cSld>
  <p:clrMapOvr>
    <a:masterClrMapping/>
  </p:clrMapOvr>
</p:sld>
</file>

<file path=ppt/theme/theme1.xml><?xml version="1.0" encoding="utf-8"?>
<a:theme xmlns:a="http://schemas.openxmlformats.org/drawingml/2006/main" name="Micron 3.1.3 Corporate Template Layouts">
  <a:themeElements>
    <a:clrScheme name="Micron">
      <a:dk1>
        <a:srgbClr val="000000"/>
      </a:dk1>
      <a:lt1>
        <a:srgbClr val="FFFFFF"/>
      </a:lt1>
      <a:dk2>
        <a:srgbClr val="0090DA"/>
      </a:dk2>
      <a:lt2>
        <a:srgbClr val="FFFFFF"/>
      </a:lt2>
      <a:accent1>
        <a:srgbClr val="009C85"/>
      </a:accent1>
      <a:accent2>
        <a:srgbClr val="5E249F"/>
      </a:accent2>
      <a:accent3>
        <a:srgbClr val="70C4E8"/>
      </a:accent3>
      <a:accent4>
        <a:srgbClr val="FF8E1C"/>
      </a:accent4>
      <a:accent5>
        <a:srgbClr val="BB28BB"/>
      </a:accent5>
      <a:accent6>
        <a:srgbClr val="7F7F7F"/>
      </a:accent6>
      <a:hlink>
        <a:srgbClr val="0077C8"/>
      </a:hlink>
      <a:folHlink>
        <a:srgbClr val="0077C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7C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067F09E-7A2C-4BCA-9DFE-9072AE96A3CA}" vid="{E5D501E8-95D4-4834-AB18-82B99833FE68}"/>
    </a:ext>
  </a:extLst>
</a:theme>
</file>

<file path=ppt/theme/theme2.xml><?xml version="1.0" encoding="utf-8"?>
<a:theme xmlns:a="http://schemas.openxmlformats.org/drawingml/2006/main" name="Micron 3.1.3 Custom Layouts">
  <a:themeElements>
    <a:clrScheme name="Micron">
      <a:dk1>
        <a:srgbClr val="000000"/>
      </a:dk1>
      <a:lt1>
        <a:srgbClr val="FFFFFF"/>
      </a:lt1>
      <a:dk2>
        <a:srgbClr val="0090DA"/>
      </a:dk2>
      <a:lt2>
        <a:srgbClr val="FFFFFF"/>
      </a:lt2>
      <a:accent1>
        <a:srgbClr val="009C85"/>
      </a:accent1>
      <a:accent2>
        <a:srgbClr val="5E249F"/>
      </a:accent2>
      <a:accent3>
        <a:srgbClr val="70C4E8"/>
      </a:accent3>
      <a:accent4>
        <a:srgbClr val="FF8E1C"/>
      </a:accent4>
      <a:accent5>
        <a:srgbClr val="BB28BB"/>
      </a:accent5>
      <a:accent6>
        <a:srgbClr val="7F7F7F"/>
      </a:accent6>
      <a:hlink>
        <a:srgbClr val="0077C8"/>
      </a:hlink>
      <a:folHlink>
        <a:srgbClr val="0077C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7C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067F09E-7A2C-4BCA-9DFE-9072AE96A3CA}" vid="{AE4E4B59-C953-4306-8B03-98F9233089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161</TotalTime>
  <Words>523</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Apple Symbols</vt:lpstr>
      <vt:lpstr>Arial</vt:lpstr>
      <vt:lpstr>Calibri</vt:lpstr>
      <vt:lpstr>System Font Regular</vt:lpstr>
      <vt:lpstr>Wingdings</vt:lpstr>
      <vt:lpstr>Micron 3.1.3 Corporate Template Layouts</vt:lpstr>
      <vt:lpstr>Micron 3.1.3 Custom Layouts</vt:lpstr>
      <vt:lpstr>API BUILDER</vt:lpstr>
      <vt:lpstr>Table of Content</vt:lpstr>
      <vt:lpstr>Project Brief</vt:lpstr>
      <vt:lpstr>Problem Statement </vt:lpstr>
      <vt:lpstr>Project Objective and Scope  </vt:lpstr>
      <vt:lpstr>Project Objective and Scope  </vt:lpstr>
      <vt:lpstr>Methodology and Interpretation   </vt:lpstr>
      <vt:lpstr>Problem Analysis   </vt:lpstr>
      <vt:lpstr>Prospects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BUILDER</dc:title>
  <dc:creator>Saumya Ranjan Sahu (saumyaranjan)</dc:creator>
  <cp:lastModifiedBy>Saumya Ranjan Sahu (saumyaranjan)</cp:lastModifiedBy>
  <cp:revision>11</cp:revision>
  <cp:lastPrinted>2019-07-02T17:09:38Z</cp:lastPrinted>
  <dcterms:created xsi:type="dcterms:W3CDTF">2021-06-13T06:59:52Z</dcterms:created>
  <dcterms:modified xsi:type="dcterms:W3CDTF">2021-06-13T09:41:30Z</dcterms:modified>
  <cp:version>2021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Micron 3.1 Corporate Template Layouts:7\Micron 3.1 Custom Layouts:7</vt:lpwstr>
  </property>
  <property fmtid="{D5CDD505-2E9C-101B-9397-08002B2CF9AE}" pid="3" name="ClassificationContentMarkingFooterText">
    <vt:lpwstr>Micron Confidential</vt:lpwstr>
  </property>
  <property fmtid="{D5CDD505-2E9C-101B-9397-08002B2CF9AE}" pid="4" name="ClassificationContentMarkingHeaderLocations">
    <vt:lpwstr>Micron 3.1 Corporate Template Layouts:6\Micron 3.1 Custom Layouts:6</vt:lpwstr>
  </property>
  <property fmtid="{D5CDD505-2E9C-101B-9397-08002B2CF9AE}" pid="5" name="ClassificationContentMarkingHeaderText">
    <vt:lpwstr>Micron Confidential</vt:lpwstr>
  </property>
  <property fmtid="{D5CDD505-2E9C-101B-9397-08002B2CF9AE}" pid="6" name="MSIP_Label_37874100-6000-43b6-a204-2d77792600b9_Enabled">
    <vt:lpwstr>true</vt:lpwstr>
  </property>
  <property fmtid="{D5CDD505-2E9C-101B-9397-08002B2CF9AE}" pid="7" name="MSIP_Label_37874100-6000-43b6-a204-2d77792600b9_SetDate">
    <vt:lpwstr>2021-06-13T09:41:30Z</vt:lpwstr>
  </property>
  <property fmtid="{D5CDD505-2E9C-101B-9397-08002B2CF9AE}" pid="8" name="MSIP_Label_37874100-6000-43b6-a204-2d77792600b9_Method">
    <vt:lpwstr>Privileged</vt:lpwstr>
  </property>
  <property fmtid="{D5CDD505-2E9C-101B-9397-08002B2CF9AE}" pid="9" name="MSIP_Label_37874100-6000-43b6-a204-2d77792600b9_Name">
    <vt:lpwstr>Confidential</vt:lpwstr>
  </property>
  <property fmtid="{D5CDD505-2E9C-101B-9397-08002B2CF9AE}" pid="10" name="MSIP_Label_37874100-6000-43b6-a204-2d77792600b9_SiteId">
    <vt:lpwstr>f38a5ecd-2813-4862-b11b-ac1d563c806f</vt:lpwstr>
  </property>
  <property fmtid="{D5CDD505-2E9C-101B-9397-08002B2CF9AE}" pid="11" name="MSIP_Label_37874100-6000-43b6-a204-2d77792600b9_ActionId">
    <vt:lpwstr>b4d79d72-459a-480b-8a26-4550dabfbc2b</vt:lpwstr>
  </property>
  <property fmtid="{D5CDD505-2E9C-101B-9397-08002B2CF9AE}" pid="12" name="MSIP_Label_37874100-6000-43b6-a204-2d77792600b9_ContentBits">
    <vt:lpwstr>3</vt:lpwstr>
  </property>
</Properties>
</file>