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32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088E-C4AC-45C4-B15F-431C9E2EE3EE}" type="datetimeFigureOut">
              <a:rPr lang="en-US" smtClean="0"/>
              <a:t>9/5/2020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11E-C1FB-4B14-B18F-880FD88AA5B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Yet to work on this as some clarity required in the previous sections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Yet to work on this as some clarity required in the previous sections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Shaiwal</dc:creator>
  <cp:lastModifiedBy>Shaiwal</cp:lastModifiedBy>
  <cp:revision>2</cp:revision>
  <dcterms:created xsi:type="dcterms:W3CDTF">2020-09-04T20:22:59Z</dcterms:created>
  <dcterms:modified xsi:type="dcterms:W3CDTF">2020-09-04T20:24:10Z</dcterms:modified>
</cp:coreProperties>
</file>