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0" r:id="rId1"/>
  </p:sldMasterIdLst>
  <p:sldIdLst>
    <p:sldId id="256" r:id="rId2"/>
    <p:sldId id="257" r:id="rId3"/>
    <p:sldId id="258" r:id="rId4"/>
    <p:sldId id="259" r:id="rId5"/>
    <p:sldId id="260" r:id="rId6"/>
    <p:sldId id="261" r:id="rId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l-GR" dirty="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dirty="0"/>
              <a:t>Click to edit Master subtitle style</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26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dirty="0"/>
              <a:t>Click to edit Master text styles</a:t>
            </a:r>
          </a:p>
        </p:txBody>
      </p:sp>
      <p:sp>
        <p:nvSpPr>
          <p:cNvPr id="3" name="Date Placeholder 2"/>
          <p:cNvSpPr>
            <a:spLocks noGrp="1"/>
          </p:cNvSpPr>
          <p:nvPr>
            <p:ph type="dt" sz="half" idx="10"/>
          </p:nvPr>
        </p:nvSpPr>
        <p:spPr/>
        <p:txBody>
          <a:bodyPr/>
          <a:lstStyle/>
          <a:p>
            <a:fld id="{8526F0F3-3C53-41BC-8FFD-0BFB6DD91672}" type="datetimeFigureOut">
              <a:rPr lang="el-GR" smtClean="0"/>
              <a:t>14/7/2019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54465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l-GR" dirty="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76315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l-GR" dirty="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64255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l-GR" dirty="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3401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l-GR" dirty="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79623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l-GR" dirty="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692661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l-GR"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6193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l-GR" dirty="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6146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Click to edit Master title style</a:t>
            </a:r>
            <a:endParaRPr lang="en-US" dirty="0"/>
          </a:p>
        </p:txBody>
      </p:sp>
      <p:sp>
        <p:nvSpPr>
          <p:cNvPr id="3" name="Content Placeholder 2"/>
          <p:cNvSpPr>
            <a:spLocks noGrp="1"/>
          </p:cNvSpPr>
          <p:nvPr>
            <p:ph idx="1"/>
          </p:nvPr>
        </p:nvSpPr>
        <p:spPr/>
        <p:txBody>
          <a:bodyPr anchor="ct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05908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l-GR" dirty="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a:t>Click to edit Master text styles</a:t>
            </a:r>
          </a:p>
        </p:txBody>
      </p:sp>
      <p:sp>
        <p:nvSpPr>
          <p:cNvPr id="4" name="Date Placeholder 3"/>
          <p:cNvSpPr>
            <a:spLocks noGrp="1"/>
          </p:cNvSpPr>
          <p:nvPr>
            <p:ph type="dt" sz="half" idx="10"/>
          </p:nvPr>
        </p:nvSpPr>
        <p:spPr/>
        <p:txBody>
          <a:bodyPr/>
          <a:lstStyle/>
          <a:p>
            <a:fld id="{8526F0F3-3C53-41BC-8FFD-0BFB6DD91672}" type="datetimeFigureOut">
              <a:rPr lang="el-GR" smtClean="0"/>
              <a:t>14/7/2019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28565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5" name="Date Placeholder 4"/>
          <p:cNvSpPr>
            <a:spLocks noGrp="1"/>
          </p:cNvSpPr>
          <p:nvPr>
            <p:ph type="dt" sz="half" idx="10"/>
          </p:nvPr>
        </p:nvSpPr>
        <p:spPr/>
        <p:txBody>
          <a:bodyPr/>
          <a:lstStyle/>
          <a:p>
            <a:fld id="{8526F0F3-3C53-41BC-8FFD-0BFB6DD91672}" type="datetimeFigureOut">
              <a:rPr lang="el-GR" smtClean="0"/>
              <a:t>14/7/2019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74033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dirty="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7" name="Date Placeholder 6"/>
          <p:cNvSpPr>
            <a:spLocks noGrp="1"/>
          </p:cNvSpPr>
          <p:nvPr>
            <p:ph type="dt" sz="half" idx="10"/>
          </p:nvPr>
        </p:nvSpPr>
        <p:spPr/>
        <p:txBody>
          <a:bodyPr/>
          <a:lstStyle/>
          <a:p>
            <a:fld id="{8526F0F3-3C53-41BC-8FFD-0BFB6DD91672}" type="datetimeFigureOut">
              <a:rPr lang="el-GR" smtClean="0"/>
              <a:t>14/7/2019</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04378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Click to edit Master title style</a:t>
            </a:r>
            <a:endParaRPr lang="en-US" dirty="0"/>
          </a:p>
        </p:txBody>
      </p:sp>
      <p:sp>
        <p:nvSpPr>
          <p:cNvPr id="3" name="Date Placeholder 2"/>
          <p:cNvSpPr>
            <a:spLocks noGrp="1"/>
          </p:cNvSpPr>
          <p:nvPr>
            <p:ph type="dt" sz="half" idx="10"/>
          </p:nvPr>
        </p:nvSpPr>
        <p:spPr/>
        <p:txBody>
          <a:bodyPr/>
          <a:lstStyle/>
          <a:p>
            <a:fld id="{8526F0F3-3C53-41BC-8FFD-0BFB6DD91672}" type="datetimeFigureOut">
              <a:rPr lang="el-GR" smtClean="0"/>
              <a:t>14/7/2019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7331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6F0F3-3C53-41BC-8FFD-0BFB6DD91672}" type="datetimeFigureOut">
              <a:rPr lang="el-GR" smtClean="0"/>
              <a:t>14/7/2019</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8323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l-GR" dirty="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Click to edit Master text styles</a:t>
            </a:r>
          </a:p>
        </p:txBody>
      </p:sp>
      <p:sp>
        <p:nvSpPr>
          <p:cNvPr id="5" name="Date Placeholder 4"/>
          <p:cNvSpPr>
            <a:spLocks noGrp="1"/>
          </p:cNvSpPr>
          <p:nvPr>
            <p:ph type="dt" sz="half" idx="10"/>
          </p:nvPr>
        </p:nvSpPr>
        <p:spPr/>
        <p:txBody>
          <a:bodyPr/>
          <a:lstStyle/>
          <a:p>
            <a:fld id="{8526F0F3-3C53-41BC-8FFD-0BFB6DD91672}" type="datetimeFigureOut">
              <a:rPr lang="el-GR" smtClean="0"/>
              <a:t>14/7/2019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47175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l-GR" dirty="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dirty="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a:t>Click to edit Master text styles</a:t>
            </a:r>
          </a:p>
        </p:txBody>
      </p:sp>
      <p:sp>
        <p:nvSpPr>
          <p:cNvPr id="5" name="Date Placeholder 4"/>
          <p:cNvSpPr>
            <a:spLocks noGrp="1"/>
          </p:cNvSpPr>
          <p:nvPr>
            <p:ph type="dt" sz="half" idx="10"/>
          </p:nvPr>
        </p:nvSpPr>
        <p:spPr/>
        <p:txBody>
          <a:bodyPr/>
          <a:lstStyle/>
          <a:p>
            <a:fld id="{8526F0F3-3C53-41BC-8FFD-0BFB6DD91672}" type="datetimeFigureOut">
              <a:rPr lang="el-GR" smtClean="0"/>
              <a:t>14/7/2019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70075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l-GR" dirty="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l-GR" dirty="0"/>
              <a:t>Click to edit Master text styles</a:t>
            </a:r>
          </a:p>
          <a:p>
            <a:pPr lvl="1"/>
            <a:r>
              <a:rPr lang="el-GR" dirty="0"/>
              <a:t>Second level</a:t>
            </a:r>
          </a:p>
          <a:p>
            <a:pPr lvl="2"/>
            <a:r>
              <a:rPr lang="el-GR" dirty="0"/>
              <a:t>Third level</a:t>
            </a:r>
          </a:p>
          <a:p>
            <a:pPr lvl="3"/>
            <a:r>
              <a:rPr lang="el-GR" dirty="0"/>
              <a:t>Fourth level</a:t>
            </a:r>
          </a:p>
          <a:p>
            <a:pPr lvl="4"/>
            <a:r>
              <a:rPr lang="el-GR" dirty="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26F0F3-3C53-41BC-8FFD-0BFB6DD91672}" type="datetimeFigureOut">
              <a:rPr lang="el-GR" smtClean="0"/>
              <a:t>14/7/2019</a:t>
            </a:fld>
            <a:endParaRPr lang="el-G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l-G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657160138"/>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4211" y="685799"/>
            <a:ext cx="8420877" cy="2971801"/>
          </a:xfrm>
        </p:spPr>
        <p:txBody>
          <a:bodyPr>
            <a:normAutofit/>
          </a:bodyPr>
          <a:lstStyle/>
          <a:p>
            <a:r>
              <a:rPr lang="el-GR" dirty="0" err="1">
                <a:effectLst>
                  <a:glow rad="38100">
                    <a:prstClr val="black">
                      <a:lumMod val="65000"/>
                      <a:lumOff val="35000"/>
                      <a:alpha val="50000"/>
                    </a:prstClr>
                  </a:glow>
                  <a:outerShdw blurRad="28575" dist="31750" dir="13200000" algn="tl" rotWithShape="0">
                    <a:srgbClr val="000000">
                      <a:alpha val="25000"/>
                    </a:srgbClr>
                  </a:outerShdw>
                </a:effectLst>
              </a:rPr>
              <a:t>Εργασια</a:t>
            </a:r>
            <a:r>
              <a:rPr lang="el-GR" dirty="0">
                <a:effectLst>
                  <a:glow rad="38100">
                    <a:prstClr val="black">
                      <a:lumMod val="65000"/>
                      <a:lumOff val="35000"/>
                      <a:alpha val="50000"/>
                    </a:prstClr>
                  </a:glow>
                  <a:outerShdw blurRad="28575" dist="31750" dir="13200000" algn="tl" rotWithShape="0">
                    <a:srgbClr val="000000">
                      <a:alpha val="25000"/>
                    </a:srgbClr>
                  </a:outerShdw>
                </a:effectLst>
              </a:rPr>
              <a:t> 2018-2019</a:t>
            </a:r>
            <a:br>
              <a:rPr lang="el-GR" dirty="0">
                <a:effectLst>
                  <a:glow rad="38100">
                    <a:prstClr val="black">
                      <a:lumMod val="65000"/>
                      <a:lumOff val="35000"/>
                      <a:alpha val="50000"/>
                    </a:prstClr>
                  </a:glow>
                  <a:outerShdw blurRad="28575" dist="31750" dir="13200000" algn="tl" rotWithShape="0">
                    <a:srgbClr val="000000">
                      <a:alpha val="25000"/>
                    </a:srgbClr>
                  </a:outerShdw>
                </a:effectLst>
              </a:rPr>
            </a:br>
            <a:r>
              <a:rPr lang="el-GR" dirty="0" err="1">
                <a:effectLst>
                  <a:glow rad="38100">
                    <a:prstClr val="black">
                      <a:lumMod val="65000"/>
                      <a:lumOff val="35000"/>
                      <a:alpha val="50000"/>
                    </a:prstClr>
                  </a:glow>
                  <a:outerShdw blurRad="28575" dist="31750" dir="13200000" algn="tl" rotWithShape="0">
                    <a:srgbClr val="000000">
                      <a:alpha val="25000"/>
                    </a:srgbClr>
                  </a:outerShdw>
                </a:effectLst>
              </a:rPr>
              <a:t>Ευφυεισ</a:t>
            </a:r>
            <a:r>
              <a:rPr lang="el-GR" dirty="0">
                <a:effectLst>
                  <a:glow rad="38100">
                    <a:prstClr val="black">
                      <a:lumMod val="65000"/>
                      <a:lumOff val="35000"/>
                      <a:alpha val="50000"/>
                    </a:prstClr>
                  </a:glow>
                  <a:outerShdw blurRad="28575" dist="31750" dir="13200000" algn="tl" rotWithShape="0">
                    <a:srgbClr val="000000">
                      <a:alpha val="25000"/>
                    </a:srgbClr>
                  </a:outerShdw>
                </a:effectLst>
              </a:rPr>
              <a:t> </a:t>
            </a:r>
            <a:r>
              <a:rPr lang="el-GR" dirty="0" err="1">
                <a:effectLst>
                  <a:glow rad="38100">
                    <a:prstClr val="black">
                      <a:lumMod val="65000"/>
                      <a:lumOff val="35000"/>
                      <a:alpha val="50000"/>
                    </a:prstClr>
                  </a:glow>
                  <a:outerShdw blurRad="28575" dist="31750" dir="13200000" algn="tl" rotWithShape="0">
                    <a:srgbClr val="000000">
                      <a:alpha val="25000"/>
                    </a:srgbClr>
                  </a:outerShdw>
                </a:effectLst>
              </a:rPr>
              <a:t>πρακτορεσ</a:t>
            </a:r>
            <a:r>
              <a:rPr lang="el-GR" dirty="0">
                <a:effectLst>
                  <a:glow rad="38100">
                    <a:prstClr val="black">
                      <a:lumMod val="65000"/>
                      <a:lumOff val="35000"/>
                      <a:alpha val="50000"/>
                    </a:prstClr>
                  </a:glow>
                  <a:outerShdw blurRad="28575" dist="31750" dir="13200000" algn="tl" rotWithShape="0">
                    <a:srgbClr val="000000">
                      <a:alpha val="25000"/>
                    </a:srgbClr>
                  </a:outerShdw>
                </a:effectLst>
              </a:rPr>
              <a:t> </a:t>
            </a:r>
            <a:br>
              <a:rPr lang="el-GR" dirty="0">
                <a:effectLst>
                  <a:glow rad="38100">
                    <a:prstClr val="black">
                      <a:lumMod val="65000"/>
                      <a:lumOff val="35000"/>
                      <a:alpha val="50000"/>
                    </a:prstClr>
                  </a:glow>
                  <a:outerShdw blurRad="28575" dist="31750" dir="13200000" algn="tl" rotWithShape="0">
                    <a:srgbClr val="000000">
                      <a:alpha val="25000"/>
                    </a:srgbClr>
                  </a:outerShdw>
                </a:effectLst>
              </a:rPr>
            </a:br>
            <a:endParaRPr lang="el-GR"/>
          </a:p>
        </p:txBody>
      </p:sp>
      <p:sp>
        <p:nvSpPr>
          <p:cNvPr id="3" name="Υπότιτλος 2"/>
          <p:cNvSpPr>
            <a:spLocks noGrp="1"/>
          </p:cNvSpPr>
          <p:nvPr>
            <p:ph type="subTitle" idx="1"/>
          </p:nvPr>
        </p:nvSpPr>
        <p:spPr>
          <a:xfrm>
            <a:off x="283160" y="3904025"/>
            <a:ext cx="6320590" cy="1947333"/>
          </a:xfrm>
        </p:spPr>
        <p:txBody>
          <a:bodyPr>
            <a:normAutofit/>
          </a:bodyPr>
          <a:lstStyle/>
          <a:p>
            <a:pPr algn="ctr"/>
            <a:r>
              <a:rPr lang="el-GR" dirty="0">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ΟΝΟΜΑΤΕΠΩΝΥΜΟ-ΑΜ :  </a:t>
            </a:r>
            <a:endParaRPr lang="el-GR" dirty="0">
              <a:solidFill>
                <a:schemeClr val="tx2">
                  <a:lumMod val="75000"/>
                </a:schemeClr>
              </a:solidFill>
            </a:endParaRPr>
          </a:p>
          <a:p>
            <a:pPr algn="ctr"/>
            <a:r>
              <a:rPr lang="el-GR" dirty="0">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Δημήτριος </a:t>
            </a:r>
            <a:r>
              <a:rPr lang="el-GR" dirty="0" err="1">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Σιούντρης</a:t>
            </a:r>
            <a:r>
              <a:rPr lang="el-GR" dirty="0">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 - Π14165 </a:t>
            </a:r>
            <a:endParaRPr lang="el-GR" dirty="0">
              <a:solidFill>
                <a:schemeClr val="tx2">
                  <a:lumMod val="75000"/>
                </a:schemeClr>
              </a:solidFill>
            </a:endParaRPr>
          </a:p>
          <a:p>
            <a:pPr algn="ctr"/>
            <a:r>
              <a:rPr lang="el-GR" dirty="0">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                                            </a:t>
            </a:r>
          </a:p>
          <a:p>
            <a:pPr algn="ctr"/>
            <a:r>
              <a:rPr lang="el-GR" dirty="0">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 Χρήστος </a:t>
            </a:r>
            <a:r>
              <a:rPr lang="el-GR">
                <a:solidFill>
                  <a:schemeClr val="tx2">
                    <a:lumMod val="75000"/>
                  </a:schemeClr>
                </a:solidFill>
                <a:effectLst>
                  <a:glow rad="38100">
                    <a:prstClr val="black">
                      <a:lumMod val="50000"/>
                      <a:lumOff val="50000"/>
                      <a:alpha val="20000"/>
                    </a:prstClr>
                  </a:glow>
                  <a:outerShdw blurRad="44450" dist="12700" dir="13860000" algn="tl" rotWithShape="0">
                    <a:srgbClr val="000000">
                      <a:alpha val="20000"/>
                    </a:srgbClr>
                  </a:outerShdw>
                </a:effectLst>
              </a:rPr>
              <a:t>Κολοφώτης - Π14245</a:t>
            </a:r>
            <a:endParaRPr lang="el-GR" dirty="0">
              <a:solidFill>
                <a:schemeClr val="tx2">
                  <a:lumMod val="75000"/>
                </a:schemeClr>
              </a:solidFill>
            </a:endParaRPr>
          </a:p>
        </p:txBody>
      </p:sp>
    </p:spTree>
    <p:extLst>
      <p:ext uri="{BB962C8B-B14F-4D97-AF65-F5344CB8AC3E}">
        <p14:creationId xmlns:p14="http://schemas.microsoft.com/office/powerpoint/2010/main" val="23251222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7A6-9996-4D40-B7D7-A99136DC2BB2}"/>
              </a:ext>
            </a:extLst>
          </p:cNvPr>
          <p:cNvSpPr>
            <a:spLocks noGrp="1"/>
          </p:cNvSpPr>
          <p:nvPr>
            <p:ph type="title"/>
          </p:nvPr>
        </p:nvSpPr>
        <p:spPr/>
        <p:txBody>
          <a:bodyPr>
            <a:normAutofit/>
          </a:bodyPr>
          <a:lstStyle/>
          <a:p>
            <a:endParaRPr lang="el-GR" sz="4000">
              <a:solidFill>
                <a:schemeClr val="tx2"/>
              </a:solidFill>
            </a:endParaRPr>
          </a:p>
        </p:txBody>
      </p:sp>
      <p:sp>
        <p:nvSpPr>
          <p:cNvPr id="3" name="Content Placeholder 2">
            <a:extLst>
              <a:ext uri="{FF2B5EF4-FFF2-40B4-BE49-F238E27FC236}">
                <a16:creationId xmlns:a16="http://schemas.microsoft.com/office/drawing/2014/main" id="{055E1E69-003F-455C-ACF6-0C9DD5B12184}"/>
              </a:ext>
            </a:extLst>
          </p:cNvPr>
          <p:cNvSpPr>
            <a:spLocks noGrp="1"/>
          </p:cNvSpPr>
          <p:nvPr>
            <p:ph idx="1"/>
          </p:nvPr>
        </p:nvSpPr>
        <p:spPr/>
        <p:txBody>
          <a:bodyPr>
            <a:normAutofit/>
          </a:bodyPr>
          <a:lstStyle/>
          <a:p>
            <a:pPr marL="0" indent="0">
              <a:buNone/>
            </a:pPr>
            <a:r>
              <a:rPr lang="el-GR"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Αρχικά διαλέξαμε να υλοποιήσουμε την 2η εργασία που αφορά δύο αντίπαλες ομάδες ευφυών εικονικών πρακτόρων που έχουν διαφορετικές ικανότητες και προσπαθούν να συγκεντρώσουν συγκεκριμένα αγαθά από το κοινό τους περιβάλλον. </a:t>
            </a:r>
            <a:endParaRPr lang="el-GR">
              <a:solidFill>
                <a:schemeClr val="tx1"/>
              </a:solidFill>
            </a:endParaRPr>
          </a:p>
        </p:txBody>
      </p:sp>
    </p:spTree>
    <p:extLst>
      <p:ext uri="{BB962C8B-B14F-4D97-AF65-F5344CB8AC3E}">
        <p14:creationId xmlns:p14="http://schemas.microsoft.com/office/powerpoint/2010/main" val="287535254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15B1-BF21-4CCD-A3DB-8A1DAAF23D0D}"/>
              </a:ext>
            </a:extLst>
          </p:cNvPr>
          <p:cNvSpPr>
            <a:spLocks noGrp="1"/>
          </p:cNvSpPr>
          <p:nvPr>
            <p:ph type="title"/>
          </p:nvPr>
        </p:nvSpPr>
        <p:spPr>
          <a:xfrm>
            <a:off x="6984749" y="64169"/>
            <a:ext cx="3657600" cy="729916"/>
          </a:xfrm>
        </p:spPr>
        <p:txBody>
          <a:bodyPr/>
          <a:lstStyle/>
          <a:p>
            <a:endParaRPr lang="el-GR"/>
          </a:p>
        </p:txBody>
      </p:sp>
      <p:pic>
        <p:nvPicPr>
          <p:cNvPr id="5" name="Picture 5"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A995F337-C91C-4183-81E2-928F79DA6203}"/>
              </a:ext>
            </a:extLst>
          </p:cNvPr>
          <p:cNvPicPr>
            <a:picLocks noGrp="1" noChangeAspect="1"/>
          </p:cNvPicPr>
          <p:nvPr>
            <p:ph idx="1"/>
          </p:nvPr>
        </p:nvPicPr>
        <p:blipFill>
          <a:blip r:embed="rId2"/>
          <a:stretch>
            <a:fillRect/>
          </a:stretch>
        </p:blipFill>
        <p:spPr>
          <a:xfrm>
            <a:off x="223002" y="204747"/>
            <a:ext cx="5743075" cy="3423229"/>
          </a:xfrm>
          <a:prstGeom prst="rect">
            <a:avLst/>
          </a:prstGeom>
        </p:spPr>
      </p:pic>
      <p:sp>
        <p:nvSpPr>
          <p:cNvPr id="4" name="Text Placeholder 3">
            <a:extLst>
              <a:ext uri="{FF2B5EF4-FFF2-40B4-BE49-F238E27FC236}">
                <a16:creationId xmlns:a16="http://schemas.microsoft.com/office/drawing/2014/main" id="{F4320548-EB45-4958-AD4B-57467FC19070}"/>
              </a:ext>
            </a:extLst>
          </p:cNvPr>
          <p:cNvSpPr>
            <a:spLocks noGrp="1"/>
          </p:cNvSpPr>
          <p:nvPr>
            <p:ph type="body" sz="half" idx="2"/>
          </p:nvPr>
        </p:nvSpPr>
        <p:spPr>
          <a:xfrm>
            <a:off x="6623802" y="1648326"/>
            <a:ext cx="4389521" cy="3073845"/>
          </a:xfrm>
        </p:spPr>
        <p:txBody>
          <a:bodyPr/>
          <a:lstStyle/>
          <a:p>
            <a:r>
              <a:rPr lang="el-GR" sz="2000" dirty="0">
                <a:solidFill>
                  <a:schemeClr val="tx1"/>
                </a:solidFill>
              </a:rPr>
              <a:t>Δημιουργήσαμε ένα επίπεδο κόσμο 10x10 όπου οι υπάρχουν διάφορα αγαθά και πράκτορες μέσα σε αυτό. Στην συγκρεκριμένη περίπτωση τα υλικά μας είναι τα Gold ,Iron και Wood και οι πράκτορες χωρίζονται σε δύο ομάδες : </a:t>
            </a:r>
            <a:r>
              <a:rPr lang="el-GR" sz="2000">
                <a:solidFill>
                  <a:schemeClr val="tx1"/>
                </a:solidFill>
              </a:rPr>
              <a:t>RedAgents και BlueAgents.</a:t>
            </a:r>
            <a:endParaRPr lang="el-GR" sz="2000" dirty="0">
              <a:solidFill>
                <a:schemeClr val="tx1"/>
              </a:solidFill>
            </a:endParaRPr>
          </a:p>
        </p:txBody>
      </p:sp>
      <p:pic>
        <p:nvPicPr>
          <p:cNvPr id="7" name="Picture 7"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0608A566-CF20-43C0-9CB7-276E11F92535}"/>
              </a:ext>
            </a:extLst>
          </p:cNvPr>
          <p:cNvPicPr>
            <a:picLocks noChangeAspect="1"/>
          </p:cNvPicPr>
          <p:nvPr/>
        </p:nvPicPr>
        <p:blipFill>
          <a:blip r:embed="rId3"/>
          <a:stretch>
            <a:fillRect/>
          </a:stretch>
        </p:blipFill>
        <p:spPr>
          <a:xfrm>
            <a:off x="222584" y="3717470"/>
            <a:ext cx="5741069" cy="2892162"/>
          </a:xfrm>
          <a:prstGeom prst="rect">
            <a:avLst/>
          </a:prstGeom>
        </p:spPr>
      </p:pic>
    </p:spTree>
    <p:extLst>
      <p:ext uri="{BB962C8B-B14F-4D97-AF65-F5344CB8AC3E}">
        <p14:creationId xmlns:p14="http://schemas.microsoft.com/office/powerpoint/2010/main" val="204232824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A036-E57A-42CB-A83B-C47672273C3B}"/>
              </a:ext>
            </a:extLst>
          </p:cNvPr>
          <p:cNvSpPr>
            <a:spLocks noGrp="1"/>
          </p:cNvSpPr>
          <p:nvPr>
            <p:ph type="title"/>
          </p:nvPr>
        </p:nvSpPr>
        <p:spPr>
          <a:xfrm>
            <a:off x="6954670" y="144379"/>
            <a:ext cx="3657600" cy="419100"/>
          </a:xfrm>
        </p:spPr>
        <p:txBody>
          <a:bodyPr>
            <a:normAutofit fontScale="90000"/>
          </a:bodyPr>
          <a:lstStyle/>
          <a:p>
            <a:endParaRPr lang="el-GR"/>
          </a:p>
        </p:txBody>
      </p:sp>
      <p:pic>
        <p:nvPicPr>
          <p:cNvPr id="5" name="Picture 5">
            <a:extLst>
              <a:ext uri="{FF2B5EF4-FFF2-40B4-BE49-F238E27FC236}">
                <a16:creationId xmlns:a16="http://schemas.microsoft.com/office/drawing/2014/main" id="{D97B3F0E-B42A-4DB0-BA49-4BA1AAE0E149}"/>
              </a:ext>
            </a:extLst>
          </p:cNvPr>
          <p:cNvPicPr>
            <a:picLocks noGrp="1" noChangeAspect="1"/>
          </p:cNvPicPr>
          <p:nvPr>
            <p:ph idx="1"/>
          </p:nvPr>
        </p:nvPicPr>
        <p:blipFill>
          <a:blip r:embed="rId2"/>
          <a:stretch>
            <a:fillRect/>
          </a:stretch>
        </p:blipFill>
        <p:spPr>
          <a:xfrm>
            <a:off x="250574" y="972385"/>
            <a:ext cx="7432507" cy="935455"/>
          </a:xfrm>
          <a:prstGeom prst="rect">
            <a:avLst/>
          </a:prstGeom>
        </p:spPr>
      </p:pic>
      <p:sp>
        <p:nvSpPr>
          <p:cNvPr id="4" name="Text Placeholder 3">
            <a:extLst>
              <a:ext uri="{FF2B5EF4-FFF2-40B4-BE49-F238E27FC236}">
                <a16:creationId xmlns:a16="http://schemas.microsoft.com/office/drawing/2014/main" id="{D3CA86C6-314D-4F43-8AB1-9C55F17E0D61}"/>
              </a:ext>
            </a:extLst>
          </p:cNvPr>
          <p:cNvSpPr>
            <a:spLocks noGrp="1"/>
          </p:cNvSpPr>
          <p:nvPr>
            <p:ph type="body" sz="half" idx="2"/>
          </p:nvPr>
        </p:nvSpPr>
        <p:spPr>
          <a:xfrm>
            <a:off x="7826669" y="906377"/>
            <a:ext cx="4148889" cy="2758524"/>
          </a:xfrm>
        </p:spPr>
        <p:txBody>
          <a:bodyPr>
            <a:normAutofit fontScale="92500"/>
          </a:bodyPr>
          <a:lstStyle/>
          <a:p>
            <a:r>
              <a:rPr lang="el-GR" sz="2000" dirty="0">
                <a:solidFill>
                  <a:schemeClr val="tx1"/>
                </a:solidFill>
              </a:rPr>
              <a:t>Σκοπός του παιχνιδιού είναι να μαζέψουμε ένα συγκεκριμένο αριθμό από το κάθε αγαθό που </a:t>
            </a:r>
            <a:r>
              <a:rPr lang="el-GR" sz="2000">
                <a:solidFill>
                  <a:schemeClr val="tx1"/>
                </a:solidFill>
              </a:rPr>
              <a:t>ορίσαμε. Θέτουμε το Inventory με 0 </a:t>
            </a:r>
            <a:r>
              <a:rPr lang="el-GR" sz="2000" dirty="0">
                <a:solidFill>
                  <a:schemeClr val="tx1"/>
                </a:solidFill>
              </a:rPr>
              <a:t>και ψάχνουμε 5 μονάδες Wood , 2 μονάδες Iron και 3 μονάδες Gold. Επομένως νικήτρια ομάδα κυρίσουμε την ομάδα που θα  μαζέψει τα υλικά αυτά πρώτη.</a:t>
            </a:r>
            <a:endParaRPr lang="el-GR" dirty="0">
              <a:solidFill>
                <a:schemeClr val="tx1"/>
              </a:solidFill>
            </a:endParaRPr>
          </a:p>
        </p:txBody>
      </p:sp>
      <p:pic>
        <p:nvPicPr>
          <p:cNvPr id="7" name="Picture 7" descr="Εικόνα που περιέχει ζώο&#10;&#10;Η περιγραφή δημιουργήθηκε με υψηλή αξιοπιστία">
            <a:extLst>
              <a:ext uri="{FF2B5EF4-FFF2-40B4-BE49-F238E27FC236}">
                <a16:creationId xmlns:a16="http://schemas.microsoft.com/office/drawing/2014/main" id="{3D2788BD-2762-44C7-B1E0-777CE2CB1BDD}"/>
              </a:ext>
            </a:extLst>
          </p:cNvPr>
          <p:cNvPicPr>
            <a:picLocks noChangeAspect="1"/>
          </p:cNvPicPr>
          <p:nvPr/>
        </p:nvPicPr>
        <p:blipFill>
          <a:blip r:embed="rId3"/>
          <a:stretch>
            <a:fillRect/>
          </a:stretch>
        </p:blipFill>
        <p:spPr>
          <a:xfrm>
            <a:off x="252664" y="3167780"/>
            <a:ext cx="7425488" cy="2577835"/>
          </a:xfrm>
          <a:prstGeom prst="rect">
            <a:avLst/>
          </a:prstGeom>
        </p:spPr>
      </p:pic>
    </p:spTree>
    <p:extLst>
      <p:ext uri="{BB962C8B-B14F-4D97-AF65-F5344CB8AC3E}">
        <p14:creationId xmlns:p14="http://schemas.microsoft.com/office/powerpoint/2010/main" val="8418400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3449-0017-4BDE-92F6-45F78C542AD4}"/>
              </a:ext>
            </a:extLst>
          </p:cNvPr>
          <p:cNvSpPr>
            <a:spLocks noGrp="1"/>
          </p:cNvSpPr>
          <p:nvPr>
            <p:ph type="title"/>
          </p:nvPr>
        </p:nvSpPr>
        <p:spPr>
          <a:xfrm>
            <a:off x="7692403" y="122583"/>
            <a:ext cx="3657600" cy="488122"/>
          </a:xfrm>
        </p:spPr>
        <p:txBody>
          <a:bodyPr/>
          <a:lstStyle/>
          <a:p>
            <a:endParaRPr lang="el-GR"/>
          </a:p>
        </p:txBody>
      </p:sp>
      <p:pic>
        <p:nvPicPr>
          <p:cNvPr id="5" name="Picture 5">
            <a:extLst>
              <a:ext uri="{FF2B5EF4-FFF2-40B4-BE49-F238E27FC236}">
                <a16:creationId xmlns:a16="http://schemas.microsoft.com/office/drawing/2014/main" id="{882C9F93-7983-431E-B548-ABEC1D885FCE}"/>
              </a:ext>
            </a:extLst>
          </p:cNvPr>
          <p:cNvPicPr>
            <a:picLocks noGrp="1" noChangeAspect="1"/>
          </p:cNvPicPr>
          <p:nvPr>
            <p:ph idx="1"/>
          </p:nvPr>
        </p:nvPicPr>
        <p:blipFill>
          <a:blip r:embed="rId2"/>
          <a:stretch>
            <a:fillRect/>
          </a:stretch>
        </p:blipFill>
        <p:spPr>
          <a:xfrm>
            <a:off x="8589342" y="712167"/>
            <a:ext cx="3186733" cy="794302"/>
          </a:xfrm>
          <a:prstGeom prst="rect">
            <a:avLst/>
          </a:prstGeom>
        </p:spPr>
      </p:pic>
      <p:sp>
        <p:nvSpPr>
          <p:cNvPr id="4" name="Text Placeholder 3">
            <a:extLst>
              <a:ext uri="{FF2B5EF4-FFF2-40B4-BE49-F238E27FC236}">
                <a16:creationId xmlns:a16="http://schemas.microsoft.com/office/drawing/2014/main" id="{2062E8FE-B275-44AA-B326-78811A6E6069}"/>
              </a:ext>
            </a:extLst>
          </p:cNvPr>
          <p:cNvSpPr>
            <a:spLocks noGrp="1"/>
          </p:cNvSpPr>
          <p:nvPr>
            <p:ph type="body" sz="half" idx="2"/>
          </p:nvPr>
        </p:nvSpPr>
        <p:spPr>
          <a:xfrm>
            <a:off x="160751" y="4738756"/>
            <a:ext cx="8008730" cy="1682659"/>
          </a:xfrm>
        </p:spPr>
        <p:txBody>
          <a:bodyPr vert="horz" lIns="91440" tIns="45720" rIns="91440" bIns="45720" rtlCol="0" anchor="t">
            <a:noAutofit/>
          </a:bodyPr>
          <a:lstStyle/>
          <a:p>
            <a:r>
              <a:rPr lang="el-GR" sz="2000" dirty="0">
                <a:solidFill>
                  <a:schemeClr val="tx1"/>
                </a:solidFill>
              </a:rPr>
              <a:t>Η κάθε ομάδα όμως έχει διαφορετικές ικανότητες. Η μπλέ ομάδα προχωράει με ταχύτητα 2 και ο κάθε πράκτορας της μαζεύει ένα συγκεκριμένο αγαθό.Αντίθετα στην </a:t>
            </a:r>
            <a:r>
              <a:rPr lang="el-GR" sz="2000">
                <a:solidFill>
                  <a:schemeClr val="tx1"/>
                </a:solidFill>
              </a:rPr>
              <a:t>κόκκινη ομάδα οι πράκτορες προχωρούν με ταχύτητα 3 και μπορούν να μαζέψουν οποιαδήποτε αγαθό χωρίς κανένα εμπόδιο.</a:t>
            </a:r>
            <a:endParaRPr lang="el-GR" sz="2000" dirty="0">
              <a:solidFill>
                <a:schemeClr val="tx1"/>
              </a:solidFill>
            </a:endParaRPr>
          </a:p>
        </p:txBody>
      </p:sp>
      <p:pic>
        <p:nvPicPr>
          <p:cNvPr id="7" name="Picture 7">
            <a:extLst>
              <a:ext uri="{FF2B5EF4-FFF2-40B4-BE49-F238E27FC236}">
                <a16:creationId xmlns:a16="http://schemas.microsoft.com/office/drawing/2014/main" id="{4DF9F3B0-CD18-4A80-9050-A4E10D5E61CF}"/>
              </a:ext>
            </a:extLst>
          </p:cNvPr>
          <p:cNvPicPr>
            <a:picLocks noChangeAspect="1"/>
          </p:cNvPicPr>
          <p:nvPr/>
        </p:nvPicPr>
        <p:blipFill>
          <a:blip r:embed="rId3"/>
          <a:stretch>
            <a:fillRect/>
          </a:stretch>
        </p:blipFill>
        <p:spPr>
          <a:xfrm>
            <a:off x="8590239" y="1855719"/>
            <a:ext cx="3150566" cy="794302"/>
          </a:xfrm>
          <a:prstGeom prst="rect">
            <a:avLst/>
          </a:prstGeom>
        </p:spPr>
      </p:pic>
      <p:pic>
        <p:nvPicPr>
          <p:cNvPr id="9" name="Picture 9" descr="Εικόνα που περιέχει στιγμιότυπο οθόνης&#10;&#10;Η περιγραφή δημιουργήθηκε με υψηλή αξιοπιστία">
            <a:extLst>
              <a:ext uri="{FF2B5EF4-FFF2-40B4-BE49-F238E27FC236}">
                <a16:creationId xmlns:a16="http://schemas.microsoft.com/office/drawing/2014/main" id="{DD6A3CDF-DC0C-4D84-97E0-236C4CCC8681}"/>
              </a:ext>
            </a:extLst>
          </p:cNvPr>
          <p:cNvPicPr>
            <a:picLocks noChangeAspect="1"/>
          </p:cNvPicPr>
          <p:nvPr/>
        </p:nvPicPr>
        <p:blipFill>
          <a:blip r:embed="rId4"/>
          <a:stretch>
            <a:fillRect/>
          </a:stretch>
        </p:blipFill>
        <p:spPr>
          <a:xfrm>
            <a:off x="163444" y="484814"/>
            <a:ext cx="8021981" cy="2166718"/>
          </a:xfrm>
          <a:prstGeom prst="rect">
            <a:avLst/>
          </a:prstGeom>
        </p:spPr>
      </p:pic>
      <p:pic>
        <p:nvPicPr>
          <p:cNvPr id="11" name="Picture 11">
            <a:extLst>
              <a:ext uri="{FF2B5EF4-FFF2-40B4-BE49-F238E27FC236}">
                <a16:creationId xmlns:a16="http://schemas.microsoft.com/office/drawing/2014/main" id="{71A7D59D-5D85-457F-BEA1-E8AD463ACCDF}"/>
              </a:ext>
            </a:extLst>
          </p:cNvPr>
          <p:cNvPicPr>
            <a:picLocks noChangeAspect="1"/>
          </p:cNvPicPr>
          <p:nvPr/>
        </p:nvPicPr>
        <p:blipFill>
          <a:blip r:embed="rId5"/>
          <a:stretch>
            <a:fillRect/>
          </a:stretch>
        </p:blipFill>
        <p:spPr>
          <a:xfrm>
            <a:off x="163443" y="2825419"/>
            <a:ext cx="8021982" cy="1582639"/>
          </a:xfrm>
          <a:prstGeom prst="rect">
            <a:avLst/>
          </a:prstGeom>
        </p:spPr>
      </p:pic>
    </p:spTree>
    <p:extLst>
      <p:ext uri="{BB962C8B-B14F-4D97-AF65-F5344CB8AC3E}">
        <p14:creationId xmlns:p14="http://schemas.microsoft.com/office/powerpoint/2010/main" val="1108622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B9EA-4CFF-49D2-9CEF-4CA906152BBE}"/>
              </a:ext>
            </a:extLst>
          </p:cNvPr>
          <p:cNvSpPr>
            <a:spLocks noGrp="1"/>
          </p:cNvSpPr>
          <p:nvPr>
            <p:ph type="title"/>
          </p:nvPr>
        </p:nvSpPr>
        <p:spPr>
          <a:xfrm>
            <a:off x="286647" y="6221157"/>
            <a:ext cx="7350079" cy="468981"/>
          </a:xfrm>
        </p:spPr>
        <p:txBody>
          <a:bodyPr vert="horz" lIns="91440" tIns="45720" rIns="91440" bIns="45720" rtlCol="0" anchor="ctr">
            <a:normAutofit fontScale="90000"/>
          </a:bodyPr>
          <a:lstStyle/>
          <a:p>
            <a:endParaRPr lang="en-US" sz="3600"/>
          </a:p>
        </p:txBody>
      </p:sp>
      <p:pic>
        <p:nvPicPr>
          <p:cNvPr id="5" name="Picture 5" descr="Εικόνα που περιέχει αντικείμενο&#10;&#10;Η περιγραφή δημιουργήθηκε με πολύ υψηλή αξιοπιστία">
            <a:extLst>
              <a:ext uri="{FF2B5EF4-FFF2-40B4-BE49-F238E27FC236}">
                <a16:creationId xmlns:a16="http://schemas.microsoft.com/office/drawing/2014/main" id="{8091E67F-B0F2-4FEE-90BC-225379037809}"/>
              </a:ext>
            </a:extLst>
          </p:cNvPr>
          <p:cNvPicPr>
            <a:picLocks noGrp="1" noChangeAspect="1"/>
          </p:cNvPicPr>
          <p:nvPr>
            <p:ph idx="1"/>
          </p:nvPr>
        </p:nvPicPr>
        <p:blipFill rotWithShape="1">
          <a:blip r:embed="rId2"/>
          <a:srcRect t="11341" r="2" b="1107"/>
          <a:stretch/>
        </p:blipFill>
        <p:spPr>
          <a:xfrm>
            <a:off x="7519157" y="272473"/>
            <a:ext cx="3239538" cy="2226520"/>
          </a:xfrm>
          <a:custGeom>
            <a:avLst/>
            <a:gdLst>
              <a:gd name="connsiteX0" fmla="*/ 322464 w 3239538"/>
              <a:gd name="connsiteY0" fmla="*/ 0 h 2226520"/>
              <a:gd name="connsiteX1" fmla="*/ 3239538 w 3239538"/>
              <a:gd name="connsiteY1" fmla="*/ 0 h 2226520"/>
              <a:gd name="connsiteX2" fmla="*/ 3239538 w 3239538"/>
              <a:gd name="connsiteY2" fmla="*/ 2226520 h 2226520"/>
              <a:gd name="connsiteX3" fmla="*/ 0 w 3239538"/>
              <a:gd name="connsiteY3" fmla="*/ 2226520 h 2226520"/>
              <a:gd name="connsiteX4" fmla="*/ 0 w 3239538"/>
              <a:gd name="connsiteY4" fmla="*/ 322464 h 2226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9538" h="2226520">
                <a:moveTo>
                  <a:pt x="322464" y="0"/>
                </a:moveTo>
                <a:lnTo>
                  <a:pt x="3239538" y="0"/>
                </a:lnTo>
                <a:lnTo>
                  <a:pt x="3239538" y="2226520"/>
                </a:lnTo>
                <a:lnTo>
                  <a:pt x="0" y="222652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sp>
        <p:nvSpPr>
          <p:cNvPr id="4" name="Text Placeholder 3">
            <a:extLst>
              <a:ext uri="{FF2B5EF4-FFF2-40B4-BE49-F238E27FC236}">
                <a16:creationId xmlns:a16="http://schemas.microsoft.com/office/drawing/2014/main" id="{AC058E0F-6FF2-494D-9020-BA02371C1806}"/>
              </a:ext>
            </a:extLst>
          </p:cNvPr>
          <p:cNvSpPr>
            <a:spLocks noGrp="1"/>
          </p:cNvSpPr>
          <p:nvPr>
            <p:ph type="body" sz="half" idx="2"/>
          </p:nvPr>
        </p:nvSpPr>
        <p:spPr>
          <a:xfrm>
            <a:off x="551690" y="862496"/>
            <a:ext cx="5527906" cy="3615267"/>
          </a:xfrm>
        </p:spPr>
        <p:txBody>
          <a:bodyPr vert="horz" lIns="91440" tIns="45720" rIns="91440" bIns="45720" rtlCol="0" anchor="ctr">
            <a:normAutofit/>
          </a:bodyPr>
          <a:lstStyle/>
          <a:p>
            <a:r>
              <a:rPr lang="en-US" sz="2000" dirty="0">
                <a:solidFill>
                  <a:schemeClr val="tx1"/>
                </a:solidFill>
                <a:latin typeface="Arial"/>
                <a:cs typeface="Arial"/>
              </a:rPr>
              <a:t>Στο κάτω μέρος της εφαρμογής έχουμε φτίαξει μία στατιστική αναφορά όπου μπορεί ο χρήστης να δει ανά πάσα στιγμή ποια και πόσα αγαθά έχει βρεί η κάθε ομάδα καθώς και το ποιος κέρδισε αν </a:t>
            </a:r>
            <a:r>
              <a:rPr lang="en-US" sz="2000">
                <a:solidFill>
                  <a:schemeClr val="tx1"/>
                </a:solidFill>
                <a:latin typeface="Arial"/>
                <a:cs typeface="Arial"/>
              </a:rPr>
              <a:t>βρισκόμαστε στην τελική κατάσταση. </a:t>
            </a:r>
            <a:endParaRPr lang="en-US" sz="2000" dirty="0">
              <a:solidFill>
                <a:schemeClr val="tx1"/>
              </a:solidFill>
              <a:latin typeface="Arial"/>
              <a:cs typeface="Arial"/>
            </a:endParaRPr>
          </a:p>
        </p:txBody>
      </p:sp>
      <p:pic>
        <p:nvPicPr>
          <p:cNvPr id="7" name="Picture 7" descr="Εικόνα που περιέχει κείμενο, επιχειρηματική κάρτα&#10;&#10;Η περιγραφή δημιουργήθηκε με υψηλή αξιοπιστία">
            <a:extLst>
              <a:ext uri="{FF2B5EF4-FFF2-40B4-BE49-F238E27FC236}">
                <a16:creationId xmlns:a16="http://schemas.microsoft.com/office/drawing/2014/main" id="{5E1924AD-447F-4B22-A4F9-C07140FDD6EB}"/>
              </a:ext>
            </a:extLst>
          </p:cNvPr>
          <p:cNvPicPr>
            <a:picLocks noChangeAspect="1"/>
          </p:cNvPicPr>
          <p:nvPr/>
        </p:nvPicPr>
        <p:blipFill rotWithShape="1">
          <a:blip r:embed="rId3"/>
          <a:srcRect t="15005" r="2" b="885"/>
          <a:stretch/>
        </p:blipFill>
        <p:spPr>
          <a:xfrm>
            <a:off x="7519157" y="2613356"/>
            <a:ext cx="3239538" cy="2111747"/>
          </a:xfrm>
          <a:custGeom>
            <a:avLst/>
            <a:gdLst>
              <a:gd name="connsiteX0" fmla="*/ 0 w 3239538"/>
              <a:gd name="connsiteY0" fmla="*/ 0 h 2111747"/>
              <a:gd name="connsiteX1" fmla="*/ 3239538 w 3239538"/>
              <a:gd name="connsiteY1" fmla="*/ 0 h 2111747"/>
              <a:gd name="connsiteX2" fmla="*/ 3239538 w 3239538"/>
              <a:gd name="connsiteY2" fmla="*/ 1789284 h 2111747"/>
              <a:gd name="connsiteX3" fmla="*/ 2917075 w 3239538"/>
              <a:gd name="connsiteY3" fmla="*/ 2111747 h 2111747"/>
              <a:gd name="connsiteX4" fmla="*/ 0 w 3239538"/>
              <a:gd name="connsiteY4" fmla="*/ 2111747 h 2111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9538" h="2111747">
                <a:moveTo>
                  <a:pt x="0" y="0"/>
                </a:moveTo>
                <a:lnTo>
                  <a:pt x="3239538" y="0"/>
                </a:lnTo>
                <a:lnTo>
                  <a:pt x="3239538" y="1789284"/>
                </a:lnTo>
                <a:lnTo>
                  <a:pt x="2917075" y="2111747"/>
                </a:lnTo>
                <a:lnTo>
                  <a:pt x="0" y="2111747"/>
                </a:lnTo>
                <a:close/>
              </a:path>
            </a:pathLst>
          </a:cu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19723131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Slice</vt:lpstr>
      <vt:lpstr>Εργασια 2018-2019 Ευφυεισ πρακτορεσ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466</cp:revision>
  <dcterms:created xsi:type="dcterms:W3CDTF">2012-08-02T13:11:46Z</dcterms:created>
  <dcterms:modified xsi:type="dcterms:W3CDTF">2019-07-14T08:54:50Z</dcterms:modified>
</cp:coreProperties>
</file>