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2" r:id="rId5"/>
    <p:sldMasterId id="2147483703" r:id="rId6"/>
  </p:sldMasterIdLst>
  <p:notesMasterIdLst>
    <p:notesMasterId r:id="rId7"/>
  </p:notesMasterIdLst>
  <p:sldIdLst>
    <p:sldId id="256" r:id="rId8"/>
    <p:sldId id="257" r:id="rId9"/>
    <p:sldId id="258" r:id="rId10"/>
    <p:sldId id="259" r:id="rId11"/>
    <p:sldId id="260" r:id="rId12"/>
    <p:sldId id="261" r:id="rId13"/>
    <p:sldId id="262" r:id="rId14"/>
    <p:sldId id="263" r:id="rId15"/>
  </p:sldIdLst>
  <p:sldSz cy="5143500" cx="9144000"/>
  <p:notesSz cx="6858000" cy="9144000"/>
  <p:embeddedFontLst>
    <p:embeddedFont>
      <p:font typeface="Manrope Light"/>
      <p:regular r:id="rId16"/>
      <p:bold r:id="rId17"/>
    </p:embeddedFont>
    <p:embeddedFont>
      <p:font typeface="Anton"/>
      <p:regular r:id="rId18"/>
    </p:embeddedFont>
    <p:embeddedFont>
      <p:font typeface="Roboto"/>
      <p:regular r:id="rId19"/>
      <p:bold r:id="rId20"/>
      <p:italic r:id="rId21"/>
      <p:boldItalic r:id="rId22"/>
    </p:embeddedFont>
    <p:embeddedFont>
      <p:font typeface="Manrope SemiBold"/>
      <p:regular r:id="rId23"/>
      <p:bold r:id="rId24"/>
    </p:embeddedFont>
    <p:embeddedFont>
      <p:font typeface="Manrope"/>
      <p:regular r:id="rId25"/>
      <p:bold r:id="rId26"/>
    </p:embeddedFont>
    <p:embeddedFont>
      <p:font typeface="Manrope ExtraBold"/>
      <p:bold r:id="rId27"/>
    </p:embeddedFont>
    <p:embeddedFont>
      <p:font typeface="Manrope Medium"/>
      <p:regular r:id="rId28"/>
      <p:bold r:id="rId2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3DE8FBA-918E-4FB6-99A7-65B2E045212B}">
  <a:tblStyle styleId="{83DE8FBA-918E-4FB6-99A7-65B2E045212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Roboto-bold.fntdata"/><Relationship Id="rId22" Type="http://schemas.openxmlformats.org/officeDocument/2006/relationships/font" Target="fonts/Roboto-boldItalic.fntdata"/><Relationship Id="rId21" Type="http://schemas.openxmlformats.org/officeDocument/2006/relationships/font" Target="fonts/Roboto-italic.fntdata"/><Relationship Id="rId24" Type="http://schemas.openxmlformats.org/officeDocument/2006/relationships/font" Target="fonts/ManropeSemiBold-bold.fntdata"/><Relationship Id="rId23" Type="http://schemas.openxmlformats.org/officeDocument/2006/relationships/font" Target="fonts/ManropeSemiBold-regular.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Manrope-bold.fntdata"/><Relationship Id="rId25" Type="http://schemas.openxmlformats.org/officeDocument/2006/relationships/font" Target="fonts/Manrope-regular.fntdata"/><Relationship Id="rId28" Type="http://schemas.openxmlformats.org/officeDocument/2006/relationships/font" Target="fonts/ManropeMedium-regular.fntdata"/><Relationship Id="rId27" Type="http://schemas.openxmlformats.org/officeDocument/2006/relationships/font" Target="fonts/ManropeExtraBold-bold.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ManropeMedium-bold.fntdata"/><Relationship Id="rId7" Type="http://schemas.openxmlformats.org/officeDocument/2006/relationships/notesMaster" Target="notesMasters/notesMaster1.xml"/><Relationship Id="rId8" Type="http://schemas.openxmlformats.org/officeDocument/2006/relationships/slide" Target="slides/slide1.xml"/><Relationship Id="rId11" Type="http://schemas.openxmlformats.org/officeDocument/2006/relationships/slide" Target="slides/slide4.xml"/><Relationship Id="rId10" Type="http://schemas.openxmlformats.org/officeDocument/2006/relationships/slide" Target="slides/slide3.xml"/><Relationship Id="rId13" Type="http://schemas.openxmlformats.org/officeDocument/2006/relationships/slide" Target="slides/slide6.xml"/><Relationship Id="rId12" Type="http://schemas.openxmlformats.org/officeDocument/2006/relationships/slide" Target="slides/slide5.xml"/><Relationship Id="rId15" Type="http://schemas.openxmlformats.org/officeDocument/2006/relationships/slide" Target="slides/slide8.xml"/><Relationship Id="rId14" Type="http://schemas.openxmlformats.org/officeDocument/2006/relationships/slide" Target="slides/slide7.xml"/><Relationship Id="rId17" Type="http://schemas.openxmlformats.org/officeDocument/2006/relationships/font" Target="fonts/ManropeLight-bold.fntdata"/><Relationship Id="rId16" Type="http://schemas.openxmlformats.org/officeDocument/2006/relationships/font" Target="fonts/ManropeLight-regular.fntdata"/><Relationship Id="rId19" Type="http://schemas.openxmlformats.org/officeDocument/2006/relationships/font" Target="fonts/Roboto-regular.fntdata"/><Relationship Id="rId18" Type="http://schemas.openxmlformats.org/officeDocument/2006/relationships/font" Target="fonts/Anton-regular.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1" name="Shape 1061"/>
        <p:cNvGrpSpPr/>
        <p:nvPr/>
      </p:nvGrpSpPr>
      <p:grpSpPr>
        <a:xfrm>
          <a:off x="0" y="0"/>
          <a:ext cx="0" cy="0"/>
          <a:chOff x="0" y="0"/>
          <a:chExt cx="0" cy="0"/>
        </a:xfrm>
      </p:grpSpPr>
      <p:sp>
        <p:nvSpPr>
          <p:cNvPr id="1062" name="Google Shape;1062;g3843ec7959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3" name="Google Shape;1063;g3843ec7959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1100"/>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8" name="Shape 1068"/>
        <p:cNvGrpSpPr/>
        <p:nvPr/>
      </p:nvGrpSpPr>
      <p:grpSpPr>
        <a:xfrm>
          <a:off x="0" y="0"/>
          <a:ext cx="0" cy="0"/>
          <a:chOff x="0" y="0"/>
          <a:chExt cx="0" cy="0"/>
        </a:xfrm>
      </p:grpSpPr>
      <p:sp>
        <p:nvSpPr>
          <p:cNvPr id="1069" name="Google Shape;1069;g3843ec79596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0" name="Google Shape;1070;g3843ec79596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6" name="Shape 1076"/>
        <p:cNvGrpSpPr/>
        <p:nvPr/>
      </p:nvGrpSpPr>
      <p:grpSpPr>
        <a:xfrm>
          <a:off x="0" y="0"/>
          <a:ext cx="0" cy="0"/>
          <a:chOff x="0" y="0"/>
          <a:chExt cx="0" cy="0"/>
        </a:xfrm>
      </p:grpSpPr>
      <p:sp>
        <p:nvSpPr>
          <p:cNvPr id="1077" name="Google Shape;1077;g3843ec79596_0_10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8" name="Google Shape;1078;g3843ec79596_0_10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3" name="Shape 1083"/>
        <p:cNvGrpSpPr/>
        <p:nvPr/>
      </p:nvGrpSpPr>
      <p:grpSpPr>
        <a:xfrm>
          <a:off x="0" y="0"/>
          <a:ext cx="0" cy="0"/>
          <a:chOff x="0" y="0"/>
          <a:chExt cx="0" cy="0"/>
        </a:xfrm>
      </p:grpSpPr>
      <p:sp>
        <p:nvSpPr>
          <p:cNvPr id="1084" name="Google Shape;1084;g3877565e43e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5" name="Google Shape;1085;g3877565e43e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389257efde4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389257efde4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389257efde4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389257efde4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2" name="Shape 1102"/>
        <p:cNvGrpSpPr/>
        <p:nvPr/>
      </p:nvGrpSpPr>
      <p:grpSpPr>
        <a:xfrm>
          <a:off x="0" y="0"/>
          <a:ext cx="0" cy="0"/>
          <a:chOff x="0" y="0"/>
          <a:chExt cx="0" cy="0"/>
        </a:xfrm>
      </p:grpSpPr>
      <p:sp>
        <p:nvSpPr>
          <p:cNvPr id="1103" name="Google Shape;1103;g389257efde4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4" name="Google Shape;1104;g389257efde4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8" name="Shape 1108"/>
        <p:cNvGrpSpPr/>
        <p:nvPr/>
      </p:nvGrpSpPr>
      <p:grpSpPr>
        <a:xfrm>
          <a:off x="0" y="0"/>
          <a:ext cx="0" cy="0"/>
          <a:chOff x="0" y="0"/>
          <a:chExt cx="0" cy="0"/>
        </a:xfrm>
      </p:grpSpPr>
      <p:sp>
        <p:nvSpPr>
          <p:cNvPr id="1109" name="Google Shape;1109;g389257efde4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0" name="Google Shape;1110;g389257efde4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ITLE">
  <p:cSld name="BLANK_1_1_1_1_1_1">
    <p:spTree>
      <p:nvGrpSpPr>
        <p:cNvPr id="53" name="Shape 53"/>
        <p:cNvGrpSpPr/>
        <p:nvPr/>
      </p:nvGrpSpPr>
      <p:grpSpPr>
        <a:xfrm>
          <a:off x="0" y="0"/>
          <a:ext cx="0" cy="0"/>
          <a:chOff x="0" y="0"/>
          <a:chExt cx="0" cy="0"/>
        </a:xfrm>
      </p:grpSpPr>
      <p:grpSp>
        <p:nvGrpSpPr>
          <p:cNvPr id="54" name="Google Shape;54;p14"/>
          <p:cNvGrpSpPr/>
          <p:nvPr/>
        </p:nvGrpSpPr>
        <p:grpSpPr>
          <a:xfrm>
            <a:off x="-23299" y="-8075"/>
            <a:ext cx="9190577" cy="5150040"/>
            <a:chOff x="11751" y="-6300"/>
            <a:chExt cx="9190577" cy="5150040"/>
          </a:xfrm>
        </p:grpSpPr>
        <p:grpSp>
          <p:nvGrpSpPr>
            <p:cNvPr id="55" name="Google Shape;55;p14"/>
            <p:cNvGrpSpPr/>
            <p:nvPr/>
          </p:nvGrpSpPr>
          <p:grpSpPr>
            <a:xfrm>
              <a:off x="11751" y="-6300"/>
              <a:ext cx="4777902" cy="2703033"/>
              <a:chOff x="11750" y="-6290"/>
              <a:chExt cx="9125100" cy="5162400"/>
            </a:xfrm>
          </p:grpSpPr>
          <p:cxnSp>
            <p:nvCxnSpPr>
              <p:cNvPr id="56" name="Google Shape;56;p14"/>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7" name="Google Shape;57;p14"/>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8" name="Google Shape;58;p14"/>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9" name="Google Shape;59;p14"/>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0" name="Google Shape;60;p14"/>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1" name="Google Shape;61;p14"/>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2" name="Google Shape;62;p14"/>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3" name="Google Shape;63;p14"/>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4" name="Google Shape;64;p14"/>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5" name="Google Shape;65;p14"/>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6" name="Google Shape;66;p14"/>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7" name="Google Shape;67;p14"/>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8" name="Google Shape;68;p14"/>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9" name="Google Shape;69;p14"/>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70" name="Google Shape;70;p14"/>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71" name="Google Shape;71;p14"/>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72" name="Google Shape;72;p14"/>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73" name="Google Shape;73;p14"/>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74" name="Google Shape;74;p14"/>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75" name="Google Shape;75;p14"/>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76" name="Google Shape;76;p14"/>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77" name="Google Shape;77;p14"/>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nvGrpSpPr>
            <p:cNvPr id="78" name="Google Shape;78;p14"/>
            <p:cNvGrpSpPr/>
            <p:nvPr/>
          </p:nvGrpSpPr>
          <p:grpSpPr>
            <a:xfrm>
              <a:off x="11751" y="2440707"/>
              <a:ext cx="4777902" cy="2703033"/>
              <a:chOff x="11750" y="-6290"/>
              <a:chExt cx="9125100" cy="5162400"/>
            </a:xfrm>
          </p:grpSpPr>
          <p:cxnSp>
            <p:nvCxnSpPr>
              <p:cNvPr id="79" name="Google Shape;79;p14"/>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80" name="Google Shape;80;p14"/>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81" name="Google Shape;81;p14"/>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82" name="Google Shape;82;p14"/>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83" name="Google Shape;83;p14"/>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84" name="Google Shape;84;p14"/>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85" name="Google Shape;85;p14"/>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86" name="Google Shape;86;p14"/>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87" name="Google Shape;87;p14"/>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88" name="Google Shape;88;p14"/>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89" name="Google Shape;89;p14"/>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90" name="Google Shape;90;p14"/>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91" name="Google Shape;91;p14"/>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92" name="Google Shape;92;p14"/>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93" name="Google Shape;93;p14"/>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94" name="Google Shape;94;p14"/>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95" name="Google Shape;95;p14"/>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96" name="Google Shape;96;p14"/>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97" name="Google Shape;97;p14"/>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98" name="Google Shape;98;p14"/>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99" name="Google Shape;99;p14"/>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00" name="Google Shape;100;p14"/>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nvGrpSpPr>
            <p:cNvPr id="101" name="Google Shape;101;p14"/>
            <p:cNvGrpSpPr/>
            <p:nvPr/>
          </p:nvGrpSpPr>
          <p:grpSpPr>
            <a:xfrm>
              <a:off x="4424426" y="-6300"/>
              <a:ext cx="4777902" cy="2703033"/>
              <a:chOff x="11750" y="-6290"/>
              <a:chExt cx="9125100" cy="5162400"/>
            </a:xfrm>
          </p:grpSpPr>
          <p:cxnSp>
            <p:nvCxnSpPr>
              <p:cNvPr id="102" name="Google Shape;102;p14"/>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03" name="Google Shape;103;p14"/>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04" name="Google Shape;104;p14"/>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05" name="Google Shape;105;p14"/>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06" name="Google Shape;106;p14"/>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07" name="Google Shape;107;p14"/>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08" name="Google Shape;108;p14"/>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09" name="Google Shape;109;p14"/>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10" name="Google Shape;110;p14"/>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11" name="Google Shape;111;p14"/>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12" name="Google Shape;112;p14"/>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13" name="Google Shape;113;p14"/>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14" name="Google Shape;114;p14"/>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15" name="Google Shape;115;p14"/>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16" name="Google Shape;116;p14"/>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17" name="Google Shape;117;p14"/>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18" name="Google Shape;118;p14"/>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19" name="Google Shape;119;p14"/>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20" name="Google Shape;120;p14"/>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21" name="Google Shape;121;p14"/>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22" name="Google Shape;122;p14"/>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23" name="Google Shape;123;p14"/>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nvGrpSpPr>
            <p:cNvPr id="124" name="Google Shape;124;p14"/>
            <p:cNvGrpSpPr/>
            <p:nvPr/>
          </p:nvGrpSpPr>
          <p:grpSpPr>
            <a:xfrm>
              <a:off x="4424426" y="2440707"/>
              <a:ext cx="4777902" cy="2703033"/>
              <a:chOff x="11750" y="-6290"/>
              <a:chExt cx="9125100" cy="5162400"/>
            </a:xfrm>
          </p:grpSpPr>
          <p:cxnSp>
            <p:nvCxnSpPr>
              <p:cNvPr id="125" name="Google Shape;125;p14"/>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26" name="Google Shape;126;p14"/>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27" name="Google Shape;127;p14"/>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28" name="Google Shape;128;p14"/>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29" name="Google Shape;129;p14"/>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30" name="Google Shape;130;p14"/>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31" name="Google Shape;131;p14"/>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32" name="Google Shape;132;p14"/>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33" name="Google Shape;133;p14"/>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34" name="Google Shape;134;p14"/>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35" name="Google Shape;135;p14"/>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36" name="Google Shape;136;p14"/>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137" name="Google Shape;137;p14"/>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38" name="Google Shape;138;p14"/>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39" name="Google Shape;139;p14"/>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40" name="Google Shape;140;p14"/>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41" name="Google Shape;141;p14"/>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42" name="Google Shape;142;p14"/>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43" name="Google Shape;143;p14"/>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44" name="Google Shape;144;p14"/>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45" name="Google Shape;145;p14"/>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146" name="Google Shape;146;p14"/>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sp>
        <p:nvSpPr>
          <p:cNvPr id="147" name="Google Shape;147;p14"/>
          <p:cNvSpPr txBox="1"/>
          <p:nvPr>
            <p:ph type="title"/>
          </p:nvPr>
        </p:nvSpPr>
        <p:spPr>
          <a:xfrm>
            <a:off x="1081850" y="1719900"/>
            <a:ext cx="6984900" cy="1694100"/>
          </a:xfrm>
          <a:prstGeom prst="rect">
            <a:avLst/>
          </a:prstGeom>
        </p:spPr>
        <p:txBody>
          <a:bodyPr anchorCtr="0" anchor="ctr" bIns="91425" lIns="91425" spcFirstLastPara="1" rIns="91425" wrap="square" tIns="91425">
            <a:noAutofit/>
          </a:bodyPr>
          <a:lstStyle>
            <a:lvl1pPr lvl="0" algn="ctr">
              <a:lnSpc>
                <a:spcPct val="80000"/>
              </a:lnSpc>
              <a:spcBef>
                <a:spcPts val="0"/>
              </a:spcBef>
              <a:spcAft>
                <a:spcPts val="0"/>
              </a:spcAft>
              <a:buSzPts val="6000"/>
              <a:buFont typeface="Anton"/>
              <a:buNone/>
              <a:defRPr sz="6000"/>
            </a:lvl1pPr>
            <a:lvl2pPr lvl="1" algn="ctr">
              <a:lnSpc>
                <a:spcPct val="80000"/>
              </a:lnSpc>
              <a:spcBef>
                <a:spcPts val="0"/>
              </a:spcBef>
              <a:spcAft>
                <a:spcPts val="0"/>
              </a:spcAft>
              <a:buSzPts val="1400"/>
              <a:buNone/>
              <a:defRPr/>
            </a:lvl2pPr>
            <a:lvl3pPr lvl="2" algn="ctr">
              <a:lnSpc>
                <a:spcPct val="80000"/>
              </a:lnSpc>
              <a:spcBef>
                <a:spcPts val="0"/>
              </a:spcBef>
              <a:spcAft>
                <a:spcPts val="0"/>
              </a:spcAft>
              <a:buSzPts val="1400"/>
              <a:buNone/>
              <a:defRPr/>
            </a:lvl3pPr>
            <a:lvl4pPr lvl="3" algn="ctr">
              <a:lnSpc>
                <a:spcPct val="80000"/>
              </a:lnSpc>
              <a:spcBef>
                <a:spcPts val="0"/>
              </a:spcBef>
              <a:spcAft>
                <a:spcPts val="0"/>
              </a:spcAft>
              <a:buSzPts val="1400"/>
              <a:buNone/>
              <a:defRPr/>
            </a:lvl4pPr>
            <a:lvl5pPr lvl="4" algn="ctr">
              <a:lnSpc>
                <a:spcPct val="80000"/>
              </a:lnSpc>
              <a:spcBef>
                <a:spcPts val="0"/>
              </a:spcBef>
              <a:spcAft>
                <a:spcPts val="0"/>
              </a:spcAft>
              <a:buSzPts val="1400"/>
              <a:buNone/>
              <a:defRPr/>
            </a:lvl5pPr>
            <a:lvl6pPr lvl="5" algn="ctr">
              <a:lnSpc>
                <a:spcPct val="80000"/>
              </a:lnSpc>
              <a:spcBef>
                <a:spcPts val="0"/>
              </a:spcBef>
              <a:spcAft>
                <a:spcPts val="0"/>
              </a:spcAft>
              <a:buSzPts val="1400"/>
              <a:buNone/>
              <a:defRPr/>
            </a:lvl6pPr>
            <a:lvl7pPr lvl="6" algn="ctr">
              <a:lnSpc>
                <a:spcPct val="80000"/>
              </a:lnSpc>
              <a:spcBef>
                <a:spcPts val="0"/>
              </a:spcBef>
              <a:spcAft>
                <a:spcPts val="0"/>
              </a:spcAft>
              <a:buSzPts val="1400"/>
              <a:buNone/>
              <a:defRPr/>
            </a:lvl7pPr>
            <a:lvl8pPr lvl="7" algn="ctr">
              <a:lnSpc>
                <a:spcPct val="80000"/>
              </a:lnSpc>
              <a:spcBef>
                <a:spcPts val="0"/>
              </a:spcBef>
              <a:spcAft>
                <a:spcPts val="0"/>
              </a:spcAft>
              <a:buSzPts val="1400"/>
              <a:buNone/>
              <a:defRPr/>
            </a:lvl8pPr>
            <a:lvl9pPr lvl="8" algn="ctr">
              <a:lnSpc>
                <a:spcPct val="80000"/>
              </a:lnSpc>
              <a:spcBef>
                <a:spcPts val="0"/>
              </a:spcBef>
              <a:spcAft>
                <a:spcPts val="0"/>
              </a:spcAft>
              <a:buSzPts val="1400"/>
              <a:buNone/>
              <a:defRPr/>
            </a:lvl9pPr>
          </a:lstStyle>
          <a:p/>
        </p:txBody>
      </p:sp>
      <p:sp>
        <p:nvSpPr>
          <p:cNvPr id="148" name="Google Shape;148;p14"/>
          <p:cNvSpPr txBox="1"/>
          <p:nvPr>
            <p:ph idx="2" type="title"/>
          </p:nvPr>
        </p:nvSpPr>
        <p:spPr>
          <a:xfrm rot="-54379">
            <a:off x="5015453" y="3227438"/>
            <a:ext cx="1517290" cy="301238"/>
          </a:xfrm>
          <a:prstGeom prst="rect">
            <a:avLst/>
          </a:prstGeom>
          <a:solidFill>
            <a:schemeClr val="accent3"/>
          </a:solidFill>
        </p:spPr>
        <p:txBody>
          <a:bodyPr anchorCtr="0" anchor="ctr" bIns="91425" lIns="91425" spcFirstLastPara="1" rIns="91425" wrap="square" tIns="91425">
            <a:spAutoFit/>
          </a:bodyPr>
          <a:lstStyle>
            <a:lvl1pPr lvl="0" algn="ctr">
              <a:spcBef>
                <a:spcPts val="0"/>
              </a:spcBef>
              <a:spcAft>
                <a:spcPts val="0"/>
              </a:spcAft>
              <a:buSzPts val="1000"/>
              <a:buFont typeface="Manrope ExtraBold"/>
              <a:buNone/>
              <a:defRPr b="0" sz="1000">
                <a:latin typeface="Manrope ExtraBold"/>
                <a:ea typeface="Manrope ExtraBold"/>
                <a:cs typeface="Manrope ExtraBold"/>
                <a:sym typeface="Manrope ExtraBold"/>
              </a:defRPr>
            </a:lvl1pPr>
            <a:lvl2pPr lvl="1" algn="ctr">
              <a:spcBef>
                <a:spcPts val="0"/>
              </a:spcBef>
              <a:spcAft>
                <a:spcPts val="0"/>
              </a:spcAft>
              <a:buSzPts val="1300"/>
              <a:buFont typeface="Manrope ExtraBold"/>
              <a:buNone/>
              <a:defRPr sz="1300">
                <a:latin typeface="Manrope ExtraBold"/>
                <a:ea typeface="Manrope ExtraBold"/>
                <a:cs typeface="Manrope ExtraBold"/>
                <a:sym typeface="Manrope ExtraBold"/>
              </a:defRPr>
            </a:lvl2pPr>
            <a:lvl3pPr lvl="2" algn="ctr">
              <a:spcBef>
                <a:spcPts val="0"/>
              </a:spcBef>
              <a:spcAft>
                <a:spcPts val="0"/>
              </a:spcAft>
              <a:buSzPts val="1300"/>
              <a:buFont typeface="Manrope ExtraBold"/>
              <a:buNone/>
              <a:defRPr sz="1300">
                <a:latin typeface="Manrope ExtraBold"/>
                <a:ea typeface="Manrope ExtraBold"/>
                <a:cs typeface="Manrope ExtraBold"/>
                <a:sym typeface="Manrope ExtraBold"/>
              </a:defRPr>
            </a:lvl3pPr>
            <a:lvl4pPr lvl="3" algn="ctr">
              <a:spcBef>
                <a:spcPts val="0"/>
              </a:spcBef>
              <a:spcAft>
                <a:spcPts val="0"/>
              </a:spcAft>
              <a:buSzPts val="1300"/>
              <a:buFont typeface="Manrope ExtraBold"/>
              <a:buNone/>
              <a:defRPr sz="1300">
                <a:latin typeface="Manrope ExtraBold"/>
                <a:ea typeface="Manrope ExtraBold"/>
                <a:cs typeface="Manrope ExtraBold"/>
                <a:sym typeface="Manrope ExtraBold"/>
              </a:defRPr>
            </a:lvl4pPr>
            <a:lvl5pPr lvl="4" algn="ctr">
              <a:spcBef>
                <a:spcPts val="0"/>
              </a:spcBef>
              <a:spcAft>
                <a:spcPts val="0"/>
              </a:spcAft>
              <a:buSzPts val="1300"/>
              <a:buFont typeface="Manrope ExtraBold"/>
              <a:buNone/>
              <a:defRPr sz="1300">
                <a:latin typeface="Manrope ExtraBold"/>
                <a:ea typeface="Manrope ExtraBold"/>
                <a:cs typeface="Manrope ExtraBold"/>
                <a:sym typeface="Manrope ExtraBold"/>
              </a:defRPr>
            </a:lvl5pPr>
            <a:lvl6pPr lvl="5" algn="ctr">
              <a:spcBef>
                <a:spcPts val="0"/>
              </a:spcBef>
              <a:spcAft>
                <a:spcPts val="0"/>
              </a:spcAft>
              <a:buSzPts val="1300"/>
              <a:buFont typeface="Manrope ExtraBold"/>
              <a:buNone/>
              <a:defRPr sz="1300">
                <a:latin typeface="Manrope ExtraBold"/>
                <a:ea typeface="Manrope ExtraBold"/>
                <a:cs typeface="Manrope ExtraBold"/>
                <a:sym typeface="Manrope ExtraBold"/>
              </a:defRPr>
            </a:lvl6pPr>
            <a:lvl7pPr lvl="6" algn="ctr">
              <a:spcBef>
                <a:spcPts val="0"/>
              </a:spcBef>
              <a:spcAft>
                <a:spcPts val="0"/>
              </a:spcAft>
              <a:buSzPts val="1300"/>
              <a:buFont typeface="Manrope ExtraBold"/>
              <a:buNone/>
              <a:defRPr sz="1300">
                <a:latin typeface="Manrope ExtraBold"/>
                <a:ea typeface="Manrope ExtraBold"/>
                <a:cs typeface="Manrope ExtraBold"/>
                <a:sym typeface="Manrope ExtraBold"/>
              </a:defRPr>
            </a:lvl7pPr>
            <a:lvl8pPr lvl="7" algn="ctr">
              <a:spcBef>
                <a:spcPts val="0"/>
              </a:spcBef>
              <a:spcAft>
                <a:spcPts val="0"/>
              </a:spcAft>
              <a:buSzPts val="1300"/>
              <a:buFont typeface="Manrope ExtraBold"/>
              <a:buNone/>
              <a:defRPr sz="1300">
                <a:latin typeface="Manrope ExtraBold"/>
                <a:ea typeface="Manrope ExtraBold"/>
                <a:cs typeface="Manrope ExtraBold"/>
                <a:sym typeface="Manrope ExtraBold"/>
              </a:defRPr>
            </a:lvl8pPr>
            <a:lvl9pPr lvl="8" algn="ctr">
              <a:spcBef>
                <a:spcPts val="0"/>
              </a:spcBef>
              <a:spcAft>
                <a:spcPts val="0"/>
              </a:spcAft>
              <a:buSzPts val="1300"/>
              <a:buFont typeface="Manrope ExtraBold"/>
              <a:buNone/>
              <a:defRPr sz="1300">
                <a:latin typeface="Manrope ExtraBold"/>
                <a:ea typeface="Manrope ExtraBold"/>
                <a:cs typeface="Manrope ExtraBold"/>
                <a:sym typeface="Manrope ExtraBold"/>
              </a:defRPr>
            </a:lvl9pPr>
          </a:lstStyle>
          <a:p/>
        </p:txBody>
      </p:sp>
      <p:sp>
        <p:nvSpPr>
          <p:cNvPr id="149" name="Google Shape;149;p14"/>
          <p:cNvSpPr txBox="1"/>
          <p:nvPr>
            <p:ph idx="1" type="body"/>
          </p:nvPr>
        </p:nvSpPr>
        <p:spPr>
          <a:xfrm>
            <a:off x="2422100" y="4170725"/>
            <a:ext cx="4304400" cy="438300"/>
          </a:xfrm>
          <a:prstGeom prst="rect">
            <a:avLst/>
          </a:prstGeom>
        </p:spPr>
        <p:txBody>
          <a:bodyPr anchorCtr="0" anchor="ctr" bIns="91425" lIns="91425" spcFirstLastPara="1" rIns="91425" wrap="square" tIns="91425">
            <a:noAutofit/>
          </a:bodyPr>
          <a:lstStyle>
            <a:lvl1pPr indent="-292100" lvl="0" marL="457200" algn="ctr">
              <a:spcBef>
                <a:spcPts val="0"/>
              </a:spcBef>
              <a:spcAft>
                <a:spcPts val="0"/>
              </a:spcAft>
              <a:buSzPts val="1000"/>
              <a:buFont typeface="Manrope Light"/>
              <a:buChar char="●"/>
              <a:defRPr sz="1000">
                <a:latin typeface="Manrope Light"/>
                <a:ea typeface="Manrope Light"/>
                <a:cs typeface="Manrope Light"/>
                <a:sym typeface="Manrope Light"/>
              </a:defRPr>
            </a:lvl1pPr>
            <a:lvl2pPr indent="-292100" lvl="1" marL="914400" algn="ctr">
              <a:spcBef>
                <a:spcPts val="800"/>
              </a:spcBef>
              <a:spcAft>
                <a:spcPts val="0"/>
              </a:spcAft>
              <a:buSzPts val="1000"/>
              <a:buFont typeface="Manrope Light"/>
              <a:buChar char="○"/>
              <a:defRPr sz="1000">
                <a:latin typeface="Manrope Light"/>
                <a:ea typeface="Manrope Light"/>
                <a:cs typeface="Manrope Light"/>
                <a:sym typeface="Manrope Light"/>
              </a:defRPr>
            </a:lvl2pPr>
            <a:lvl3pPr indent="-292100" lvl="2" marL="1371600" algn="ctr">
              <a:spcBef>
                <a:spcPts val="800"/>
              </a:spcBef>
              <a:spcAft>
                <a:spcPts val="0"/>
              </a:spcAft>
              <a:buSzPts val="1000"/>
              <a:buFont typeface="Manrope Light"/>
              <a:buChar char="■"/>
              <a:defRPr sz="1000">
                <a:latin typeface="Manrope Light"/>
                <a:ea typeface="Manrope Light"/>
                <a:cs typeface="Manrope Light"/>
                <a:sym typeface="Manrope Light"/>
              </a:defRPr>
            </a:lvl3pPr>
            <a:lvl4pPr indent="-292100" lvl="3" marL="1828800" algn="ctr">
              <a:spcBef>
                <a:spcPts val="800"/>
              </a:spcBef>
              <a:spcAft>
                <a:spcPts val="0"/>
              </a:spcAft>
              <a:buSzPts val="1000"/>
              <a:buFont typeface="Manrope Light"/>
              <a:buChar char="●"/>
              <a:defRPr sz="1000">
                <a:latin typeface="Manrope Light"/>
                <a:ea typeface="Manrope Light"/>
                <a:cs typeface="Manrope Light"/>
                <a:sym typeface="Manrope Light"/>
              </a:defRPr>
            </a:lvl4pPr>
            <a:lvl5pPr indent="-292100" lvl="4" marL="2286000" algn="ctr">
              <a:spcBef>
                <a:spcPts val="800"/>
              </a:spcBef>
              <a:spcAft>
                <a:spcPts val="0"/>
              </a:spcAft>
              <a:buSzPts val="1000"/>
              <a:buFont typeface="Manrope Light"/>
              <a:buChar char="○"/>
              <a:defRPr sz="1000">
                <a:latin typeface="Manrope Light"/>
                <a:ea typeface="Manrope Light"/>
                <a:cs typeface="Manrope Light"/>
                <a:sym typeface="Manrope Light"/>
              </a:defRPr>
            </a:lvl5pPr>
            <a:lvl6pPr indent="-292100" lvl="5" marL="2743200" algn="ctr">
              <a:spcBef>
                <a:spcPts val="800"/>
              </a:spcBef>
              <a:spcAft>
                <a:spcPts val="0"/>
              </a:spcAft>
              <a:buSzPts val="1000"/>
              <a:buFont typeface="Manrope Light"/>
              <a:buChar char="■"/>
              <a:defRPr sz="1000">
                <a:latin typeface="Manrope Light"/>
                <a:ea typeface="Manrope Light"/>
                <a:cs typeface="Manrope Light"/>
                <a:sym typeface="Manrope Light"/>
              </a:defRPr>
            </a:lvl6pPr>
            <a:lvl7pPr indent="-292100" lvl="6" marL="3200400" algn="ctr">
              <a:spcBef>
                <a:spcPts val="800"/>
              </a:spcBef>
              <a:spcAft>
                <a:spcPts val="0"/>
              </a:spcAft>
              <a:buSzPts val="1000"/>
              <a:buFont typeface="Manrope Light"/>
              <a:buChar char="●"/>
              <a:defRPr sz="1000">
                <a:latin typeface="Manrope Light"/>
                <a:ea typeface="Manrope Light"/>
                <a:cs typeface="Manrope Light"/>
                <a:sym typeface="Manrope Light"/>
              </a:defRPr>
            </a:lvl7pPr>
            <a:lvl8pPr indent="-292100" lvl="7" marL="3657600" algn="ctr">
              <a:spcBef>
                <a:spcPts val="800"/>
              </a:spcBef>
              <a:spcAft>
                <a:spcPts val="0"/>
              </a:spcAft>
              <a:buSzPts val="1000"/>
              <a:buFont typeface="Manrope Light"/>
              <a:buChar char="○"/>
              <a:defRPr sz="1000">
                <a:latin typeface="Manrope Light"/>
                <a:ea typeface="Manrope Light"/>
                <a:cs typeface="Manrope Light"/>
                <a:sym typeface="Manrope Light"/>
              </a:defRPr>
            </a:lvl8pPr>
            <a:lvl9pPr indent="-292100" lvl="8" marL="4114800" algn="ctr">
              <a:spcBef>
                <a:spcPts val="800"/>
              </a:spcBef>
              <a:spcAft>
                <a:spcPts val="800"/>
              </a:spcAft>
              <a:buSzPts val="1000"/>
              <a:buFont typeface="Manrope Light"/>
              <a:buChar char="■"/>
              <a:defRPr sz="1000">
                <a:latin typeface="Manrope Light"/>
                <a:ea typeface="Manrope Light"/>
                <a:cs typeface="Manrope Light"/>
                <a:sym typeface="Manrope Light"/>
              </a:defRPr>
            </a:lvl9pPr>
          </a:lstStyle>
          <a:p/>
        </p:txBody>
      </p:sp>
      <p:sp>
        <p:nvSpPr>
          <p:cNvPr id="150" name="Google Shape;150;p14"/>
          <p:cNvSpPr txBox="1"/>
          <p:nvPr>
            <p:ph idx="3" type="title"/>
          </p:nvPr>
        </p:nvSpPr>
        <p:spPr>
          <a:xfrm rot="-555761">
            <a:off x="6594632" y="3130269"/>
            <a:ext cx="1047458" cy="301246"/>
          </a:xfrm>
          <a:prstGeom prst="rect">
            <a:avLst/>
          </a:prstGeom>
          <a:solidFill>
            <a:schemeClr val="lt2"/>
          </a:solidFill>
        </p:spPr>
        <p:txBody>
          <a:bodyPr anchorCtr="0" anchor="ctr" bIns="91425" lIns="91425" spcFirstLastPara="1" rIns="91425" wrap="square" tIns="91425">
            <a:noAutofit/>
          </a:bodyPr>
          <a:lstStyle>
            <a:lvl1pPr lvl="0" algn="ctr">
              <a:spcBef>
                <a:spcPts val="0"/>
              </a:spcBef>
              <a:spcAft>
                <a:spcPts val="0"/>
              </a:spcAft>
              <a:buSzPts val="1000"/>
              <a:buFont typeface="Manrope ExtraBold"/>
              <a:buNone/>
              <a:defRPr b="0" sz="1000">
                <a:latin typeface="Manrope ExtraBold"/>
                <a:ea typeface="Manrope ExtraBold"/>
                <a:cs typeface="Manrope ExtraBold"/>
                <a:sym typeface="Manrope ExtraBold"/>
              </a:defRPr>
            </a:lvl1pPr>
            <a:lvl2pPr lvl="1" algn="ctr">
              <a:spcBef>
                <a:spcPts val="0"/>
              </a:spcBef>
              <a:spcAft>
                <a:spcPts val="0"/>
              </a:spcAft>
              <a:buSzPts val="1300"/>
              <a:buFont typeface="Manrope ExtraBold"/>
              <a:buNone/>
              <a:defRPr sz="1300">
                <a:latin typeface="Manrope ExtraBold"/>
                <a:ea typeface="Manrope ExtraBold"/>
                <a:cs typeface="Manrope ExtraBold"/>
                <a:sym typeface="Manrope ExtraBold"/>
              </a:defRPr>
            </a:lvl2pPr>
            <a:lvl3pPr lvl="2" algn="ctr">
              <a:spcBef>
                <a:spcPts val="0"/>
              </a:spcBef>
              <a:spcAft>
                <a:spcPts val="0"/>
              </a:spcAft>
              <a:buSzPts val="1300"/>
              <a:buFont typeface="Manrope ExtraBold"/>
              <a:buNone/>
              <a:defRPr sz="1300">
                <a:latin typeface="Manrope ExtraBold"/>
                <a:ea typeface="Manrope ExtraBold"/>
                <a:cs typeface="Manrope ExtraBold"/>
                <a:sym typeface="Manrope ExtraBold"/>
              </a:defRPr>
            </a:lvl3pPr>
            <a:lvl4pPr lvl="3" algn="ctr">
              <a:spcBef>
                <a:spcPts val="0"/>
              </a:spcBef>
              <a:spcAft>
                <a:spcPts val="0"/>
              </a:spcAft>
              <a:buSzPts val="1300"/>
              <a:buFont typeface="Manrope ExtraBold"/>
              <a:buNone/>
              <a:defRPr sz="1300">
                <a:latin typeface="Manrope ExtraBold"/>
                <a:ea typeface="Manrope ExtraBold"/>
                <a:cs typeface="Manrope ExtraBold"/>
                <a:sym typeface="Manrope ExtraBold"/>
              </a:defRPr>
            </a:lvl4pPr>
            <a:lvl5pPr lvl="4" algn="ctr">
              <a:spcBef>
                <a:spcPts val="0"/>
              </a:spcBef>
              <a:spcAft>
                <a:spcPts val="0"/>
              </a:spcAft>
              <a:buSzPts val="1300"/>
              <a:buFont typeface="Manrope ExtraBold"/>
              <a:buNone/>
              <a:defRPr sz="1300">
                <a:latin typeface="Manrope ExtraBold"/>
                <a:ea typeface="Manrope ExtraBold"/>
                <a:cs typeface="Manrope ExtraBold"/>
                <a:sym typeface="Manrope ExtraBold"/>
              </a:defRPr>
            </a:lvl5pPr>
            <a:lvl6pPr lvl="5" algn="ctr">
              <a:spcBef>
                <a:spcPts val="0"/>
              </a:spcBef>
              <a:spcAft>
                <a:spcPts val="0"/>
              </a:spcAft>
              <a:buSzPts val="1300"/>
              <a:buFont typeface="Manrope ExtraBold"/>
              <a:buNone/>
              <a:defRPr sz="1300">
                <a:latin typeface="Manrope ExtraBold"/>
                <a:ea typeface="Manrope ExtraBold"/>
                <a:cs typeface="Manrope ExtraBold"/>
                <a:sym typeface="Manrope ExtraBold"/>
              </a:defRPr>
            </a:lvl6pPr>
            <a:lvl7pPr lvl="6" algn="ctr">
              <a:spcBef>
                <a:spcPts val="0"/>
              </a:spcBef>
              <a:spcAft>
                <a:spcPts val="0"/>
              </a:spcAft>
              <a:buSzPts val="1300"/>
              <a:buFont typeface="Manrope ExtraBold"/>
              <a:buNone/>
              <a:defRPr sz="1300">
                <a:latin typeface="Manrope ExtraBold"/>
                <a:ea typeface="Manrope ExtraBold"/>
                <a:cs typeface="Manrope ExtraBold"/>
                <a:sym typeface="Manrope ExtraBold"/>
              </a:defRPr>
            </a:lvl7pPr>
            <a:lvl8pPr lvl="7" algn="ctr">
              <a:spcBef>
                <a:spcPts val="0"/>
              </a:spcBef>
              <a:spcAft>
                <a:spcPts val="0"/>
              </a:spcAft>
              <a:buSzPts val="1300"/>
              <a:buFont typeface="Manrope ExtraBold"/>
              <a:buNone/>
              <a:defRPr sz="1300">
                <a:latin typeface="Manrope ExtraBold"/>
                <a:ea typeface="Manrope ExtraBold"/>
                <a:cs typeface="Manrope ExtraBold"/>
                <a:sym typeface="Manrope ExtraBold"/>
              </a:defRPr>
            </a:lvl8pPr>
            <a:lvl9pPr lvl="8" algn="ctr">
              <a:spcBef>
                <a:spcPts val="0"/>
              </a:spcBef>
              <a:spcAft>
                <a:spcPts val="0"/>
              </a:spcAft>
              <a:buSzPts val="1300"/>
              <a:buFont typeface="Manrope ExtraBold"/>
              <a:buNone/>
              <a:defRPr sz="1300">
                <a:latin typeface="Manrope ExtraBold"/>
                <a:ea typeface="Manrope ExtraBold"/>
                <a:cs typeface="Manrope ExtraBold"/>
                <a:sym typeface="Manrope ExtraBold"/>
              </a:defRPr>
            </a:lvl9pPr>
          </a:lstStyle>
          <a:p/>
        </p:txBody>
      </p:sp>
      <p:sp>
        <p:nvSpPr>
          <p:cNvPr id="151" name="Google Shape;151;p14"/>
          <p:cNvSpPr txBox="1"/>
          <p:nvPr>
            <p:ph idx="4" type="subTitle"/>
          </p:nvPr>
        </p:nvSpPr>
        <p:spPr>
          <a:xfrm rot="-503039">
            <a:off x="2206578" y="1204399"/>
            <a:ext cx="2211838" cy="438184"/>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1300"/>
              <a:buFont typeface="Manrope"/>
              <a:buNone/>
              <a:defRPr b="1" sz="13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1">
  <p:cSld name="BLANK_1">
    <p:bg>
      <p:bgPr>
        <a:solidFill>
          <a:schemeClr val="lt1"/>
        </a:solidFill>
      </p:bgPr>
    </p:bg>
    <p:spTree>
      <p:nvGrpSpPr>
        <p:cNvPr id="152" name="Shape 152"/>
        <p:cNvGrpSpPr/>
        <p:nvPr/>
      </p:nvGrpSpPr>
      <p:grpSpPr>
        <a:xfrm>
          <a:off x="0" y="0"/>
          <a:ext cx="0" cy="0"/>
          <a:chOff x="0" y="0"/>
          <a:chExt cx="0" cy="0"/>
        </a:xfrm>
      </p:grpSpPr>
      <p:sp>
        <p:nvSpPr>
          <p:cNvPr id="153" name="Google Shape;153;p15"/>
          <p:cNvSpPr/>
          <p:nvPr/>
        </p:nvSpPr>
        <p:spPr>
          <a:xfrm>
            <a:off x="0" y="0"/>
            <a:ext cx="9161700" cy="5143500"/>
          </a:xfrm>
          <a:prstGeom prst="snip1Rect">
            <a:avLst>
              <a:gd fmla="val 24161" name="adj"/>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154" name="Google Shape;154;p15"/>
          <p:cNvSpPr txBox="1"/>
          <p:nvPr>
            <p:ph type="title"/>
          </p:nvPr>
        </p:nvSpPr>
        <p:spPr>
          <a:xfrm>
            <a:off x="460500" y="2025700"/>
            <a:ext cx="4703100" cy="1821300"/>
          </a:xfrm>
          <a:prstGeom prst="rect">
            <a:avLst/>
          </a:prstGeom>
        </p:spPr>
        <p:txBody>
          <a:bodyPr anchorCtr="0" anchor="b" bIns="0" lIns="91425" spcFirstLastPara="1" rIns="91425" wrap="square" tIns="91425">
            <a:noAutofit/>
          </a:bodyPr>
          <a:lstStyle>
            <a:lvl1pPr lvl="0">
              <a:spcBef>
                <a:spcPts val="0"/>
              </a:spcBef>
              <a:spcAft>
                <a:spcPts val="0"/>
              </a:spcAft>
              <a:buSzPts val="9600"/>
              <a:buNone/>
              <a:defRPr b="0" sz="96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5" name="Google Shape;155;p15"/>
          <p:cNvSpPr txBox="1"/>
          <p:nvPr>
            <p:ph idx="1" type="body"/>
          </p:nvPr>
        </p:nvSpPr>
        <p:spPr>
          <a:xfrm>
            <a:off x="460500" y="4085525"/>
            <a:ext cx="3501600" cy="598200"/>
          </a:xfrm>
          <a:prstGeom prst="rect">
            <a:avLst/>
          </a:prstGeom>
        </p:spPr>
        <p:txBody>
          <a:bodyPr anchorCtr="0" anchor="b" bIns="91425" lIns="91425" spcFirstLastPara="1" rIns="91425" wrap="square" tIns="91425">
            <a:noAutofit/>
          </a:bodyPr>
          <a:lstStyle>
            <a:lvl1pPr indent="-292100" lvl="0" marL="457200">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156" name="Google Shape;156;p15"/>
          <p:cNvSpPr/>
          <p:nvPr/>
        </p:nvSpPr>
        <p:spPr>
          <a:xfrm>
            <a:off x="7735575" y="-10150"/>
            <a:ext cx="1428750" cy="1320800"/>
          </a:xfrm>
          <a:custGeom>
            <a:rect b="b" l="l" r="r" t="t"/>
            <a:pathLst>
              <a:path extrusionOk="0" h="52832" w="57150">
                <a:moveTo>
                  <a:pt x="4572" y="0"/>
                </a:moveTo>
                <a:lnTo>
                  <a:pt x="0" y="51308"/>
                </a:lnTo>
                <a:lnTo>
                  <a:pt x="57150" y="52832"/>
                </a:lnTo>
                <a:lnTo>
                  <a:pt x="57150" y="47752"/>
                </a:lnTo>
                <a:lnTo>
                  <a:pt x="9144" y="0"/>
                </a:lnTo>
                <a:close/>
              </a:path>
            </a:pathLst>
          </a:custGeom>
          <a:solidFill>
            <a:schemeClr val="dk1"/>
          </a:solidFill>
          <a:ln>
            <a:noFill/>
          </a:ln>
        </p:spPr>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agenda">
  <p:cSld name="BLANK_1_1_1_1_1_1_1_1_1_1_1">
    <p:spTree>
      <p:nvGrpSpPr>
        <p:cNvPr id="157" name="Shape 157"/>
        <p:cNvGrpSpPr/>
        <p:nvPr/>
      </p:nvGrpSpPr>
      <p:grpSpPr>
        <a:xfrm>
          <a:off x="0" y="0"/>
          <a:ext cx="0" cy="0"/>
          <a:chOff x="0" y="0"/>
          <a:chExt cx="0" cy="0"/>
        </a:xfrm>
      </p:grpSpPr>
      <p:sp>
        <p:nvSpPr>
          <p:cNvPr id="158" name="Google Shape;158;p16"/>
          <p:cNvSpPr txBox="1"/>
          <p:nvPr>
            <p:ph idx="1" type="body"/>
          </p:nvPr>
        </p:nvSpPr>
        <p:spPr>
          <a:xfrm>
            <a:off x="925650" y="1204025"/>
            <a:ext cx="4028700" cy="3671400"/>
          </a:xfrm>
          <a:prstGeom prst="rect">
            <a:avLst/>
          </a:prstGeom>
        </p:spPr>
        <p:txBody>
          <a:bodyPr anchorCtr="0" anchor="t" bIns="91425" lIns="91425" spcFirstLastPara="1" rIns="91425" wrap="square" tIns="91425">
            <a:normAutofit/>
          </a:bodyPr>
          <a:lstStyle>
            <a:lvl1pPr indent="-323850" lvl="0" marL="457200">
              <a:lnSpc>
                <a:spcPct val="170000"/>
              </a:lnSpc>
              <a:spcBef>
                <a:spcPts val="0"/>
              </a:spcBef>
              <a:spcAft>
                <a:spcPts val="0"/>
              </a:spcAft>
              <a:buSzPts val="1500"/>
              <a:buFont typeface="Manrope Medium"/>
              <a:buChar char="●"/>
              <a:defRPr sz="1500">
                <a:latin typeface="Manrope Medium"/>
                <a:ea typeface="Manrope Medium"/>
                <a:cs typeface="Manrope Medium"/>
                <a:sym typeface="Manrope Medium"/>
              </a:defRPr>
            </a:lvl1pPr>
            <a:lvl2pPr indent="-323850" lvl="1" marL="914400">
              <a:lnSpc>
                <a:spcPct val="170000"/>
              </a:lnSpc>
              <a:spcBef>
                <a:spcPts val="0"/>
              </a:spcBef>
              <a:spcAft>
                <a:spcPts val="0"/>
              </a:spcAft>
              <a:buSzPts val="1500"/>
              <a:buFont typeface="Manrope Medium"/>
              <a:buChar char="○"/>
              <a:defRPr sz="1500">
                <a:latin typeface="Manrope Medium"/>
                <a:ea typeface="Manrope Medium"/>
                <a:cs typeface="Manrope Medium"/>
                <a:sym typeface="Manrope Medium"/>
              </a:defRPr>
            </a:lvl2pPr>
            <a:lvl3pPr indent="-323850" lvl="2" marL="1371600">
              <a:lnSpc>
                <a:spcPct val="170000"/>
              </a:lnSpc>
              <a:spcBef>
                <a:spcPts val="0"/>
              </a:spcBef>
              <a:spcAft>
                <a:spcPts val="0"/>
              </a:spcAft>
              <a:buSzPts val="1500"/>
              <a:buFont typeface="Manrope Medium"/>
              <a:buChar char="■"/>
              <a:defRPr sz="1500">
                <a:latin typeface="Manrope Medium"/>
                <a:ea typeface="Manrope Medium"/>
                <a:cs typeface="Manrope Medium"/>
                <a:sym typeface="Manrope Medium"/>
              </a:defRPr>
            </a:lvl3pPr>
            <a:lvl4pPr indent="-323850" lvl="3" marL="1828800">
              <a:lnSpc>
                <a:spcPct val="170000"/>
              </a:lnSpc>
              <a:spcBef>
                <a:spcPts val="0"/>
              </a:spcBef>
              <a:spcAft>
                <a:spcPts val="0"/>
              </a:spcAft>
              <a:buSzPts val="1500"/>
              <a:buFont typeface="Manrope Medium"/>
              <a:buChar char="●"/>
              <a:defRPr sz="1500">
                <a:latin typeface="Manrope Medium"/>
                <a:ea typeface="Manrope Medium"/>
                <a:cs typeface="Manrope Medium"/>
                <a:sym typeface="Manrope Medium"/>
              </a:defRPr>
            </a:lvl4pPr>
            <a:lvl5pPr indent="-323850" lvl="4" marL="2286000">
              <a:lnSpc>
                <a:spcPct val="170000"/>
              </a:lnSpc>
              <a:spcBef>
                <a:spcPts val="0"/>
              </a:spcBef>
              <a:spcAft>
                <a:spcPts val="0"/>
              </a:spcAft>
              <a:buSzPts val="1500"/>
              <a:buFont typeface="Manrope Medium"/>
              <a:buChar char="○"/>
              <a:defRPr sz="1500">
                <a:latin typeface="Manrope Medium"/>
                <a:ea typeface="Manrope Medium"/>
                <a:cs typeface="Manrope Medium"/>
                <a:sym typeface="Manrope Medium"/>
              </a:defRPr>
            </a:lvl5pPr>
            <a:lvl6pPr indent="-323850" lvl="5" marL="2743200">
              <a:lnSpc>
                <a:spcPct val="170000"/>
              </a:lnSpc>
              <a:spcBef>
                <a:spcPts val="0"/>
              </a:spcBef>
              <a:spcAft>
                <a:spcPts val="0"/>
              </a:spcAft>
              <a:buSzPts val="1500"/>
              <a:buFont typeface="Manrope Medium"/>
              <a:buChar char="■"/>
              <a:defRPr sz="1500">
                <a:latin typeface="Manrope Medium"/>
                <a:ea typeface="Manrope Medium"/>
                <a:cs typeface="Manrope Medium"/>
                <a:sym typeface="Manrope Medium"/>
              </a:defRPr>
            </a:lvl6pPr>
            <a:lvl7pPr indent="-323850" lvl="6" marL="3200400">
              <a:lnSpc>
                <a:spcPct val="170000"/>
              </a:lnSpc>
              <a:spcBef>
                <a:spcPts val="0"/>
              </a:spcBef>
              <a:spcAft>
                <a:spcPts val="0"/>
              </a:spcAft>
              <a:buSzPts val="1500"/>
              <a:buFont typeface="Manrope Medium"/>
              <a:buChar char="●"/>
              <a:defRPr sz="1500">
                <a:latin typeface="Manrope Medium"/>
                <a:ea typeface="Manrope Medium"/>
                <a:cs typeface="Manrope Medium"/>
                <a:sym typeface="Manrope Medium"/>
              </a:defRPr>
            </a:lvl7pPr>
            <a:lvl8pPr indent="-323850" lvl="7" marL="3657600">
              <a:lnSpc>
                <a:spcPct val="170000"/>
              </a:lnSpc>
              <a:spcBef>
                <a:spcPts val="0"/>
              </a:spcBef>
              <a:spcAft>
                <a:spcPts val="0"/>
              </a:spcAft>
              <a:buSzPts val="1500"/>
              <a:buFont typeface="Manrope Medium"/>
              <a:buChar char="○"/>
              <a:defRPr sz="1500">
                <a:latin typeface="Manrope Medium"/>
                <a:ea typeface="Manrope Medium"/>
                <a:cs typeface="Manrope Medium"/>
                <a:sym typeface="Manrope Medium"/>
              </a:defRPr>
            </a:lvl8pPr>
            <a:lvl9pPr indent="-323850" lvl="8" marL="4114800">
              <a:lnSpc>
                <a:spcPct val="170000"/>
              </a:lnSpc>
              <a:spcBef>
                <a:spcPts val="0"/>
              </a:spcBef>
              <a:spcAft>
                <a:spcPts val="0"/>
              </a:spcAft>
              <a:buSzPts val="1500"/>
              <a:buFont typeface="Manrope Medium"/>
              <a:buChar char="■"/>
              <a:defRPr sz="1500">
                <a:latin typeface="Manrope Medium"/>
                <a:ea typeface="Manrope Medium"/>
                <a:cs typeface="Manrope Medium"/>
                <a:sym typeface="Manrope Medium"/>
              </a:defRPr>
            </a:lvl9pPr>
          </a:lstStyle>
          <a:p/>
        </p:txBody>
      </p:sp>
      <p:grpSp>
        <p:nvGrpSpPr>
          <p:cNvPr id="159" name="Google Shape;159;p16"/>
          <p:cNvGrpSpPr/>
          <p:nvPr/>
        </p:nvGrpSpPr>
        <p:grpSpPr>
          <a:xfrm>
            <a:off x="-6750" y="576950"/>
            <a:ext cx="9144146" cy="4114800"/>
            <a:chOff x="-6750" y="576950"/>
            <a:chExt cx="9144146" cy="4114800"/>
          </a:xfrm>
        </p:grpSpPr>
        <p:cxnSp>
          <p:nvCxnSpPr>
            <p:cNvPr id="160" name="Google Shape;160;p16"/>
            <p:cNvCxnSpPr/>
            <p:nvPr/>
          </p:nvCxnSpPr>
          <p:spPr>
            <a:xfrm>
              <a:off x="-6750" y="576950"/>
              <a:ext cx="9137400" cy="0"/>
            </a:xfrm>
            <a:prstGeom prst="straightConnector1">
              <a:avLst/>
            </a:prstGeom>
            <a:noFill/>
            <a:ln cap="flat" cmpd="sng" w="9525">
              <a:solidFill>
                <a:schemeClr val="accent5"/>
              </a:solidFill>
              <a:prstDash val="solid"/>
              <a:round/>
              <a:headEnd len="sm" w="sm" type="none"/>
              <a:tailEnd len="sm" w="sm" type="none"/>
            </a:ln>
          </p:spPr>
        </p:cxnSp>
        <p:cxnSp>
          <p:nvCxnSpPr>
            <p:cNvPr id="161" name="Google Shape;161;p16"/>
            <p:cNvCxnSpPr/>
            <p:nvPr/>
          </p:nvCxnSpPr>
          <p:spPr>
            <a:xfrm>
              <a:off x="-4" y="1091300"/>
              <a:ext cx="9137400" cy="0"/>
            </a:xfrm>
            <a:prstGeom prst="straightConnector1">
              <a:avLst/>
            </a:prstGeom>
            <a:noFill/>
            <a:ln cap="flat" cmpd="sng" w="9525">
              <a:solidFill>
                <a:schemeClr val="accent5"/>
              </a:solidFill>
              <a:prstDash val="solid"/>
              <a:round/>
              <a:headEnd len="sm" w="sm" type="none"/>
              <a:tailEnd len="sm" w="sm" type="none"/>
            </a:ln>
          </p:spPr>
        </p:cxnSp>
        <p:cxnSp>
          <p:nvCxnSpPr>
            <p:cNvPr id="162" name="Google Shape;162;p16"/>
            <p:cNvCxnSpPr/>
            <p:nvPr/>
          </p:nvCxnSpPr>
          <p:spPr>
            <a:xfrm>
              <a:off x="-4" y="1605650"/>
              <a:ext cx="9137400" cy="0"/>
            </a:xfrm>
            <a:prstGeom prst="straightConnector1">
              <a:avLst/>
            </a:prstGeom>
            <a:noFill/>
            <a:ln cap="flat" cmpd="sng" w="9525">
              <a:solidFill>
                <a:schemeClr val="accent5"/>
              </a:solidFill>
              <a:prstDash val="solid"/>
              <a:round/>
              <a:headEnd len="sm" w="sm" type="none"/>
              <a:tailEnd len="sm" w="sm" type="none"/>
            </a:ln>
          </p:spPr>
        </p:cxnSp>
        <p:cxnSp>
          <p:nvCxnSpPr>
            <p:cNvPr id="163" name="Google Shape;163;p16"/>
            <p:cNvCxnSpPr/>
            <p:nvPr/>
          </p:nvCxnSpPr>
          <p:spPr>
            <a:xfrm>
              <a:off x="-4" y="2120000"/>
              <a:ext cx="9137400" cy="0"/>
            </a:xfrm>
            <a:prstGeom prst="straightConnector1">
              <a:avLst/>
            </a:prstGeom>
            <a:noFill/>
            <a:ln cap="flat" cmpd="sng" w="9525">
              <a:solidFill>
                <a:schemeClr val="accent5"/>
              </a:solidFill>
              <a:prstDash val="solid"/>
              <a:round/>
              <a:headEnd len="sm" w="sm" type="none"/>
              <a:tailEnd len="sm" w="sm" type="none"/>
            </a:ln>
          </p:spPr>
        </p:cxnSp>
        <p:cxnSp>
          <p:nvCxnSpPr>
            <p:cNvPr id="164" name="Google Shape;164;p16"/>
            <p:cNvCxnSpPr/>
            <p:nvPr/>
          </p:nvCxnSpPr>
          <p:spPr>
            <a:xfrm>
              <a:off x="-4" y="2634350"/>
              <a:ext cx="9137400" cy="0"/>
            </a:xfrm>
            <a:prstGeom prst="straightConnector1">
              <a:avLst/>
            </a:prstGeom>
            <a:noFill/>
            <a:ln cap="flat" cmpd="sng" w="9525">
              <a:solidFill>
                <a:schemeClr val="accent5"/>
              </a:solidFill>
              <a:prstDash val="solid"/>
              <a:round/>
              <a:headEnd len="sm" w="sm" type="none"/>
              <a:tailEnd len="sm" w="sm" type="none"/>
            </a:ln>
          </p:spPr>
        </p:cxnSp>
        <p:cxnSp>
          <p:nvCxnSpPr>
            <p:cNvPr id="165" name="Google Shape;165;p16"/>
            <p:cNvCxnSpPr/>
            <p:nvPr/>
          </p:nvCxnSpPr>
          <p:spPr>
            <a:xfrm>
              <a:off x="-4" y="3148700"/>
              <a:ext cx="9137400" cy="0"/>
            </a:xfrm>
            <a:prstGeom prst="straightConnector1">
              <a:avLst/>
            </a:prstGeom>
            <a:noFill/>
            <a:ln cap="flat" cmpd="sng" w="9525">
              <a:solidFill>
                <a:schemeClr val="accent5"/>
              </a:solidFill>
              <a:prstDash val="solid"/>
              <a:round/>
              <a:headEnd len="sm" w="sm" type="none"/>
              <a:tailEnd len="sm" w="sm" type="none"/>
            </a:ln>
          </p:spPr>
        </p:cxnSp>
        <p:cxnSp>
          <p:nvCxnSpPr>
            <p:cNvPr id="166" name="Google Shape;166;p16"/>
            <p:cNvCxnSpPr/>
            <p:nvPr/>
          </p:nvCxnSpPr>
          <p:spPr>
            <a:xfrm>
              <a:off x="-4" y="3663050"/>
              <a:ext cx="9137400" cy="0"/>
            </a:xfrm>
            <a:prstGeom prst="straightConnector1">
              <a:avLst/>
            </a:prstGeom>
            <a:noFill/>
            <a:ln cap="flat" cmpd="sng" w="9525">
              <a:solidFill>
                <a:schemeClr val="accent5"/>
              </a:solidFill>
              <a:prstDash val="solid"/>
              <a:round/>
              <a:headEnd len="sm" w="sm" type="none"/>
              <a:tailEnd len="sm" w="sm" type="none"/>
            </a:ln>
          </p:spPr>
        </p:cxnSp>
        <p:cxnSp>
          <p:nvCxnSpPr>
            <p:cNvPr id="167" name="Google Shape;167;p16"/>
            <p:cNvCxnSpPr/>
            <p:nvPr/>
          </p:nvCxnSpPr>
          <p:spPr>
            <a:xfrm>
              <a:off x="-4" y="4177400"/>
              <a:ext cx="9137400" cy="0"/>
            </a:xfrm>
            <a:prstGeom prst="straightConnector1">
              <a:avLst/>
            </a:prstGeom>
            <a:noFill/>
            <a:ln cap="flat" cmpd="sng" w="9525">
              <a:solidFill>
                <a:schemeClr val="accent5"/>
              </a:solidFill>
              <a:prstDash val="solid"/>
              <a:round/>
              <a:headEnd len="sm" w="sm" type="none"/>
              <a:tailEnd len="sm" w="sm" type="none"/>
            </a:ln>
          </p:spPr>
        </p:cxnSp>
        <p:cxnSp>
          <p:nvCxnSpPr>
            <p:cNvPr id="168" name="Google Shape;168;p16"/>
            <p:cNvCxnSpPr/>
            <p:nvPr/>
          </p:nvCxnSpPr>
          <p:spPr>
            <a:xfrm>
              <a:off x="-4" y="4691750"/>
              <a:ext cx="9137400" cy="0"/>
            </a:xfrm>
            <a:prstGeom prst="straightConnector1">
              <a:avLst/>
            </a:prstGeom>
            <a:noFill/>
            <a:ln cap="flat" cmpd="sng" w="9525">
              <a:solidFill>
                <a:schemeClr val="accent5"/>
              </a:solidFill>
              <a:prstDash val="solid"/>
              <a:round/>
              <a:headEnd len="sm" w="sm" type="none"/>
              <a:tailEnd len="sm" w="sm" type="none"/>
            </a:ln>
          </p:spPr>
        </p:cxnSp>
      </p:grpSp>
      <p:cxnSp>
        <p:nvCxnSpPr>
          <p:cNvPr id="169" name="Google Shape;169;p16"/>
          <p:cNvCxnSpPr/>
          <p:nvPr/>
        </p:nvCxnSpPr>
        <p:spPr>
          <a:xfrm>
            <a:off x="710300" y="0"/>
            <a:ext cx="0" cy="5143500"/>
          </a:xfrm>
          <a:prstGeom prst="straightConnector1">
            <a:avLst/>
          </a:prstGeom>
          <a:noFill/>
          <a:ln cap="flat" cmpd="sng" w="9525">
            <a:solidFill>
              <a:schemeClr val="accent1"/>
            </a:solidFill>
            <a:prstDash val="solid"/>
            <a:round/>
            <a:headEnd len="sm" w="sm" type="none"/>
            <a:tailEnd len="sm" w="sm" type="none"/>
          </a:ln>
        </p:spPr>
      </p:cxnSp>
      <p:cxnSp>
        <p:nvCxnSpPr>
          <p:cNvPr id="170" name="Google Shape;170;p16"/>
          <p:cNvCxnSpPr/>
          <p:nvPr/>
        </p:nvCxnSpPr>
        <p:spPr>
          <a:xfrm>
            <a:off x="664825" y="0"/>
            <a:ext cx="0" cy="5143500"/>
          </a:xfrm>
          <a:prstGeom prst="straightConnector1">
            <a:avLst/>
          </a:prstGeom>
          <a:noFill/>
          <a:ln cap="flat" cmpd="sng" w="9525">
            <a:solidFill>
              <a:schemeClr val="accent1"/>
            </a:solidFill>
            <a:prstDash val="solid"/>
            <a:round/>
            <a:headEnd len="sm" w="sm" type="none"/>
            <a:tailEnd len="sm" w="sm" type="none"/>
          </a:ln>
        </p:spPr>
      </p:cxnSp>
      <p:sp>
        <p:nvSpPr>
          <p:cNvPr id="171" name="Google Shape;171;p16"/>
          <p:cNvSpPr/>
          <p:nvPr/>
        </p:nvSpPr>
        <p:spPr>
          <a:xfrm>
            <a:off x="245425" y="1542047"/>
            <a:ext cx="132600" cy="1272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anrope"/>
              <a:ea typeface="Manrope"/>
              <a:cs typeface="Manrope"/>
              <a:sym typeface="Manrope"/>
            </a:endParaRPr>
          </a:p>
        </p:txBody>
      </p:sp>
      <p:sp>
        <p:nvSpPr>
          <p:cNvPr id="172" name="Google Shape;172;p16"/>
          <p:cNvSpPr/>
          <p:nvPr/>
        </p:nvSpPr>
        <p:spPr>
          <a:xfrm>
            <a:off x="245425" y="3599460"/>
            <a:ext cx="132600" cy="1272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anrope"/>
              <a:ea typeface="Manrope"/>
              <a:cs typeface="Manrope"/>
              <a:sym typeface="Manrope"/>
            </a:endParaRPr>
          </a:p>
        </p:txBody>
      </p:sp>
      <p:sp>
        <p:nvSpPr>
          <p:cNvPr id="173" name="Google Shape;173;p16"/>
          <p:cNvSpPr txBox="1"/>
          <p:nvPr>
            <p:ph type="title"/>
          </p:nvPr>
        </p:nvSpPr>
        <p:spPr>
          <a:xfrm rot="-289081">
            <a:off x="587746" y="495097"/>
            <a:ext cx="2100221" cy="569601"/>
          </a:xfrm>
          <a:prstGeom prst="rect">
            <a:avLst/>
          </a:prstGeom>
          <a:solidFill>
            <a:schemeClr val="dk2"/>
          </a:solidFill>
        </p:spPr>
        <p:txBody>
          <a:bodyPr anchorCtr="0" anchor="ctr" bIns="91425" lIns="91425" spcFirstLastPara="1" rIns="91425" wrap="square" tIns="91425">
            <a:noAutofit/>
          </a:bodyPr>
          <a:lstStyle>
            <a:lvl1pPr lvl="0" algn="ctr">
              <a:spcBef>
                <a:spcPts val="0"/>
              </a:spcBef>
              <a:spcAft>
                <a:spcPts val="0"/>
              </a:spcAft>
              <a:buSzPts val="3000"/>
              <a:buFont typeface="Anton"/>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Quarter's Goals">
  <p:cSld name="CUSTOM_1_1_3_1_1">
    <p:spTree>
      <p:nvGrpSpPr>
        <p:cNvPr id="174" name="Shape 174"/>
        <p:cNvGrpSpPr/>
        <p:nvPr/>
      </p:nvGrpSpPr>
      <p:grpSpPr>
        <a:xfrm>
          <a:off x="0" y="0"/>
          <a:ext cx="0" cy="0"/>
          <a:chOff x="0" y="0"/>
          <a:chExt cx="0" cy="0"/>
        </a:xfrm>
      </p:grpSpPr>
      <p:grpSp>
        <p:nvGrpSpPr>
          <p:cNvPr id="175" name="Google Shape;175;p17"/>
          <p:cNvGrpSpPr/>
          <p:nvPr/>
        </p:nvGrpSpPr>
        <p:grpSpPr>
          <a:xfrm>
            <a:off x="392964" y="576950"/>
            <a:ext cx="8764835" cy="4114800"/>
            <a:chOff x="374175" y="576950"/>
            <a:chExt cx="8783280" cy="4114800"/>
          </a:xfrm>
        </p:grpSpPr>
        <p:cxnSp>
          <p:nvCxnSpPr>
            <p:cNvPr id="176" name="Google Shape;176;p17"/>
            <p:cNvCxnSpPr/>
            <p:nvPr/>
          </p:nvCxnSpPr>
          <p:spPr>
            <a:xfrm>
              <a:off x="374175" y="576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177" name="Google Shape;177;p17"/>
            <p:cNvCxnSpPr/>
            <p:nvPr/>
          </p:nvCxnSpPr>
          <p:spPr>
            <a:xfrm>
              <a:off x="380655" y="1110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178" name="Google Shape;178;p17"/>
            <p:cNvCxnSpPr/>
            <p:nvPr/>
          </p:nvCxnSpPr>
          <p:spPr>
            <a:xfrm>
              <a:off x="380655" y="16437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179" name="Google Shape;179;p17"/>
            <p:cNvCxnSpPr/>
            <p:nvPr/>
          </p:nvCxnSpPr>
          <p:spPr>
            <a:xfrm>
              <a:off x="380655" y="2100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180" name="Google Shape;180;p17"/>
            <p:cNvCxnSpPr/>
            <p:nvPr/>
          </p:nvCxnSpPr>
          <p:spPr>
            <a:xfrm>
              <a:off x="380655" y="2634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181" name="Google Shape;181;p17"/>
            <p:cNvCxnSpPr/>
            <p:nvPr/>
          </p:nvCxnSpPr>
          <p:spPr>
            <a:xfrm>
              <a:off x="380655" y="31677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182" name="Google Shape;182;p17"/>
            <p:cNvCxnSpPr/>
            <p:nvPr/>
          </p:nvCxnSpPr>
          <p:spPr>
            <a:xfrm>
              <a:off x="380655" y="3624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183" name="Google Shape;183;p17"/>
            <p:cNvCxnSpPr/>
            <p:nvPr/>
          </p:nvCxnSpPr>
          <p:spPr>
            <a:xfrm>
              <a:off x="380655" y="4158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184" name="Google Shape;184;p17"/>
            <p:cNvCxnSpPr/>
            <p:nvPr/>
          </p:nvCxnSpPr>
          <p:spPr>
            <a:xfrm>
              <a:off x="380655" y="4691750"/>
              <a:ext cx="8776800" cy="0"/>
            </a:xfrm>
            <a:prstGeom prst="straightConnector1">
              <a:avLst/>
            </a:prstGeom>
            <a:noFill/>
            <a:ln cap="flat" cmpd="sng" w="9525">
              <a:solidFill>
                <a:schemeClr val="accent5"/>
              </a:solidFill>
              <a:prstDash val="solid"/>
              <a:round/>
              <a:headEnd len="sm" w="sm" type="none"/>
              <a:tailEnd len="sm" w="sm" type="none"/>
            </a:ln>
          </p:spPr>
        </p:cxnSp>
      </p:grpSp>
      <p:cxnSp>
        <p:nvCxnSpPr>
          <p:cNvPr id="185" name="Google Shape;185;p17"/>
          <p:cNvCxnSpPr/>
          <p:nvPr/>
        </p:nvCxnSpPr>
        <p:spPr>
          <a:xfrm>
            <a:off x="392950" y="-20266"/>
            <a:ext cx="0" cy="5165700"/>
          </a:xfrm>
          <a:prstGeom prst="straightConnector1">
            <a:avLst/>
          </a:prstGeom>
          <a:noFill/>
          <a:ln cap="flat" cmpd="sng" w="9525">
            <a:solidFill>
              <a:schemeClr val="accent5"/>
            </a:solidFill>
            <a:prstDash val="solid"/>
            <a:round/>
            <a:headEnd len="sm" w="sm" type="none"/>
            <a:tailEnd len="sm" w="sm" type="none"/>
          </a:ln>
        </p:spPr>
      </p:cxnSp>
      <p:grpSp>
        <p:nvGrpSpPr>
          <p:cNvPr id="186" name="Google Shape;186;p17"/>
          <p:cNvGrpSpPr/>
          <p:nvPr/>
        </p:nvGrpSpPr>
        <p:grpSpPr>
          <a:xfrm>
            <a:off x="114421" y="175123"/>
            <a:ext cx="134104" cy="4750255"/>
            <a:chOff x="114421" y="175123"/>
            <a:chExt cx="134104" cy="4750255"/>
          </a:xfrm>
        </p:grpSpPr>
        <p:grpSp>
          <p:nvGrpSpPr>
            <p:cNvPr id="187" name="Google Shape;187;p17"/>
            <p:cNvGrpSpPr/>
            <p:nvPr/>
          </p:nvGrpSpPr>
          <p:grpSpPr>
            <a:xfrm>
              <a:off x="114421" y="175123"/>
              <a:ext cx="134104" cy="4334807"/>
              <a:chOff x="5432271" y="383100"/>
              <a:chExt cx="137854" cy="4456010"/>
            </a:xfrm>
          </p:grpSpPr>
          <p:grpSp>
            <p:nvGrpSpPr>
              <p:cNvPr id="188" name="Google Shape;188;p17"/>
              <p:cNvGrpSpPr/>
              <p:nvPr/>
            </p:nvGrpSpPr>
            <p:grpSpPr>
              <a:xfrm>
                <a:off x="5432271" y="383100"/>
                <a:ext cx="137854" cy="981668"/>
                <a:chOff x="5432271" y="383100"/>
                <a:chExt cx="137854" cy="981668"/>
              </a:xfrm>
            </p:grpSpPr>
            <p:sp>
              <p:nvSpPr>
                <p:cNvPr id="189" name="Google Shape;189;p17"/>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190" name="Google Shape;190;p17"/>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191" name="Google Shape;191;p17"/>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192" name="Google Shape;192;p17"/>
              <p:cNvGrpSpPr/>
              <p:nvPr/>
            </p:nvGrpSpPr>
            <p:grpSpPr>
              <a:xfrm>
                <a:off x="5432271" y="1678500"/>
                <a:ext cx="137854" cy="981668"/>
                <a:chOff x="5432271" y="383100"/>
                <a:chExt cx="137854" cy="981668"/>
              </a:xfrm>
            </p:grpSpPr>
            <p:sp>
              <p:nvSpPr>
                <p:cNvPr id="193" name="Google Shape;193;p17"/>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194" name="Google Shape;194;p17"/>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195" name="Google Shape;195;p17"/>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196" name="Google Shape;196;p17"/>
              <p:cNvGrpSpPr/>
              <p:nvPr/>
            </p:nvGrpSpPr>
            <p:grpSpPr>
              <a:xfrm>
                <a:off x="5432271" y="2973900"/>
                <a:ext cx="137854" cy="981668"/>
                <a:chOff x="5432271" y="383100"/>
                <a:chExt cx="137854" cy="981668"/>
              </a:xfrm>
            </p:grpSpPr>
            <p:sp>
              <p:nvSpPr>
                <p:cNvPr id="197" name="Google Shape;197;p17"/>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198" name="Google Shape;198;p17"/>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199" name="Google Shape;199;p17"/>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200" name="Google Shape;200;p17"/>
              <p:cNvGrpSpPr/>
              <p:nvPr/>
            </p:nvGrpSpPr>
            <p:grpSpPr>
              <a:xfrm>
                <a:off x="5432271" y="4269300"/>
                <a:ext cx="137854" cy="569810"/>
                <a:chOff x="5432271" y="383100"/>
                <a:chExt cx="137854" cy="569810"/>
              </a:xfrm>
            </p:grpSpPr>
            <p:sp>
              <p:nvSpPr>
                <p:cNvPr id="201" name="Google Shape;201;p17"/>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02" name="Google Shape;202;p17"/>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sp>
          <p:nvSpPr>
            <p:cNvPr id="203" name="Google Shape;203;p17"/>
            <p:cNvSpPr/>
            <p:nvPr/>
          </p:nvSpPr>
          <p:spPr>
            <a:xfrm>
              <a:off x="115150" y="4798178"/>
              <a:ext cx="132600" cy="1272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sp>
        <p:nvSpPr>
          <p:cNvPr id="204" name="Google Shape;204;p17"/>
          <p:cNvSpPr txBox="1"/>
          <p:nvPr>
            <p:ph type="title"/>
          </p:nvPr>
        </p:nvSpPr>
        <p:spPr>
          <a:xfrm>
            <a:off x="513300" y="419950"/>
            <a:ext cx="2641500" cy="1015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
        <p:nvSpPr>
          <p:cNvPr id="205" name="Google Shape;205;p17"/>
          <p:cNvSpPr txBox="1"/>
          <p:nvPr>
            <p:ph idx="1" type="body"/>
          </p:nvPr>
        </p:nvSpPr>
        <p:spPr>
          <a:xfrm>
            <a:off x="3993050" y="2658175"/>
            <a:ext cx="4312800" cy="10119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lnSpc>
                <a:spcPct val="100000"/>
              </a:lnSpc>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206" name="Google Shape;206;p17"/>
          <p:cNvSpPr txBox="1"/>
          <p:nvPr>
            <p:ph idx="2" type="body"/>
          </p:nvPr>
        </p:nvSpPr>
        <p:spPr>
          <a:xfrm>
            <a:off x="3993050" y="3668450"/>
            <a:ext cx="4312800" cy="10119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lnSpc>
                <a:spcPct val="100000"/>
              </a:lnSpc>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207" name="Google Shape;207;p17"/>
          <p:cNvSpPr txBox="1"/>
          <p:nvPr>
            <p:ph idx="3" type="body"/>
          </p:nvPr>
        </p:nvSpPr>
        <p:spPr>
          <a:xfrm>
            <a:off x="3993050" y="1644550"/>
            <a:ext cx="4312800" cy="1011900"/>
          </a:xfrm>
          <a:prstGeom prst="rect">
            <a:avLst/>
          </a:prstGeom>
        </p:spPr>
        <p:txBody>
          <a:bodyPr anchorCtr="0" anchor="ctr" bIns="91425" lIns="91425" spcFirstLastPara="1" rIns="91425" wrap="square" tIns="91425">
            <a:noAutofit/>
          </a:bodyPr>
          <a:lstStyle>
            <a:lvl1pPr indent="-292100" lvl="0" marL="457200">
              <a:lnSpc>
                <a:spcPct val="100000"/>
              </a:lnSpc>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lnSpc>
                <a:spcPct val="100000"/>
              </a:lnSpc>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lnSpc>
                <a:spcPct val="100000"/>
              </a:lnSpc>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208" name="Google Shape;208;p17"/>
          <p:cNvSpPr txBox="1"/>
          <p:nvPr>
            <p:ph idx="4" type="title"/>
          </p:nvPr>
        </p:nvSpPr>
        <p:spPr>
          <a:xfrm>
            <a:off x="1075800" y="2925625"/>
            <a:ext cx="2917200" cy="477000"/>
          </a:xfrm>
          <a:prstGeom prst="rect">
            <a:avLst/>
          </a:prstGeom>
        </p:spPr>
        <p:txBody>
          <a:bodyPr anchorCtr="0" anchor="t" bIns="91425" lIns="91425" spcFirstLastPara="1" rIns="91425" wrap="square" tIns="91425">
            <a:spAutoFit/>
          </a:bodyPr>
          <a:lstStyle>
            <a:lvl1pPr lvl="0">
              <a:lnSpc>
                <a:spcPct val="100000"/>
              </a:lnSpc>
              <a:spcBef>
                <a:spcPts val="0"/>
              </a:spcBef>
              <a:spcAft>
                <a:spcPts val="0"/>
              </a:spcAft>
              <a:buClr>
                <a:schemeClr val="lt1"/>
              </a:buClr>
              <a:buSzPts val="1900"/>
              <a:buNone/>
              <a:defRPr b="0" sz="1900"/>
            </a:lvl1pPr>
            <a:lvl2pPr lvl="1">
              <a:lnSpc>
                <a:spcPct val="100000"/>
              </a:lnSpc>
              <a:spcBef>
                <a:spcPts val="0"/>
              </a:spcBef>
              <a:spcAft>
                <a:spcPts val="0"/>
              </a:spcAft>
              <a:buClr>
                <a:schemeClr val="lt1"/>
              </a:buClr>
              <a:buSzPts val="1900"/>
              <a:buNone/>
              <a:defRPr sz="1900"/>
            </a:lvl2pPr>
            <a:lvl3pPr lvl="2">
              <a:lnSpc>
                <a:spcPct val="100000"/>
              </a:lnSpc>
              <a:spcBef>
                <a:spcPts val="0"/>
              </a:spcBef>
              <a:spcAft>
                <a:spcPts val="0"/>
              </a:spcAft>
              <a:buClr>
                <a:schemeClr val="lt1"/>
              </a:buClr>
              <a:buSzPts val="1900"/>
              <a:buNone/>
              <a:defRPr sz="1900"/>
            </a:lvl3pPr>
            <a:lvl4pPr lvl="3">
              <a:lnSpc>
                <a:spcPct val="100000"/>
              </a:lnSpc>
              <a:spcBef>
                <a:spcPts val="0"/>
              </a:spcBef>
              <a:spcAft>
                <a:spcPts val="0"/>
              </a:spcAft>
              <a:buClr>
                <a:schemeClr val="lt1"/>
              </a:buClr>
              <a:buSzPts val="1900"/>
              <a:buNone/>
              <a:defRPr sz="1900"/>
            </a:lvl4pPr>
            <a:lvl5pPr lvl="4">
              <a:lnSpc>
                <a:spcPct val="100000"/>
              </a:lnSpc>
              <a:spcBef>
                <a:spcPts val="0"/>
              </a:spcBef>
              <a:spcAft>
                <a:spcPts val="0"/>
              </a:spcAft>
              <a:buClr>
                <a:schemeClr val="lt1"/>
              </a:buClr>
              <a:buSzPts val="1900"/>
              <a:buNone/>
              <a:defRPr sz="1900"/>
            </a:lvl5pPr>
            <a:lvl6pPr lvl="5">
              <a:lnSpc>
                <a:spcPct val="100000"/>
              </a:lnSpc>
              <a:spcBef>
                <a:spcPts val="0"/>
              </a:spcBef>
              <a:spcAft>
                <a:spcPts val="0"/>
              </a:spcAft>
              <a:buClr>
                <a:schemeClr val="lt1"/>
              </a:buClr>
              <a:buSzPts val="1900"/>
              <a:buNone/>
              <a:defRPr sz="1900"/>
            </a:lvl6pPr>
            <a:lvl7pPr lvl="6">
              <a:lnSpc>
                <a:spcPct val="100000"/>
              </a:lnSpc>
              <a:spcBef>
                <a:spcPts val="0"/>
              </a:spcBef>
              <a:spcAft>
                <a:spcPts val="0"/>
              </a:spcAft>
              <a:buClr>
                <a:schemeClr val="lt1"/>
              </a:buClr>
              <a:buSzPts val="1900"/>
              <a:buNone/>
              <a:defRPr sz="1900"/>
            </a:lvl7pPr>
            <a:lvl8pPr lvl="7">
              <a:lnSpc>
                <a:spcPct val="100000"/>
              </a:lnSpc>
              <a:spcBef>
                <a:spcPts val="0"/>
              </a:spcBef>
              <a:spcAft>
                <a:spcPts val="0"/>
              </a:spcAft>
              <a:buClr>
                <a:schemeClr val="lt1"/>
              </a:buClr>
              <a:buSzPts val="1900"/>
              <a:buNone/>
              <a:defRPr sz="1900"/>
            </a:lvl8pPr>
            <a:lvl9pPr lvl="8">
              <a:lnSpc>
                <a:spcPct val="100000"/>
              </a:lnSpc>
              <a:spcBef>
                <a:spcPts val="0"/>
              </a:spcBef>
              <a:spcAft>
                <a:spcPts val="0"/>
              </a:spcAft>
              <a:buClr>
                <a:schemeClr val="lt1"/>
              </a:buClr>
              <a:buSzPts val="1900"/>
              <a:buNone/>
              <a:defRPr sz="1900"/>
            </a:lvl9pPr>
          </a:lstStyle>
          <a:p/>
        </p:txBody>
      </p:sp>
      <p:sp>
        <p:nvSpPr>
          <p:cNvPr id="209" name="Google Shape;209;p17"/>
          <p:cNvSpPr txBox="1"/>
          <p:nvPr>
            <p:ph idx="5" type="title"/>
          </p:nvPr>
        </p:nvSpPr>
        <p:spPr>
          <a:xfrm>
            <a:off x="1075800" y="3935900"/>
            <a:ext cx="2917200" cy="477000"/>
          </a:xfrm>
          <a:prstGeom prst="rect">
            <a:avLst/>
          </a:prstGeom>
        </p:spPr>
        <p:txBody>
          <a:bodyPr anchorCtr="0" anchor="t" bIns="91425" lIns="91425" spcFirstLastPara="1" rIns="91425" wrap="square" tIns="91425">
            <a:spAutoFit/>
          </a:bodyPr>
          <a:lstStyle>
            <a:lvl1pPr lvl="0">
              <a:lnSpc>
                <a:spcPct val="100000"/>
              </a:lnSpc>
              <a:spcBef>
                <a:spcPts val="0"/>
              </a:spcBef>
              <a:spcAft>
                <a:spcPts val="0"/>
              </a:spcAft>
              <a:buClr>
                <a:schemeClr val="lt1"/>
              </a:buClr>
              <a:buSzPts val="1900"/>
              <a:buNone/>
              <a:defRPr b="0" sz="1900"/>
            </a:lvl1pPr>
            <a:lvl2pPr lvl="1">
              <a:lnSpc>
                <a:spcPct val="100000"/>
              </a:lnSpc>
              <a:spcBef>
                <a:spcPts val="0"/>
              </a:spcBef>
              <a:spcAft>
                <a:spcPts val="0"/>
              </a:spcAft>
              <a:buClr>
                <a:schemeClr val="lt1"/>
              </a:buClr>
              <a:buSzPts val="1900"/>
              <a:buNone/>
              <a:defRPr sz="1900"/>
            </a:lvl2pPr>
            <a:lvl3pPr lvl="2">
              <a:lnSpc>
                <a:spcPct val="100000"/>
              </a:lnSpc>
              <a:spcBef>
                <a:spcPts val="0"/>
              </a:spcBef>
              <a:spcAft>
                <a:spcPts val="0"/>
              </a:spcAft>
              <a:buClr>
                <a:schemeClr val="lt1"/>
              </a:buClr>
              <a:buSzPts val="1900"/>
              <a:buNone/>
              <a:defRPr sz="1900"/>
            </a:lvl3pPr>
            <a:lvl4pPr lvl="3">
              <a:lnSpc>
                <a:spcPct val="100000"/>
              </a:lnSpc>
              <a:spcBef>
                <a:spcPts val="0"/>
              </a:spcBef>
              <a:spcAft>
                <a:spcPts val="0"/>
              </a:spcAft>
              <a:buClr>
                <a:schemeClr val="lt1"/>
              </a:buClr>
              <a:buSzPts val="1900"/>
              <a:buNone/>
              <a:defRPr sz="1900"/>
            </a:lvl4pPr>
            <a:lvl5pPr lvl="4">
              <a:lnSpc>
                <a:spcPct val="100000"/>
              </a:lnSpc>
              <a:spcBef>
                <a:spcPts val="0"/>
              </a:spcBef>
              <a:spcAft>
                <a:spcPts val="0"/>
              </a:spcAft>
              <a:buClr>
                <a:schemeClr val="lt1"/>
              </a:buClr>
              <a:buSzPts val="1900"/>
              <a:buNone/>
              <a:defRPr sz="1900"/>
            </a:lvl5pPr>
            <a:lvl6pPr lvl="5">
              <a:lnSpc>
                <a:spcPct val="100000"/>
              </a:lnSpc>
              <a:spcBef>
                <a:spcPts val="0"/>
              </a:spcBef>
              <a:spcAft>
                <a:spcPts val="0"/>
              </a:spcAft>
              <a:buClr>
                <a:schemeClr val="lt1"/>
              </a:buClr>
              <a:buSzPts val="1900"/>
              <a:buNone/>
              <a:defRPr sz="1900"/>
            </a:lvl6pPr>
            <a:lvl7pPr lvl="6">
              <a:lnSpc>
                <a:spcPct val="100000"/>
              </a:lnSpc>
              <a:spcBef>
                <a:spcPts val="0"/>
              </a:spcBef>
              <a:spcAft>
                <a:spcPts val="0"/>
              </a:spcAft>
              <a:buClr>
                <a:schemeClr val="lt1"/>
              </a:buClr>
              <a:buSzPts val="1900"/>
              <a:buNone/>
              <a:defRPr sz="1900"/>
            </a:lvl7pPr>
            <a:lvl8pPr lvl="7">
              <a:lnSpc>
                <a:spcPct val="100000"/>
              </a:lnSpc>
              <a:spcBef>
                <a:spcPts val="0"/>
              </a:spcBef>
              <a:spcAft>
                <a:spcPts val="0"/>
              </a:spcAft>
              <a:buClr>
                <a:schemeClr val="lt1"/>
              </a:buClr>
              <a:buSzPts val="1900"/>
              <a:buNone/>
              <a:defRPr sz="1900"/>
            </a:lvl8pPr>
            <a:lvl9pPr lvl="8">
              <a:lnSpc>
                <a:spcPct val="100000"/>
              </a:lnSpc>
              <a:spcBef>
                <a:spcPts val="0"/>
              </a:spcBef>
              <a:spcAft>
                <a:spcPts val="0"/>
              </a:spcAft>
              <a:buClr>
                <a:schemeClr val="lt1"/>
              </a:buClr>
              <a:buSzPts val="1900"/>
              <a:buNone/>
              <a:defRPr sz="1900"/>
            </a:lvl9pPr>
          </a:lstStyle>
          <a:p/>
        </p:txBody>
      </p:sp>
      <p:sp>
        <p:nvSpPr>
          <p:cNvPr id="210" name="Google Shape;210;p17"/>
          <p:cNvSpPr txBox="1"/>
          <p:nvPr>
            <p:ph idx="6" type="title"/>
          </p:nvPr>
        </p:nvSpPr>
        <p:spPr>
          <a:xfrm>
            <a:off x="1075800" y="1912000"/>
            <a:ext cx="2917200" cy="477000"/>
          </a:xfrm>
          <a:prstGeom prst="rect">
            <a:avLst/>
          </a:prstGeom>
        </p:spPr>
        <p:txBody>
          <a:bodyPr anchorCtr="0" anchor="t" bIns="91425" lIns="91425" spcFirstLastPara="1" rIns="91425" wrap="square" tIns="91425">
            <a:spAutoFit/>
          </a:bodyPr>
          <a:lstStyle>
            <a:lvl1pPr lvl="0">
              <a:lnSpc>
                <a:spcPct val="100000"/>
              </a:lnSpc>
              <a:spcBef>
                <a:spcPts val="0"/>
              </a:spcBef>
              <a:spcAft>
                <a:spcPts val="0"/>
              </a:spcAft>
              <a:buClr>
                <a:schemeClr val="lt1"/>
              </a:buClr>
              <a:buSzPts val="1900"/>
              <a:buNone/>
              <a:defRPr b="0" sz="1900"/>
            </a:lvl1pPr>
            <a:lvl2pPr lvl="1">
              <a:lnSpc>
                <a:spcPct val="100000"/>
              </a:lnSpc>
              <a:spcBef>
                <a:spcPts val="0"/>
              </a:spcBef>
              <a:spcAft>
                <a:spcPts val="0"/>
              </a:spcAft>
              <a:buClr>
                <a:schemeClr val="lt1"/>
              </a:buClr>
              <a:buSzPts val="1900"/>
              <a:buNone/>
              <a:defRPr sz="1900"/>
            </a:lvl2pPr>
            <a:lvl3pPr lvl="2">
              <a:lnSpc>
                <a:spcPct val="100000"/>
              </a:lnSpc>
              <a:spcBef>
                <a:spcPts val="0"/>
              </a:spcBef>
              <a:spcAft>
                <a:spcPts val="0"/>
              </a:spcAft>
              <a:buClr>
                <a:schemeClr val="lt1"/>
              </a:buClr>
              <a:buSzPts val="1900"/>
              <a:buNone/>
              <a:defRPr sz="1900"/>
            </a:lvl3pPr>
            <a:lvl4pPr lvl="3">
              <a:lnSpc>
                <a:spcPct val="100000"/>
              </a:lnSpc>
              <a:spcBef>
                <a:spcPts val="0"/>
              </a:spcBef>
              <a:spcAft>
                <a:spcPts val="0"/>
              </a:spcAft>
              <a:buClr>
                <a:schemeClr val="lt1"/>
              </a:buClr>
              <a:buSzPts val="1900"/>
              <a:buNone/>
              <a:defRPr sz="1900"/>
            </a:lvl4pPr>
            <a:lvl5pPr lvl="4">
              <a:lnSpc>
                <a:spcPct val="100000"/>
              </a:lnSpc>
              <a:spcBef>
                <a:spcPts val="0"/>
              </a:spcBef>
              <a:spcAft>
                <a:spcPts val="0"/>
              </a:spcAft>
              <a:buClr>
                <a:schemeClr val="lt1"/>
              </a:buClr>
              <a:buSzPts val="1900"/>
              <a:buNone/>
              <a:defRPr sz="1900"/>
            </a:lvl5pPr>
            <a:lvl6pPr lvl="5">
              <a:lnSpc>
                <a:spcPct val="100000"/>
              </a:lnSpc>
              <a:spcBef>
                <a:spcPts val="0"/>
              </a:spcBef>
              <a:spcAft>
                <a:spcPts val="0"/>
              </a:spcAft>
              <a:buClr>
                <a:schemeClr val="lt1"/>
              </a:buClr>
              <a:buSzPts val="1900"/>
              <a:buNone/>
              <a:defRPr sz="1900"/>
            </a:lvl6pPr>
            <a:lvl7pPr lvl="6">
              <a:lnSpc>
                <a:spcPct val="100000"/>
              </a:lnSpc>
              <a:spcBef>
                <a:spcPts val="0"/>
              </a:spcBef>
              <a:spcAft>
                <a:spcPts val="0"/>
              </a:spcAft>
              <a:buClr>
                <a:schemeClr val="lt1"/>
              </a:buClr>
              <a:buSzPts val="1900"/>
              <a:buNone/>
              <a:defRPr sz="1900"/>
            </a:lvl7pPr>
            <a:lvl8pPr lvl="7">
              <a:lnSpc>
                <a:spcPct val="100000"/>
              </a:lnSpc>
              <a:spcBef>
                <a:spcPts val="0"/>
              </a:spcBef>
              <a:spcAft>
                <a:spcPts val="0"/>
              </a:spcAft>
              <a:buClr>
                <a:schemeClr val="lt1"/>
              </a:buClr>
              <a:buSzPts val="1900"/>
              <a:buNone/>
              <a:defRPr sz="1900"/>
            </a:lvl8pPr>
            <a:lvl9pPr lvl="8">
              <a:lnSpc>
                <a:spcPct val="100000"/>
              </a:lnSpc>
              <a:spcBef>
                <a:spcPts val="0"/>
              </a:spcBef>
              <a:spcAft>
                <a:spcPts val="0"/>
              </a:spcAft>
              <a:buClr>
                <a:schemeClr val="lt1"/>
              </a:buClr>
              <a:buSzPts val="1900"/>
              <a:buNone/>
              <a:defRPr sz="1900"/>
            </a:lvl9pPr>
          </a:lstStyle>
          <a:p/>
        </p:txBody>
      </p:sp>
      <p:sp>
        <p:nvSpPr>
          <p:cNvPr id="211" name="Google Shape;211;p17"/>
          <p:cNvSpPr txBox="1"/>
          <p:nvPr>
            <p:ph idx="7" type="title"/>
          </p:nvPr>
        </p:nvSpPr>
        <p:spPr>
          <a:xfrm>
            <a:off x="543400" y="1912000"/>
            <a:ext cx="472800" cy="477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800"/>
              <a:buFont typeface="Manrope Medium"/>
              <a:buNone/>
              <a:defRPr b="0" sz="1800">
                <a:latin typeface="Manrope Medium"/>
                <a:ea typeface="Manrope Medium"/>
                <a:cs typeface="Manrope Medium"/>
                <a:sym typeface="Manrope Medium"/>
              </a:defRPr>
            </a:lvl1pPr>
            <a:lvl2pPr lvl="1">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2pPr>
            <a:lvl3pPr lvl="2">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3pPr>
            <a:lvl4pPr lvl="3">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4pPr>
            <a:lvl5pPr lvl="4">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5pPr>
            <a:lvl6pPr lvl="5">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6pPr>
            <a:lvl7pPr lvl="6">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7pPr>
            <a:lvl8pPr lvl="7">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8pPr>
            <a:lvl9pPr lvl="8">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9pPr>
          </a:lstStyle>
          <a:p/>
        </p:txBody>
      </p:sp>
      <p:sp>
        <p:nvSpPr>
          <p:cNvPr id="212" name="Google Shape;212;p17"/>
          <p:cNvSpPr txBox="1"/>
          <p:nvPr>
            <p:ph idx="8" type="title"/>
          </p:nvPr>
        </p:nvSpPr>
        <p:spPr>
          <a:xfrm>
            <a:off x="543400" y="2925625"/>
            <a:ext cx="472800" cy="477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800"/>
              <a:buFont typeface="Manrope Medium"/>
              <a:buNone/>
              <a:defRPr b="0" sz="1800">
                <a:latin typeface="Manrope Medium"/>
                <a:ea typeface="Manrope Medium"/>
                <a:cs typeface="Manrope Medium"/>
                <a:sym typeface="Manrope Medium"/>
              </a:defRPr>
            </a:lvl1pPr>
            <a:lvl2pPr lvl="1">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2pPr>
            <a:lvl3pPr lvl="2">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3pPr>
            <a:lvl4pPr lvl="3">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4pPr>
            <a:lvl5pPr lvl="4">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5pPr>
            <a:lvl6pPr lvl="5">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6pPr>
            <a:lvl7pPr lvl="6">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7pPr>
            <a:lvl8pPr lvl="7">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8pPr>
            <a:lvl9pPr lvl="8">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9pPr>
          </a:lstStyle>
          <a:p/>
        </p:txBody>
      </p:sp>
      <p:sp>
        <p:nvSpPr>
          <p:cNvPr id="213" name="Google Shape;213;p17"/>
          <p:cNvSpPr txBox="1"/>
          <p:nvPr>
            <p:ph idx="9" type="title"/>
          </p:nvPr>
        </p:nvSpPr>
        <p:spPr>
          <a:xfrm>
            <a:off x="543400" y="3935900"/>
            <a:ext cx="472800" cy="4770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1800"/>
              <a:buFont typeface="Manrope Medium"/>
              <a:buNone/>
              <a:defRPr b="0" sz="1800">
                <a:latin typeface="Manrope Medium"/>
                <a:ea typeface="Manrope Medium"/>
                <a:cs typeface="Manrope Medium"/>
                <a:sym typeface="Manrope Medium"/>
              </a:defRPr>
            </a:lvl1pPr>
            <a:lvl2pPr lvl="1">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2pPr>
            <a:lvl3pPr lvl="2">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3pPr>
            <a:lvl4pPr lvl="3">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4pPr>
            <a:lvl5pPr lvl="4">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5pPr>
            <a:lvl6pPr lvl="5">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6pPr>
            <a:lvl7pPr lvl="6">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7pPr>
            <a:lvl8pPr lvl="7">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8pPr>
            <a:lvl9pPr lvl="8">
              <a:spcBef>
                <a:spcPts val="0"/>
              </a:spcBef>
              <a:spcAft>
                <a:spcPts val="0"/>
              </a:spcAft>
              <a:buClr>
                <a:schemeClr val="lt1"/>
              </a:buClr>
              <a:buSzPts val="1800"/>
              <a:buFont typeface="Manrope Medium"/>
              <a:buNone/>
              <a:defRPr sz="1800">
                <a:latin typeface="Manrope Medium"/>
                <a:ea typeface="Manrope Medium"/>
                <a:cs typeface="Manrope Medium"/>
                <a:sym typeface="Manrope Medium"/>
              </a:defRPr>
            </a:lvl9pPr>
          </a:lstStyle>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ext Steps">
  <p:cSld name="CUSTOM_1_1_1_3_1">
    <p:bg>
      <p:bgPr>
        <a:solidFill>
          <a:schemeClr val="lt1"/>
        </a:solidFill>
      </p:bgPr>
    </p:bg>
    <p:spTree>
      <p:nvGrpSpPr>
        <p:cNvPr id="214" name="Shape 214"/>
        <p:cNvGrpSpPr/>
        <p:nvPr/>
      </p:nvGrpSpPr>
      <p:grpSpPr>
        <a:xfrm>
          <a:off x="0" y="0"/>
          <a:ext cx="0" cy="0"/>
          <a:chOff x="0" y="0"/>
          <a:chExt cx="0" cy="0"/>
        </a:xfrm>
      </p:grpSpPr>
      <p:sp>
        <p:nvSpPr>
          <p:cNvPr id="215" name="Google Shape;215;p18"/>
          <p:cNvSpPr txBox="1"/>
          <p:nvPr>
            <p:ph type="title"/>
          </p:nvPr>
        </p:nvSpPr>
        <p:spPr>
          <a:xfrm rot="276584">
            <a:off x="5845454" y="1487909"/>
            <a:ext cx="2123971" cy="496007"/>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b="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6" name="Google Shape;216;p18"/>
          <p:cNvSpPr txBox="1"/>
          <p:nvPr>
            <p:ph idx="1" type="body"/>
          </p:nvPr>
        </p:nvSpPr>
        <p:spPr>
          <a:xfrm rot="274997">
            <a:off x="5798057" y="2041282"/>
            <a:ext cx="2121183" cy="603735"/>
          </a:xfrm>
          <a:prstGeom prst="rect">
            <a:avLst/>
          </a:prstGeom>
        </p:spPr>
        <p:txBody>
          <a:bodyPr anchorCtr="0" anchor="t" bIns="0" lIns="91425" spcFirstLastPara="1" rIns="91425" wrap="square" tIns="0">
            <a:norm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800"/>
              </a:spcBef>
              <a:spcAft>
                <a:spcPts val="0"/>
              </a:spcAft>
              <a:buSzPts val="1000"/>
              <a:buChar char="○"/>
              <a:defRPr sz="1000"/>
            </a:lvl2pPr>
            <a:lvl3pPr indent="-292100" lvl="2" marL="1371600">
              <a:lnSpc>
                <a:spcPct val="100000"/>
              </a:lnSpc>
              <a:spcBef>
                <a:spcPts val="800"/>
              </a:spcBef>
              <a:spcAft>
                <a:spcPts val="0"/>
              </a:spcAft>
              <a:buSzPts val="1000"/>
              <a:buChar char="■"/>
              <a:defRPr sz="1000"/>
            </a:lvl3pPr>
            <a:lvl4pPr indent="-292100" lvl="3" marL="1828800">
              <a:lnSpc>
                <a:spcPct val="100000"/>
              </a:lnSpc>
              <a:spcBef>
                <a:spcPts val="800"/>
              </a:spcBef>
              <a:spcAft>
                <a:spcPts val="0"/>
              </a:spcAft>
              <a:buSzPts val="1000"/>
              <a:buChar char="●"/>
              <a:defRPr sz="1000"/>
            </a:lvl4pPr>
            <a:lvl5pPr indent="-292100" lvl="4" marL="2286000">
              <a:lnSpc>
                <a:spcPct val="100000"/>
              </a:lnSpc>
              <a:spcBef>
                <a:spcPts val="800"/>
              </a:spcBef>
              <a:spcAft>
                <a:spcPts val="0"/>
              </a:spcAft>
              <a:buSzPts val="1000"/>
              <a:buChar char="○"/>
              <a:defRPr sz="1000"/>
            </a:lvl5pPr>
            <a:lvl6pPr indent="-292100" lvl="5" marL="2743200">
              <a:lnSpc>
                <a:spcPct val="100000"/>
              </a:lnSpc>
              <a:spcBef>
                <a:spcPts val="800"/>
              </a:spcBef>
              <a:spcAft>
                <a:spcPts val="0"/>
              </a:spcAft>
              <a:buSzPts val="1000"/>
              <a:buChar char="■"/>
              <a:defRPr sz="1000"/>
            </a:lvl6pPr>
            <a:lvl7pPr indent="-292100" lvl="6" marL="3200400">
              <a:lnSpc>
                <a:spcPct val="100000"/>
              </a:lnSpc>
              <a:spcBef>
                <a:spcPts val="800"/>
              </a:spcBef>
              <a:spcAft>
                <a:spcPts val="0"/>
              </a:spcAft>
              <a:buSzPts val="1000"/>
              <a:buChar char="●"/>
              <a:defRPr sz="1000"/>
            </a:lvl7pPr>
            <a:lvl8pPr indent="-292100" lvl="7" marL="3657600">
              <a:lnSpc>
                <a:spcPct val="100000"/>
              </a:lnSpc>
              <a:spcBef>
                <a:spcPts val="800"/>
              </a:spcBef>
              <a:spcAft>
                <a:spcPts val="0"/>
              </a:spcAft>
              <a:buSzPts val="1000"/>
              <a:buChar char="○"/>
              <a:defRPr sz="1000"/>
            </a:lvl8pPr>
            <a:lvl9pPr indent="-292100" lvl="8" marL="4114800">
              <a:lnSpc>
                <a:spcPct val="100000"/>
              </a:lnSpc>
              <a:spcBef>
                <a:spcPts val="800"/>
              </a:spcBef>
              <a:spcAft>
                <a:spcPts val="800"/>
              </a:spcAft>
              <a:buSzPts val="1000"/>
              <a:buChar char="■"/>
              <a:defRPr sz="1000"/>
            </a:lvl9pPr>
          </a:lstStyle>
          <a:p/>
        </p:txBody>
      </p:sp>
      <p:sp>
        <p:nvSpPr>
          <p:cNvPr id="217" name="Google Shape;217;p18"/>
          <p:cNvSpPr txBox="1"/>
          <p:nvPr>
            <p:ph idx="2" type="title"/>
          </p:nvPr>
        </p:nvSpPr>
        <p:spPr>
          <a:xfrm rot="-689737">
            <a:off x="3250012" y="1354783"/>
            <a:ext cx="2124008" cy="495921"/>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b="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18" name="Google Shape;218;p18"/>
          <p:cNvSpPr txBox="1"/>
          <p:nvPr>
            <p:ph idx="3" type="body"/>
          </p:nvPr>
        </p:nvSpPr>
        <p:spPr>
          <a:xfrm rot="-691086">
            <a:off x="3372841" y="1897943"/>
            <a:ext cx="2121422" cy="603767"/>
          </a:xfrm>
          <a:prstGeom prst="rect">
            <a:avLst/>
          </a:prstGeom>
        </p:spPr>
        <p:txBody>
          <a:bodyPr anchorCtr="0" anchor="t" bIns="0" lIns="91425" spcFirstLastPara="1" rIns="91425" wrap="square" tIns="0">
            <a:norm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800"/>
              </a:spcBef>
              <a:spcAft>
                <a:spcPts val="0"/>
              </a:spcAft>
              <a:buSzPts val="1000"/>
              <a:buChar char="○"/>
              <a:defRPr sz="1000"/>
            </a:lvl2pPr>
            <a:lvl3pPr indent="-292100" lvl="2" marL="1371600">
              <a:lnSpc>
                <a:spcPct val="100000"/>
              </a:lnSpc>
              <a:spcBef>
                <a:spcPts val="800"/>
              </a:spcBef>
              <a:spcAft>
                <a:spcPts val="0"/>
              </a:spcAft>
              <a:buSzPts val="1000"/>
              <a:buChar char="■"/>
              <a:defRPr sz="1000"/>
            </a:lvl3pPr>
            <a:lvl4pPr indent="-292100" lvl="3" marL="1828800">
              <a:lnSpc>
                <a:spcPct val="100000"/>
              </a:lnSpc>
              <a:spcBef>
                <a:spcPts val="800"/>
              </a:spcBef>
              <a:spcAft>
                <a:spcPts val="0"/>
              </a:spcAft>
              <a:buSzPts val="1000"/>
              <a:buChar char="●"/>
              <a:defRPr sz="1000"/>
            </a:lvl4pPr>
            <a:lvl5pPr indent="-292100" lvl="4" marL="2286000">
              <a:lnSpc>
                <a:spcPct val="100000"/>
              </a:lnSpc>
              <a:spcBef>
                <a:spcPts val="800"/>
              </a:spcBef>
              <a:spcAft>
                <a:spcPts val="0"/>
              </a:spcAft>
              <a:buSzPts val="1000"/>
              <a:buChar char="○"/>
              <a:defRPr sz="1000"/>
            </a:lvl5pPr>
            <a:lvl6pPr indent="-292100" lvl="5" marL="2743200">
              <a:lnSpc>
                <a:spcPct val="100000"/>
              </a:lnSpc>
              <a:spcBef>
                <a:spcPts val="800"/>
              </a:spcBef>
              <a:spcAft>
                <a:spcPts val="0"/>
              </a:spcAft>
              <a:buSzPts val="1000"/>
              <a:buChar char="■"/>
              <a:defRPr sz="1000"/>
            </a:lvl6pPr>
            <a:lvl7pPr indent="-292100" lvl="6" marL="3200400">
              <a:lnSpc>
                <a:spcPct val="100000"/>
              </a:lnSpc>
              <a:spcBef>
                <a:spcPts val="800"/>
              </a:spcBef>
              <a:spcAft>
                <a:spcPts val="0"/>
              </a:spcAft>
              <a:buSzPts val="1000"/>
              <a:buChar char="●"/>
              <a:defRPr sz="1000"/>
            </a:lvl7pPr>
            <a:lvl8pPr indent="-292100" lvl="7" marL="3657600">
              <a:lnSpc>
                <a:spcPct val="100000"/>
              </a:lnSpc>
              <a:spcBef>
                <a:spcPts val="800"/>
              </a:spcBef>
              <a:spcAft>
                <a:spcPts val="0"/>
              </a:spcAft>
              <a:buSzPts val="1000"/>
              <a:buChar char="○"/>
              <a:defRPr sz="1000"/>
            </a:lvl8pPr>
            <a:lvl9pPr indent="-292100" lvl="8" marL="4114800">
              <a:lnSpc>
                <a:spcPct val="100000"/>
              </a:lnSpc>
              <a:spcBef>
                <a:spcPts val="800"/>
              </a:spcBef>
              <a:spcAft>
                <a:spcPts val="800"/>
              </a:spcAft>
              <a:buSzPts val="1000"/>
              <a:buChar char="■"/>
              <a:defRPr sz="1000"/>
            </a:lvl9pPr>
          </a:lstStyle>
          <a:p/>
        </p:txBody>
      </p:sp>
      <p:sp>
        <p:nvSpPr>
          <p:cNvPr id="219" name="Google Shape;219;p18"/>
          <p:cNvSpPr txBox="1"/>
          <p:nvPr>
            <p:ph idx="4" type="title"/>
          </p:nvPr>
        </p:nvSpPr>
        <p:spPr>
          <a:xfrm>
            <a:off x="508875" y="1801500"/>
            <a:ext cx="2645400" cy="1694400"/>
          </a:xfrm>
          <a:prstGeom prst="rect">
            <a:avLst/>
          </a:prstGeom>
        </p:spPr>
        <p:txBody>
          <a:bodyPr anchorCtr="0" anchor="t" bIns="91425" lIns="91425" spcFirstLastPara="1" rIns="91425" wrap="square" tIns="91425">
            <a:noAutofit/>
          </a:bodyPr>
          <a:lstStyle>
            <a:lvl1pPr lvl="0">
              <a:lnSpc>
                <a:spcPct val="80000"/>
              </a:lnSpc>
              <a:spcBef>
                <a:spcPts val="0"/>
              </a:spcBef>
              <a:spcAft>
                <a:spcPts val="0"/>
              </a:spcAft>
              <a:buClr>
                <a:schemeClr val="accent6"/>
              </a:buClr>
              <a:buSzPts val="6400"/>
              <a:buNone/>
              <a:defRPr b="0" sz="6000">
                <a:solidFill>
                  <a:schemeClr val="accent6"/>
                </a:solidFill>
              </a:defRPr>
            </a:lvl1pPr>
            <a:lvl2pPr lvl="1">
              <a:spcBef>
                <a:spcPts val="0"/>
              </a:spcBef>
              <a:spcAft>
                <a:spcPts val="0"/>
              </a:spcAft>
              <a:buClr>
                <a:schemeClr val="accent6"/>
              </a:buClr>
              <a:buSzPts val="1400"/>
              <a:buNone/>
              <a:defRPr>
                <a:solidFill>
                  <a:schemeClr val="accent6"/>
                </a:solidFill>
              </a:defRPr>
            </a:lvl2pPr>
            <a:lvl3pPr lvl="2">
              <a:spcBef>
                <a:spcPts val="0"/>
              </a:spcBef>
              <a:spcAft>
                <a:spcPts val="0"/>
              </a:spcAft>
              <a:buClr>
                <a:schemeClr val="accent6"/>
              </a:buClr>
              <a:buSzPts val="1400"/>
              <a:buNone/>
              <a:defRPr>
                <a:solidFill>
                  <a:schemeClr val="accent6"/>
                </a:solidFill>
              </a:defRPr>
            </a:lvl3pPr>
            <a:lvl4pPr lvl="3">
              <a:spcBef>
                <a:spcPts val="0"/>
              </a:spcBef>
              <a:spcAft>
                <a:spcPts val="0"/>
              </a:spcAft>
              <a:buClr>
                <a:schemeClr val="accent6"/>
              </a:buClr>
              <a:buSzPts val="1400"/>
              <a:buNone/>
              <a:defRPr>
                <a:solidFill>
                  <a:schemeClr val="accent6"/>
                </a:solidFill>
              </a:defRPr>
            </a:lvl4pPr>
            <a:lvl5pPr lvl="4">
              <a:spcBef>
                <a:spcPts val="0"/>
              </a:spcBef>
              <a:spcAft>
                <a:spcPts val="0"/>
              </a:spcAft>
              <a:buClr>
                <a:schemeClr val="accent6"/>
              </a:buClr>
              <a:buSzPts val="1400"/>
              <a:buNone/>
              <a:defRPr>
                <a:solidFill>
                  <a:schemeClr val="accent6"/>
                </a:solidFill>
              </a:defRPr>
            </a:lvl5pPr>
            <a:lvl6pPr lvl="5">
              <a:spcBef>
                <a:spcPts val="0"/>
              </a:spcBef>
              <a:spcAft>
                <a:spcPts val="0"/>
              </a:spcAft>
              <a:buClr>
                <a:schemeClr val="accent6"/>
              </a:buClr>
              <a:buSzPts val="1400"/>
              <a:buNone/>
              <a:defRPr>
                <a:solidFill>
                  <a:schemeClr val="accent6"/>
                </a:solidFill>
              </a:defRPr>
            </a:lvl6pPr>
            <a:lvl7pPr lvl="6">
              <a:spcBef>
                <a:spcPts val="0"/>
              </a:spcBef>
              <a:spcAft>
                <a:spcPts val="0"/>
              </a:spcAft>
              <a:buClr>
                <a:schemeClr val="accent6"/>
              </a:buClr>
              <a:buSzPts val="1400"/>
              <a:buNone/>
              <a:defRPr>
                <a:solidFill>
                  <a:schemeClr val="accent6"/>
                </a:solidFill>
              </a:defRPr>
            </a:lvl7pPr>
            <a:lvl8pPr lvl="7">
              <a:spcBef>
                <a:spcPts val="0"/>
              </a:spcBef>
              <a:spcAft>
                <a:spcPts val="0"/>
              </a:spcAft>
              <a:buClr>
                <a:schemeClr val="accent6"/>
              </a:buClr>
              <a:buSzPts val="1400"/>
              <a:buNone/>
              <a:defRPr>
                <a:solidFill>
                  <a:schemeClr val="accent6"/>
                </a:solidFill>
              </a:defRPr>
            </a:lvl8pPr>
            <a:lvl9pPr lvl="8">
              <a:spcBef>
                <a:spcPts val="0"/>
              </a:spcBef>
              <a:spcAft>
                <a:spcPts val="0"/>
              </a:spcAft>
              <a:buClr>
                <a:schemeClr val="accent6"/>
              </a:buClr>
              <a:buSzPts val="1400"/>
              <a:buNone/>
              <a:defRPr>
                <a:solidFill>
                  <a:schemeClr val="accent6"/>
                </a:solidFill>
              </a:defRPr>
            </a:lvl9pPr>
          </a:lstStyle>
          <a:p/>
        </p:txBody>
      </p:sp>
      <p:sp>
        <p:nvSpPr>
          <p:cNvPr id="220" name="Google Shape;220;p18"/>
          <p:cNvSpPr/>
          <p:nvPr/>
        </p:nvSpPr>
        <p:spPr>
          <a:xfrm>
            <a:off x="8352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21" name="Google Shape;221;p18"/>
          <p:cNvSpPr/>
          <p:nvPr/>
        </p:nvSpPr>
        <p:spPr>
          <a:xfrm>
            <a:off x="32736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22" name="Google Shape;222;p18"/>
          <p:cNvSpPr/>
          <p:nvPr/>
        </p:nvSpPr>
        <p:spPr>
          <a:xfrm>
            <a:off x="57120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23" name="Google Shape;223;p18"/>
          <p:cNvSpPr/>
          <p:nvPr/>
        </p:nvSpPr>
        <p:spPr>
          <a:xfrm>
            <a:off x="81504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cxnSp>
        <p:nvCxnSpPr>
          <p:cNvPr id="224" name="Google Shape;224;p18"/>
          <p:cNvCxnSpPr/>
          <p:nvPr/>
        </p:nvCxnSpPr>
        <p:spPr>
          <a:xfrm>
            <a:off x="0" y="457191"/>
            <a:ext cx="9140400" cy="0"/>
          </a:xfrm>
          <a:prstGeom prst="straightConnector1">
            <a:avLst/>
          </a:prstGeom>
          <a:noFill/>
          <a:ln cap="flat" cmpd="sng" w="9525">
            <a:solidFill>
              <a:schemeClr val="accent4"/>
            </a:solidFill>
            <a:prstDash val="solid"/>
            <a:round/>
            <a:headEnd len="sm" w="sm" type="none"/>
            <a:tailEnd len="sm" w="sm" type="none"/>
          </a:ln>
        </p:spPr>
      </p:cxnSp>
      <p:cxnSp>
        <p:nvCxnSpPr>
          <p:cNvPr id="225" name="Google Shape;225;p18"/>
          <p:cNvCxnSpPr/>
          <p:nvPr/>
        </p:nvCxnSpPr>
        <p:spPr>
          <a:xfrm>
            <a:off x="0" y="524791"/>
            <a:ext cx="9140400" cy="0"/>
          </a:xfrm>
          <a:prstGeom prst="straightConnector1">
            <a:avLst/>
          </a:prstGeom>
          <a:noFill/>
          <a:ln cap="flat" cmpd="sng" w="9525">
            <a:solidFill>
              <a:schemeClr val="accent4"/>
            </a:solidFill>
            <a:prstDash val="solid"/>
            <a:round/>
            <a:headEnd len="sm" w="sm" type="none"/>
            <a:tailEnd len="sm" w="sm" type="none"/>
          </a:ln>
        </p:spPr>
      </p:cxnSp>
      <p:sp>
        <p:nvSpPr>
          <p:cNvPr id="226" name="Google Shape;226;p18"/>
          <p:cNvSpPr txBox="1"/>
          <p:nvPr>
            <p:ph idx="5" type="title"/>
          </p:nvPr>
        </p:nvSpPr>
        <p:spPr>
          <a:xfrm rot="486">
            <a:off x="4078754" y="2803718"/>
            <a:ext cx="2124000" cy="49590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b="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7" name="Google Shape;227;p18"/>
          <p:cNvSpPr txBox="1"/>
          <p:nvPr>
            <p:ph idx="6" type="body"/>
          </p:nvPr>
        </p:nvSpPr>
        <p:spPr>
          <a:xfrm rot="-972">
            <a:off x="4080134" y="3359087"/>
            <a:ext cx="2121300" cy="603600"/>
          </a:xfrm>
          <a:prstGeom prst="rect">
            <a:avLst/>
          </a:prstGeom>
        </p:spPr>
        <p:txBody>
          <a:bodyPr anchorCtr="0" anchor="t" bIns="0" lIns="91425" spcFirstLastPara="1" rIns="91425" wrap="square" tIns="0">
            <a:normAutofit/>
          </a:bodyPr>
          <a:lstStyle>
            <a:lvl1pPr indent="-292100" lvl="0" marL="457200">
              <a:lnSpc>
                <a:spcPct val="100000"/>
              </a:lnSpc>
              <a:spcBef>
                <a:spcPts val="0"/>
              </a:spcBef>
              <a:spcAft>
                <a:spcPts val="0"/>
              </a:spcAft>
              <a:buSzPts val="1000"/>
              <a:buChar char="●"/>
              <a:defRPr sz="1000"/>
            </a:lvl1pPr>
            <a:lvl2pPr indent="-292100" lvl="1" marL="914400">
              <a:lnSpc>
                <a:spcPct val="100000"/>
              </a:lnSpc>
              <a:spcBef>
                <a:spcPts val="800"/>
              </a:spcBef>
              <a:spcAft>
                <a:spcPts val="0"/>
              </a:spcAft>
              <a:buSzPts val="1000"/>
              <a:buChar char="○"/>
              <a:defRPr sz="1000"/>
            </a:lvl2pPr>
            <a:lvl3pPr indent="-292100" lvl="2" marL="1371600">
              <a:lnSpc>
                <a:spcPct val="100000"/>
              </a:lnSpc>
              <a:spcBef>
                <a:spcPts val="800"/>
              </a:spcBef>
              <a:spcAft>
                <a:spcPts val="0"/>
              </a:spcAft>
              <a:buSzPts val="1000"/>
              <a:buChar char="■"/>
              <a:defRPr sz="1000"/>
            </a:lvl3pPr>
            <a:lvl4pPr indent="-292100" lvl="3" marL="1828800">
              <a:lnSpc>
                <a:spcPct val="100000"/>
              </a:lnSpc>
              <a:spcBef>
                <a:spcPts val="800"/>
              </a:spcBef>
              <a:spcAft>
                <a:spcPts val="0"/>
              </a:spcAft>
              <a:buSzPts val="1000"/>
              <a:buChar char="●"/>
              <a:defRPr sz="1000"/>
            </a:lvl4pPr>
            <a:lvl5pPr indent="-292100" lvl="4" marL="2286000">
              <a:lnSpc>
                <a:spcPct val="100000"/>
              </a:lnSpc>
              <a:spcBef>
                <a:spcPts val="800"/>
              </a:spcBef>
              <a:spcAft>
                <a:spcPts val="0"/>
              </a:spcAft>
              <a:buSzPts val="1000"/>
              <a:buChar char="○"/>
              <a:defRPr sz="1000"/>
            </a:lvl5pPr>
            <a:lvl6pPr indent="-292100" lvl="5" marL="2743200">
              <a:lnSpc>
                <a:spcPct val="100000"/>
              </a:lnSpc>
              <a:spcBef>
                <a:spcPts val="800"/>
              </a:spcBef>
              <a:spcAft>
                <a:spcPts val="0"/>
              </a:spcAft>
              <a:buSzPts val="1000"/>
              <a:buChar char="■"/>
              <a:defRPr sz="1000"/>
            </a:lvl6pPr>
            <a:lvl7pPr indent="-292100" lvl="6" marL="3200400">
              <a:lnSpc>
                <a:spcPct val="100000"/>
              </a:lnSpc>
              <a:spcBef>
                <a:spcPts val="800"/>
              </a:spcBef>
              <a:spcAft>
                <a:spcPts val="0"/>
              </a:spcAft>
              <a:buSzPts val="1000"/>
              <a:buChar char="●"/>
              <a:defRPr sz="1000"/>
            </a:lvl7pPr>
            <a:lvl8pPr indent="-292100" lvl="7" marL="3657600">
              <a:lnSpc>
                <a:spcPct val="100000"/>
              </a:lnSpc>
              <a:spcBef>
                <a:spcPts val="800"/>
              </a:spcBef>
              <a:spcAft>
                <a:spcPts val="0"/>
              </a:spcAft>
              <a:buSzPts val="1000"/>
              <a:buChar char="○"/>
              <a:defRPr sz="1000"/>
            </a:lvl8pPr>
            <a:lvl9pPr indent="-292100" lvl="8" marL="4114800">
              <a:lnSpc>
                <a:spcPct val="100000"/>
              </a:lnSpc>
              <a:spcBef>
                <a:spcPts val="800"/>
              </a:spcBef>
              <a:spcAft>
                <a:spcPts val="800"/>
              </a:spcAft>
              <a:buSzPts val="1000"/>
              <a:buChar char="■"/>
              <a:defRPr sz="1000"/>
            </a:lvl9pPr>
          </a:lstStyle>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images">
  <p:cSld name="CUSTOM_1_1">
    <p:spTree>
      <p:nvGrpSpPr>
        <p:cNvPr id="228" name="Shape 228"/>
        <p:cNvGrpSpPr/>
        <p:nvPr/>
      </p:nvGrpSpPr>
      <p:grpSpPr>
        <a:xfrm>
          <a:off x="0" y="0"/>
          <a:ext cx="0" cy="0"/>
          <a:chOff x="0" y="0"/>
          <a:chExt cx="0" cy="0"/>
        </a:xfrm>
      </p:grpSpPr>
      <p:grpSp>
        <p:nvGrpSpPr>
          <p:cNvPr id="229" name="Google Shape;229;p19"/>
          <p:cNvGrpSpPr/>
          <p:nvPr/>
        </p:nvGrpSpPr>
        <p:grpSpPr>
          <a:xfrm>
            <a:off x="392964" y="576950"/>
            <a:ext cx="8764835" cy="4114800"/>
            <a:chOff x="374175" y="576950"/>
            <a:chExt cx="8783280" cy="4114800"/>
          </a:xfrm>
        </p:grpSpPr>
        <p:cxnSp>
          <p:nvCxnSpPr>
            <p:cNvPr id="230" name="Google Shape;230;p19"/>
            <p:cNvCxnSpPr/>
            <p:nvPr/>
          </p:nvCxnSpPr>
          <p:spPr>
            <a:xfrm>
              <a:off x="374175" y="576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31" name="Google Shape;231;p19"/>
            <p:cNvCxnSpPr/>
            <p:nvPr/>
          </p:nvCxnSpPr>
          <p:spPr>
            <a:xfrm>
              <a:off x="380655" y="1110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32" name="Google Shape;232;p19"/>
            <p:cNvCxnSpPr/>
            <p:nvPr/>
          </p:nvCxnSpPr>
          <p:spPr>
            <a:xfrm>
              <a:off x="380655" y="16437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33" name="Google Shape;233;p19"/>
            <p:cNvCxnSpPr/>
            <p:nvPr/>
          </p:nvCxnSpPr>
          <p:spPr>
            <a:xfrm>
              <a:off x="380655" y="2100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34" name="Google Shape;234;p19"/>
            <p:cNvCxnSpPr/>
            <p:nvPr/>
          </p:nvCxnSpPr>
          <p:spPr>
            <a:xfrm>
              <a:off x="380655" y="2634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35" name="Google Shape;235;p19"/>
            <p:cNvCxnSpPr/>
            <p:nvPr/>
          </p:nvCxnSpPr>
          <p:spPr>
            <a:xfrm>
              <a:off x="380655" y="31677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36" name="Google Shape;236;p19"/>
            <p:cNvCxnSpPr/>
            <p:nvPr/>
          </p:nvCxnSpPr>
          <p:spPr>
            <a:xfrm>
              <a:off x="380655" y="3624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37" name="Google Shape;237;p19"/>
            <p:cNvCxnSpPr/>
            <p:nvPr/>
          </p:nvCxnSpPr>
          <p:spPr>
            <a:xfrm>
              <a:off x="380655" y="4158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38" name="Google Shape;238;p19"/>
            <p:cNvCxnSpPr/>
            <p:nvPr/>
          </p:nvCxnSpPr>
          <p:spPr>
            <a:xfrm>
              <a:off x="380655" y="4691750"/>
              <a:ext cx="8776800" cy="0"/>
            </a:xfrm>
            <a:prstGeom prst="straightConnector1">
              <a:avLst/>
            </a:prstGeom>
            <a:noFill/>
            <a:ln cap="flat" cmpd="sng" w="9525">
              <a:solidFill>
                <a:schemeClr val="accent5"/>
              </a:solidFill>
              <a:prstDash val="solid"/>
              <a:round/>
              <a:headEnd len="sm" w="sm" type="none"/>
              <a:tailEnd len="sm" w="sm" type="none"/>
            </a:ln>
          </p:spPr>
        </p:cxnSp>
      </p:grpSp>
      <p:cxnSp>
        <p:nvCxnSpPr>
          <p:cNvPr id="239" name="Google Shape;239;p19"/>
          <p:cNvCxnSpPr/>
          <p:nvPr/>
        </p:nvCxnSpPr>
        <p:spPr>
          <a:xfrm>
            <a:off x="392950" y="-20266"/>
            <a:ext cx="0" cy="5165700"/>
          </a:xfrm>
          <a:prstGeom prst="straightConnector1">
            <a:avLst/>
          </a:prstGeom>
          <a:noFill/>
          <a:ln cap="flat" cmpd="sng" w="9525">
            <a:solidFill>
              <a:schemeClr val="accent5"/>
            </a:solidFill>
            <a:prstDash val="solid"/>
            <a:round/>
            <a:headEnd len="sm" w="sm" type="none"/>
            <a:tailEnd len="sm" w="sm" type="none"/>
          </a:ln>
        </p:spPr>
      </p:cxnSp>
      <p:grpSp>
        <p:nvGrpSpPr>
          <p:cNvPr id="240" name="Google Shape;240;p19"/>
          <p:cNvGrpSpPr/>
          <p:nvPr/>
        </p:nvGrpSpPr>
        <p:grpSpPr>
          <a:xfrm>
            <a:off x="114406" y="175123"/>
            <a:ext cx="134104" cy="4750255"/>
            <a:chOff x="114406" y="175123"/>
            <a:chExt cx="134104" cy="4750255"/>
          </a:xfrm>
        </p:grpSpPr>
        <p:grpSp>
          <p:nvGrpSpPr>
            <p:cNvPr id="241" name="Google Shape;241;p19"/>
            <p:cNvGrpSpPr/>
            <p:nvPr/>
          </p:nvGrpSpPr>
          <p:grpSpPr>
            <a:xfrm>
              <a:off x="114406" y="175123"/>
              <a:ext cx="134104" cy="4334807"/>
              <a:chOff x="5432271" y="383100"/>
              <a:chExt cx="137854" cy="4456010"/>
            </a:xfrm>
          </p:grpSpPr>
          <p:grpSp>
            <p:nvGrpSpPr>
              <p:cNvPr id="242" name="Google Shape;242;p19"/>
              <p:cNvGrpSpPr/>
              <p:nvPr/>
            </p:nvGrpSpPr>
            <p:grpSpPr>
              <a:xfrm>
                <a:off x="5432271" y="383100"/>
                <a:ext cx="137854" cy="981668"/>
                <a:chOff x="5432271" y="383100"/>
                <a:chExt cx="137854" cy="981668"/>
              </a:xfrm>
            </p:grpSpPr>
            <p:sp>
              <p:nvSpPr>
                <p:cNvPr id="243" name="Google Shape;243;p19"/>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44" name="Google Shape;244;p19"/>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45" name="Google Shape;245;p19"/>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246" name="Google Shape;246;p19"/>
              <p:cNvGrpSpPr/>
              <p:nvPr/>
            </p:nvGrpSpPr>
            <p:grpSpPr>
              <a:xfrm>
                <a:off x="5432271" y="1678500"/>
                <a:ext cx="137854" cy="981668"/>
                <a:chOff x="5432271" y="383100"/>
                <a:chExt cx="137854" cy="981668"/>
              </a:xfrm>
            </p:grpSpPr>
            <p:sp>
              <p:nvSpPr>
                <p:cNvPr id="247" name="Google Shape;247;p19"/>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48" name="Google Shape;248;p19"/>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49" name="Google Shape;249;p19"/>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250" name="Google Shape;250;p19"/>
              <p:cNvGrpSpPr/>
              <p:nvPr/>
            </p:nvGrpSpPr>
            <p:grpSpPr>
              <a:xfrm>
                <a:off x="5432271" y="2973900"/>
                <a:ext cx="137854" cy="981668"/>
                <a:chOff x="5432271" y="383100"/>
                <a:chExt cx="137854" cy="981668"/>
              </a:xfrm>
            </p:grpSpPr>
            <p:sp>
              <p:nvSpPr>
                <p:cNvPr id="251" name="Google Shape;251;p19"/>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52" name="Google Shape;252;p19"/>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53" name="Google Shape;253;p19"/>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254" name="Google Shape;254;p19"/>
              <p:cNvGrpSpPr/>
              <p:nvPr/>
            </p:nvGrpSpPr>
            <p:grpSpPr>
              <a:xfrm>
                <a:off x="5432271" y="4269300"/>
                <a:ext cx="137854" cy="569810"/>
                <a:chOff x="5432271" y="383100"/>
                <a:chExt cx="137854" cy="569810"/>
              </a:xfrm>
            </p:grpSpPr>
            <p:sp>
              <p:nvSpPr>
                <p:cNvPr id="255" name="Google Shape;255;p19"/>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56" name="Google Shape;256;p19"/>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sp>
          <p:nvSpPr>
            <p:cNvPr id="257" name="Google Shape;257;p19"/>
            <p:cNvSpPr/>
            <p:nvPr/>
          </p:nvSpPr>
          <p:spPr>
            <a:xfrm>
              <a:off x="115150" y="4798178"/>
              <a:ext cx="132600" cy="1272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sp>
        <p:nvSpPr>
          <p:cNvPr id="258" name="Google Shape;258;p19"/>
          <p:cNvSpPr txBox="1"/>
          <p:nvPr>
            <p:ph type="title"/>
          </p:nvPr>
        </p:nvSpPr>
        <p:spPr>
          <a:xfrm>
            <a:off x="871325" y="720750"/>
            <a:ext cx="2300400" cy="521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900"/>
              <a:buNone/>
              <a:defRPr b="0" sz="1900"/>
            </a:lvl1pPr>
            <a:lvl2pPr lvl="1" algn="ctr">
              <a:spcBef>
                <a:spcPts val="0"/>
              </a:spcBef>
              <a:spcAft>
                <a:spcPts val="0"/>
              </a:spcAft>
              <a:buClr>
                <a:schemeClr val="lt1"/>
              </a:buClr>
              <a:buSzPts val="1900"/>
              <a:buNone/>
              <a:defRPr sz="1900"/>
            </a:lvl2pPr>
            <a:lvl3pPr lvl="2" algn="ctr">
              <a:spcBef>
                <a:spcPts val="0"/>
              </a:spcBef>
              <a:spcAft>
                <a:spcPts val="0"/>
              </a:spcAft>
              <a:buClr>
                <a:schemeClr val="lt1"/>
              </a:buClr>
              <a:buSzPts val="1900"/>
              <a:buNone/>
              <a:defRPr sz="1900"/>
            </a:lvl3pPr>
            <a:lvl4pPr lvl="3" algn="ctr">
              <a:spcBef>
                <a:spcPts val="0"/>
              </a:spcBef>
              <a:spcAft>
                <a:spcPts val="0"/>
              </a:spcAft>
              <a:buClr>
                <a:schemeClr val="lt1"/>
              </a:buClr>
              <a:buSzPts val="1900"/>
              <a:buNone/>
              <a:defRPr sz="1900"/>
            </a:lvl4pPr>
            <a:lvl5pPr lvl="4" algn="ctr">
              <a:spcBef>
                <a:spcPts val="0"/>
              </a:spcBef>
              <a:spcAft>
                <a:spcPts val="0"/>
              </a:spcAft>
              <a:buClr>
                <a:schemeClr val="lt1"/>
              </a:buClr>
              <a:buSzPts val="1900"/>
              <a:buNone/>
              <a:defRPr sz="1900"/>
            </a:lvl5pPr>
            <a:lvl6pPr lvl="5" algn="ctr">
              <a:spcBef>
                <a:spcPts val="0"/>
              </a:spcBef>
              <a:spcAft>
                <a:spcPts val="0"/>
              </a:spcAft>
              <a:buClr>
                <a:schemeClr val="lt1"/>
              </a:buClr>
              <a:buSzPts val="1900"/>
              <a:buNone/>
              <a:defRPr sz="1900"/>
            </a:lvl6pPr>
            <a:lvl7pPr lvl="6" algn="ctr">
              <a:spcBef>
                <a:spcPts val="0"/>
              </a:spcBef>
              <a:spcAft>
                <a:spcPts val="0"/>
              </a:spcAft>
              <a:buClr>
                <a:schemeClr val="lt1"/>
              </a:buClr>
              <a:buSzPts val="1900"/>
              <a:buNone/>
              <a:defRPr sz="1900"/>
            </a:lvl7pPr>
            <a:lvl8pPr lvl="7" algn="ctr">
              <a:spcBef>
                <a:spcPts val="0"/>
              </a:spcBef>
              <a:spcAft>
                <a:spcPts val="0"/>
              </a:spcAft>
              <a:buClr>
                <a:schemeClr val="lt1"/>
              </a:buClr>
              <a:buSzPts val="1900"/>
              <a:buNone/>
              <a:defRPr sz="1900"/>
            </a:lvl8pPr>
            <a:lvl9pPr lvl="8" algn="ctr">
              <a:spcBef>
                <a:spcPts val="0"/>
              </a:spcBef>
              <a:spcAft>
                <a:spcPts val="0"/>
              </a:spcAft>
              <a:buClr>
                <a:schemeClr val="lt1"/>
              </a:buClr>
              <a:buSzPts val="1900"/>
              <a:buNone/>
              <a:defRPr sz="1900"/>
            </a:lvl9pPr>
          </a:lstStyle>
          <a:p/>
        </p:txBody>
      </p:sp>
      <p:sp>
        <p:nvSpPr>
          <p:cNvPr id="259" name="Google Shape;259;p19"/>
          <p:cNvSpPr txBox="1"/>
          <p:nvPr>
            <p:ph idx="2" type="title"/>
          </p:nvPr>
        </p:nvSpPr>
        <p:spPr>
          <a:xfrm>
            <a:off x="3587619" y="720750"/>
            <a:ext cx="2300400" cy="521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900"/>
              <a:buNone/>
              <a:defRPr b="0" sz="1900"/>
            </a:lvl1pPr>
            <a:lvl2pPr lvl="1" algn="ctr">
              <a:spcBef>
                <a:spcPts val="0"/>
              </a:spcBef>
              <a:spcAft>
                <a:spcPts val="0"/>
              </a:spcAft>
              <a:buClr>
                <a:schemeClr val="lt1"/>
              </a:buClr>
              <a:buSzPts val="1900"/>
              <a:buNone/>
              <a:defRPr sz="1900"/>
            </a:lvl2pPr>
            <a:lvl3pPr lvl="2" algn="ctr">
              <a:spcBef>
                <a:spcPts val="0"/>
              </a:spcBef>
              <a:spcAft>
                <a:spcPts val="0"/>
              </a:spcAft>
              <a:buClr>
                <a:schemeClr val="lt1"/>
              </a:buClr>
              <a:buSzPts val="1900"/>
              <a:buNone/>
              <a:defRPr sz="1900"/>
            </a:lvl3pPr>
            <a:lvl4pPr lvl="3" algn="ctr">
              <a:spcBef>
                <a:spcPts val="0"/>
              </a:spcBef>
              <a:spcAft>
                <a:spcPts val="0"/>
              </a:spcAft>
              <a:buClr>
                <a:schemeClr val="lt1"/>
              </a:buClr>
              <a:buSzPts val="1900"/>
              <a:buNone/>
              <a:defRPr sz="1900"/>
            </a:lvl4pPr>
            <a:lvl5pPr lvl="4" algn="ctr">
              <a:spcBef>
                <a:spcPts val="0"/>
              </a:spcBef>
              <a:spcAft>
                <a:spcPts val="0"/>
              </a:spcAft>
              <a:buClr>
                <a:schemeClr val="lt1"/>
              </a:buClr>
              <a:buSzPts val="1900"/>
              <a:buNone/>
              <a:defRPr sz="1900"/>
            </a:lvl5pPr>
            <a:lvl6pPr lvl="5" algn="ctr">
              <a:spcBef>
                <a:spcPts val="0"/>
              </a:spcBef>
              <a:spcAft>
                <a:spcPts val="0"/>
              </a:spcAft>
              <a:buClr>
                <a:schemeClr val="lt1"/>
              </a:buClr>
              <a:buSzPts val="1900"/>
              <a:buNone/>
              <a:defRPr sz="1900"/>
            </a:lvl6pPr>
            <a:lvl7pPr lvl="6" algn="ctr">
              <a:spcBef>
                <a:spcPts val="0"/>
              </a:spcBef>
              <a:spcAft>
                <a:spcPts val="0"/>
              </a:spcAft>
              <a:buClr>
                <a:schemeClr val="lt1"/>
              </a:buClr>
              <a:buSzPts val="1900"/>
              <a:buNone/>
              <a:defRPr sz="1900"/>
            </a:lvl7pPr>
            <a:lvl8pPr lvl="7" algn="ctr">
              <a:spcBef>
                <a:spcPts val="0"/>
              </a:spcBef>
              <a:spcAft>
                <a:spcPts val="0"/>
              </a:spcAft>
              <a:buClr>
                <a:schemeClr val="lt1"/>
              </a:buClr>
              <a:buSzPts val="1900"/>
              <a:buNone/>
              <a:defRPr sz="1900"/>
            </a:lvl8pPr>
            <a:lvl9pPr lvl="8" algn="ctr">
              <a:spcBef>
                <a:spcPts val="0"/>
              </a:spcBef>
              <a:spcAft>
                <a:spcPts val="0"/>
              </a:spcAft>
              <a:buClr>
                <a:schemeClr val="lt1"/>
              </a:buClr>
              <a:buSzPts val="1900"/>
              <a:buNone/>
              <a:defRPr sz="1900"/>
            </a:lvl9pPr>
          </a:lstStyle>
          <a:p/>
        </p:txBody>
      </p:sp>
      <p:sp>
        <p:nvSpPr>
          <p:cNvPr id="260" name="Google Shape;260;p19"/>
          <p:cNvSpPr txBox="1"/>
          <p:nvPr>
            <p:ph idx="3" type="title"/>
          </p:nvPr>
        </p:nvSpPr>
        <p:spPr>
          <a:xfrm>
            <a:off x="6179075" y="720750"/>
            <a:ext cx="2300400" cy="5211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900"/>
              <a:buNone/>
              <a:defRPr b="0" sz="1900"/>
            </a:lvl1pPr>
            <a:lvl2pPr lvl="1" algn="ctr">
              <a:spcBef>
                <a:spcPts val="0"/>
              </a:spcBef>
              <a:spcAft>
                <a:spcPts val="0"/>
              </a:spcAft>
              <a:buClr>
                <a:schemeClr val="lt1"/>
              </a:buClr>
              <a:buSzPts val="1900"/>
              <a:buNone/>
              <a:defRPr sz="1900"/>
            </a:lvl2pPr>
            <a:lvl3pPr lvl="2" algn="ctr">
              <a:spcBef>
                <a:spcPts val="0"/>
              </a:spcBef>
              <a:spcAft>
                <a:spcPts val="0"/>
              </a:spcAft>
              <a:buClr>
                <a:schemeClr val="lt1"/>
              </a:buClr>
              <a:buSzPts val="1900"/>
              <a:buNone/>
              <a:defRPr sz="1900"/>
            </a:lvl3pPr>
            <a:lvl4pPr lvl="3" algn="ctr">
              <a:spcBef>
                <a:spcPts val="0"/>
              </a:spcBef>
              <a:spcAft>
                <a:spcPts val="0"/>
              </a:spcAft>
              <a:buClr>
                <a:schemeClr val="lt1"/>
              </a:buClr>
              <a:buSzPts val="1900"/>
              <a:buNone/>
              <a:defRPr sz="1900"/>
            </a:lvl4pPr>
            <a:lvl5pPr lvl="4" algn="ctr">
              <a:spcBef>
                <a:spcPts val="0"/>
              </a:spcBef>
              <a:spcAft>
                <a:spcPts val="0"/>
              </a:spcAft>
              <a:buClr>
                <a:schemeClr val="lt1"/>
              </a:buClr>
              <a:buSzPts val="1900"/>
              <a:buNone/>
              <a:defRPr sz="1900"/>
            </a:lvl5pPr>
            <a:lvl6pPr lvl="5" algn="ctr">
              <a:spcBef>
                <a:spcPts val="0"/>
              </a:spcBef>
              <a:spcAft>
                <a:spcPts val="0"/>
              </a:spcAft>
              <a:buClr>
                <a:schemeClr val="lt1"/>
              </a:buClr>
              <a:buSzPts val="1900"/>
              <a:buNone/>
              <a:defRPr sz="1900"/>
            </a:lvl6pPr>
            <a:lvl7pPr lvl="6" algn="ctr">
              <a:spcBef>
                <a:spcPts val="0"/>
              </a:spcBef>
              <a:spcAft>
                <a:spcPts val="0"/>
              </a:spcAft>
              <a:buClr>
                <a:schemeClr val="lt1"/>
              </a:buClr>
              <a:buSzPts val="1900"/>
              <a:buNone/>
              <a:defRPr sz="1900"/>
            </a:lvl7pPr>
            <a:lvl8pPr lvl="7" algn="ctr">
              <a:spcBef>
                <a:spcPts val="0"/>
              </a:spcBef>
              <a:spcAft>
                <a:spcPts val="0"/>
              </a:spcAft>
              <a:buClr>
                <a:schemeClr val="lt1"/>
              </a:buClr>
              <a:buSzPts val="1900"/>
              <a:buNone/>
              <a:defRPr sz="1900"/>
            </a:lvl8pPr>
            <a:lvl9pPr lvl="8" algn="ctr">
              <a:spcBef>
                <a:spcPts val="0"/>
              </a:spcBef>
              <a:spcAft>
                <a:spcPts val="0"/>
              </a:spcAft>
              <a:buClr>
                <a:schemeClr val="lt1"/>
              </a:buClr>
              <a:buSzPts val="1900"/>
              <a:buNone/>
              <a:defRPr sz="1900"/>
            </a:lvl9pPr>
          </a:lstStyle>
          <a:p/>
        </p:txBody>
      </p:sp>
      <p:sp>
        <p:nvSpPr>
          <p:cNvPr id="261" name="Google Shape;261;p19"/>
          <p:cNvSpPr/>
          <p:nvPr>
            <p:ph idx="4" type="pic"/>
          </p:nvPr>
        </p:nvSpPr>
        <p:spPr>
          <a:xfrm>
            <a:off x="895300" y="1487250"/>
            <a:ext cx="2264100" cy="2729700"/>
          </a:xfrm>
          <a:prstGeom prst="rect">
            <a:avLst/>
          </a:prstGeom>
          <a:noFill/>
          <a:ln>
            <a:noFill/>
          </a:ln>
        </p:spPr>
      </p:sp>
      <p:sp>
        <p:nvSpPr>
          <p:cNvPr id="262" name="Google Shape;262;p19"/>
          <p:cNvSpPr/>
          <p:nvPr>
            <p:ph idx="5" type="pic"/>
          </p:nvPr>
        </p:nvSpPr>
        <p:spPr>
          <a:xfrm>
            <a:off x="3605775" y="1487250"/>
            <a:ext cx="2264100" cy="2729700"/>
          </a:xfrm>
          <a:prstGeom prst="rect">
            <a:avLst/>
          </a:prstGeom>
          <a:noFill/>
          <a:ln>
            <a:noFill/>
          </a:ln>
        </p:spPr>
      </p:sp>
      <p:sp>
        <p:nvSpPr>
          <p:cNvPr id="263" name="Google Shape;263;p19"/>
          <p:cNvSpPr/>
          <p:nvPr>
            <p:ph idx="6" type="pic"/>
          </p:nvPr>
        </p:nvSpPr>
        <p:spPr>
          <a:xfrm>
            <a:off x="6197225" y="1487250"/>
            <a:ext cx="2264100" cy="2729700"/>
          </a:xfrm>
          <a:prstGeom prst="rect">
            <a:avLst/>
          </a:prstGeom>
          <a:noFill/>
          <a:ln>
            <a:noFill/>
          </a:ln>
        </p:spPr>
      </p:sp>
      <p:sp>
        <p:nvSpPr>
          <p:cNvPr id="264" name="Google Shape;264;p19"/>
          <p:cNvSpPr txBox="1"/>
          <p:nvPr>
            <p:ph idx="1" type="subTitle"/>
          </p:nvPr>
        </p:nvSpPr>
        <p:spPr>
          <a:xfrm>
            <a:off x="1187675" y="4299825"/>
            <a:ext cx="1667700" cy="22620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
              <a:buFont typeface="Manro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5" name="Google Shape;265;p19"/>
          <p:cNvSpPr txBox="1"/>
          <p:nvPr>
            <p:ph idx="7" type="subTitle"/>
          </p:nvPr>
        </p:nvSpPr>
        <p:spPr>
          <a:xfrm rot="-214117">
            <a:off x="3902250" y="4346193"/>
            <a:ext cx="1667634" cy="22634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
              <a:buFont typeface="Manro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66" name="Google Shape;266;p19"/>
          <p:cNvSpPr txBox="1"/>
          <p:nvPr>
            <p:ph idx="8" type="subTitle"/>
          </p:nvPr>
        </p:nvSpPr>
        <p:spPr>
          <a:xfrm rot="215969">
            <a:off x="6495540" y="4324572"/>
            <a:ext cx="1667690" cy="226340"/>
          </a:xfrm>
          <a:prstGeom prst="rect">
            <a:avLst/>
          </a:prstGeom>
        </p:spPr>
        <p:txBody>
          <a:bodyPr anchorCtr="0" anchor="ctr" bIns="91425" lIns="91425" spcFirstLastPara="1" rIns="91425" wrap="square" tIns="91425">
            <a:noAutofit/>
          </a:bodyPr>
          <a:lstStyle>
            <a:lvl1pPr lvl="0" algn="ctr">
              <a:spcBef>
                <a:spcPts val="0"/>
              </a:spcBef>
              <a:spcAft>
                <a:spcPts val="0"/>
              </a:spcAft>
              <a:buSzPts val="1200"/>
              <a:buFont typeface="Manrope"/>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title, body and image">
  <p:cSld name="BLANK_1_1_1_1_1_1_1_1_1_1_1_1">
    <p:bg>
      <p:bgPr>
        <a:solidFill>
          <a:schemeClr val="lt1"/>
        </a:solidFill>
      </p:bgPr>
    </p:bg>
    <p:spTree>
      <p:nvGrpSpPr>
        <p:cNvPr id="267" name="Shape 267"/>
        <p:cNvGrpSpPr/>
        <p:nvPr/>
      </p:nvGrpSpPr>
      <p:grpSpPr>
        <a:xfrm>
          <a:off x="0" y="0"/>
          <a:ext cx="0" cy="0"/>
          <a:chOff x="0" y="0"/>
          <a:chExt cx="0" cy="0"/>
        </a:xfrm>
      </p:grpSpPr>
      <p:sp>
        <p:nvSpPr>
          <p:cNvPr id="268" name="Google Shape;268;p20"/>
          <p:cNvSpPr/>
          <p:nvPr/>
        </p:nvSpPr>
        <p:spPr>
          <a:xfrm rot="-300782">
            <a:off x="5105280" y="419634"/>
            <a:ext cx="3577384" cy="430828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69" name="Google Shape;269;p20"/>
          <p:cNvSpPr/>
          <p:nvPr>
            <p:ph idx="2" type="pic"/>
          </p:nvPr>
        </p:nvSpPr>
        <p:spPr>
          <a:xfrm>
            <a:off x="2050" y="2050"/>
            <a:ext cx="4778400" cy="5143500"/>
          </a:xfrm>
          <a:prstGeom prst="rect">
            <a:avLst/>
          </a:prstGeom>
          <a:noFill/>
          <a:ln>
            <a:noFill/>
          </a:ln>
        </p:spPr>
      </p:sp>
      <p:sp>
        <p:nvSpPr>
          <p:cNvPr id="270" name="Google Shape;270;p20"/>
          <p:cNvSpPr/>
          <p:nvPr/>
        </p:nvSpPr>
        <p:spPr>
          <a:xfrm rot="134178">
            <a:off x="5002593" y="293901"/>
            <a:ext cx="3782581" cy="4555675"/>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71" name="Google Shape;271;p20"/>
          <p:cNvSpPr txBox="1"/>
          <p:nvPr>
            <p:ph type="title"/>
          </p:nvPr>
        </p:nvSpPr>
        <p:spPr>
          <a:xfrm rot="124275">
            <a:off x="5368207" y="536624"/>
            <a:ext cx="3037985" cy="614501"/>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000"/>
              <a:buFont typeface="Anton"/>
              <a:buNone/>
              <a:defRPr b="0"/>
            </a:lvl1pPr>
            <a:lvl2pPr lvl="1" algn="ctr">
              <a:spcBef>
                <a:spcPts val="0"/>
              </a:spcBef>
              <a:spcAft>
                <a:spcPts val="0"/>
              </a:spcAft>
              <a:buClr>
                <a:schemeClr val="lt1"/>
              </a:buClr>
              <a:buSzPts val="1400"/>
              <a:buNone/>
              <a:defRPr/>
            </a:lvl2pPr>
            <a:lvl3pPr lvl="2" algn="ctr">
              <a:spcBef>
                <a:spcPts val="0"/>
              </a:spcBef>
              <a:spcAft>
                <a:spcPts val="0"/>
              </a:spcAft>
              <a:buClr>
                <a:schemeClr val="lt1"/>
              </a:buClr>
              <a:buSzPts val="1400"/>
              <a:buNone/>
              <a:defRPr/>
            </a:lvl3pPr>
            <a:lvl4pPr lvl="3" algn="ctr">
              <a:spcBef>
                <a:spcPts val="0"/>
              </a:spcBef>
              <a:spcAft>
                <a:spcPts val="0"/>
              </a:spcAft>
              <a:buClr>
                <a:schemeClr val="lt1"/>
              </a:buClr>
              <a:buSzPts val="1400"/>
              <a:buNone/>
              <a:defRPr/>
            </a:lvl4pPr>
            <a:lvl5pPr lvl="4" algn="ctr">
              <a:spcBef>
                <a:spcPts val="0"/>
              </a:spcBef>
              <a:spcAft>
                <a:spcPts val="0"/>
              </a:spcAft>
              <a:buClr>
                <a:schemeClr val="lt1"/>
              </a:buClr>
              <a:buSzPts val="1400"/>
              <a:buNone/>
              <a:defRPr/>
            </a:lvl5pPr>
            <a:lvl6pPr lvl="5" algn="ctr">
              <a:spcBef>
                <a:spcPts val="0"/>
              </a:spcBef>
              <a:spcAft>
                <a:spcPts val="0"/>
              </a:spcAft>
              <a:buClr>
                <a:schemeClr val="lt1"/>
              </a:buClr>
              <a:buSzPts val="1400"/>
              <a:buNone/>
              <a:defRPr/>
            </a:lvl6pPr>
            <a:lvl7pPr lvl="6" algn="ctr">
              <a:spcBef>
                <a:spcPts val="0"/>
              </a:spcBef>
              <a:spcAft>
                <a:spcPts val="0"/>
              </a:spcAft>
              <a:buClr>
                <a:schemeClr val="lt1"/>
              </a:buClr>
              <a:buSzPts val="1400"/>
              <a:buNone/>
              <a:defRPr/>
            </a:lvl7pPr>
            <a:lvl8pPr lvl="7" algn="ctr">
              <a:spcBef>
                <a:spcPts val="0"/>
              </a:spcBef>
              <a:spcAft>
                <a:spcPts val="0"/>
              </a:spcAft>
              <a:buClr>
                <a:schemeClr val="lt1"/>
              </a:buClr>
              <a:buSzPts val="1400"/>
              <a:buNone/>
              <a:defRPr/>
            </a:lvl8pPr>
            <a:lvl9pPr lvl="8" algn="ctr">
              <a:spcBef>
                <a:spcPts val="0"/>
              </a:spcBef>
              <a:spcAft>
                <a:spcPts val="0"/>
              </a:spcAft>
              <a:buClr>
                <a:schemeClr val="lt1"/>
              </a:buClr>
              <a:buSzPts val="1400"/>
              <a:buNone/>
              <a:defRPr/>
            </a:lvl9pPr>
          </a:lstStyle>
          <a:p/>
        </p:txBody>
      </p:sp>
      <p:sp>
        <p:nvSpPr>
          <p:cNvPr id="272" name="Google Shape;272;p20"/>
          <p:cNvSpPr txBox="1"/>
          <p:nvPr>
            <p:ph idx="1" type="body"/>
          </p:nvPr>
        </p:nvSpPr>
        <p:spPr>
          <a:xfrm rot="119438">
            <a:off x="5194650" y="1261934"/>
            <a:ext cx="3281881" cy="2287382"/>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Font typeface="Manrope Medium"/>
              <a:buChar char="●"/>
              <a:defRPr>
                <a:latin typeface="Manrope Medium"/>
                <a:ea typeface="Manrope Medium"/>
                <a:cs typeface="Manrope Medium"/>
                <a:sym typeface="Manrope Medium"/>
              </a:defRPr>
            </a:lvl1pPr>
            <a:lvl2pPr indent="-317500" lvl="1" marL="914400" algn="ctr">
              <a:spcBef>
                <a:spcPts val="0"/>
              </a:spcBef>
              <a:spcAft>
                <a:spcPts val="0"/>
              </a:spcAft>
              <a:buSzPts val="1400"/>
              <a:buFont typeface="Manrope Medium"/>
              <a:buChar char="○"/>
              <a:defRPr>
                <a:latin typeface="Manrope Medium"/>
                <a:ea typeface="Manrope Medium"/>
                <a:cs typeface="Manrope Medium"/>
                <a:sym typeface="Manrope Medium"/>
              </a:defRPr>
            </a:lvl2pPr>
            <a:lvl3pPr indent="-317500" lvl="2" marL="1371600" algn="ctr">
              <a:spcBef>
                <a:spcPts val="0"/>
              </a:spcBef>
              <a:spcAft>
                <a:spcPts val="0"/>
              </a:spcAft>
              <a:buSzPts val="1400"/>
              <a:buFont typeface="Manrope Medium"/>
              <a:buChar char="■"/>
              <a:defRPr>
                <a:latin typeface="Manrope Medium"/>
                <a:ea typeface="Manrope Medium"/>
                <a:cs typeface="Manrope Medium"/>
                <a:sym typeface="Manrope Medium"/>
              </a:defRPr>
            </a:lvl3pPr>
            <a:lvl4pPr indent="-317500" lvl="3" marL="1828800" algn="ctr">
              <a:spcBef>
                <a:spcPts val="0"/>
              </a:spcBef>
              <a:spcAft>
                <a:spcPts val="0"/>
              </a:spcAft>
              <a:buSzPts val="1400"/>
              <a:buFont typeface="Manrope Medium"/>
              <a:buChar char="●"/>
              <a:defRPr>
                <a:latin typeface="Manrope Medium"/>
                <a:ea typeface="Manrope Medium"/>
                <a:cs typeface="Manrope Medium"/>
                <a:sym typeface="Manrope Medium"/>
              </a:defRPr>
            </a:lvl4pPr>
            <a:lvl5pPr indent="-317500" lvl="4" marL="2286000" algn="ctr">
              <a:spcBef>
                <a:spcPts val="0"/>
              </a:spcBef>
              <a:spcAft>
                <a:spcPts val="0"/>
              </a:spcAft>
              <a:buSzPts val="1400"/>
              <a:buFont typeface="Manrope Medium"/>
              <a:buChar char="○"/>
              <a:defRPr>
                <a:latin typeface="Manrope Medium"/>
                <a:ea typeface="Manrope Medium"/>
                <a:cs typeface="Manrope Medium"/>
                <a:sym typeface="Manrope Medium"/>
              </a:defRPr>
            </a:lvl5pPr>
            <a:lvl6pPr indent="-317500" lvl="5" marL="2743200" algn="ctr">
              <a:spcBef>
                <a:spcPts val="0"/>
              </a:spcBef>
              <a:spcAft>
                <a:spcPts val="0"/>
              </a:spcAft>
              <a:buSzPts val="1400"/>
              <a:buFont typeface="Manrope Medium"/>
              <a:buChar char="■"/>
              <a:defRPr>
                <a:latin typeface="Manrope Medium"/>
                <a:ea typeface="Manrope Medium"/>
                <a:cs typeface="Manrope Medium"/>
                <a:sym typeface="Manrope Medium"/>
              </a:defRPr>
            </a:lvl6pPr>
            <a:lvl7pPr indent="-317500" lvl="6" marL="3200400" algn="ctr">
              <a:spcBef>
                <a:spcPts val="0"/>
              </a:spcBef>
              <a:spcAft>
                <a:spcPts val="0"/>
              </a:spcAft>
              <a:buSzPts val="1400"/>
              <a:buFont typeface="Manrope Medium"/>
              <a:buChar char="●"/>
              <a:defRPr>
                <a:latin typeface="Manrope Medium"/>
                <a:ea typeface="Manrope Medium"/>
                <a:cs typeface="Manrope Medium"/>
                <a:sym typeface="Manrope Medium"/>
              </a:defRPr>
            </a:lvl7pPr>
            <a:lvl8pPr indent="-317500" lvl="7" marL="3657600" algn="ctr">
              <a:spcBef>
                <a:spcPts val="0"/>
              </a:spcBef>
              <a:spcAft>
                <a:spcPts val="0"/>
              </a:spcAft>
              <a:buSzPts val="1400"/>
              <a:buFont typeface="Manrope Medium"/>
              <a:buChar char="○"/>
              <a:defRPr>
                <a:latin typeface="Manrope Medium"/>
                <a:ea typeface="Manrope Medium"/>
                <a:cs typeface="Manrope Medium"/>
                <a:sym typeface="Manrope Medium"/>
              </a:defRPr>
            </a:lvl8pPr>
            <a:lvl9pPr indent="-317500" lvl="8" marL="4114800" algn="ctr">
              <a:spcBef>
                <a:spcPts val="0"/>
              </a:spcBef>
              <a:spcAft>
                <a:spcPts val="0"/>
              </a:spcAft>
              <a:buSzPts val="1400"/>
              <a:buFont typeface="Manrope Medium"/>
              <a:buChar char="■"/>
              <a:defRPr>
                <a:latin typeface="Manrope Medium"/>
                <a:ea typeface="Manrope Medium"/>
                <a:cs typeface="Manrope Medium"/>
                <a:sym typeface="Manrope Medium"/>
              </a:defRPr>
            </a:lvl9pPr>
          </a:lstStyle>
          <a:p/>
        </p:txBody>
      </p:sp>
      <p:sp>
        <p:nvSpPr>
          <p:cNvPr id="273" name="Google Shape;273;p20"/>
          <p:cNvSpPr txBox="1"/>
          <p:nvPr>
            <p:ph idx="3" type="body"/>
          </p:nvPr>
        </p:nvSpPr>
        <p:spPr>
          <a:xfrm rot="131721">
            <a:off x="5123776" y="3854495"/>
            <a:ext cx="3281408" cy="616356"/>
          </a:xfrm>
          <a:prstGeom prst="rect">
            <a:avLst/>
          </a:prstGeom>
        </p:spPr>
        <p:txBody>
          <a:bodyPr anchorCtr="0" anchor="ctr" bIns="91425" lIns="91425" spcFirstLastPara="1" rIns="91425" wrap="square" tIns="91425">
            <a:spAutoFit/>
          </a:bodyPr>
          <a:lstStyle>
            <a:lvl1pPr indent="-304800" lvl="0" marL="457200" algn="ctr">
              <a:spcBef>
                <a:spcPts val="0"/>
              </a:spcBef>
              <a:spcAft>
                <a:spcPts val="0"/>
              </a:spcAft>
              <a:buSzPts val="1200"/>
              <a:buFont typeface="Manrope Medium"/>
              <a:buChar char="●"/>
              <a:defRPr>
                <a:latin typeface="Manrope Medium"/>
                <a:ea typeface="Manrope Medium"/>
                <a:cs typeface="Manrope Medium"/>
                <a:sym typeface="Manrope Medium"/>
              </a:defRPr>
            </a:lvl1pPr>
            <a:lvl2pPr indent="-304800" lvl="1" marL="914400" algn="ctr">
              <a:spcBef>
                <a:spcPts val="800"/>
              </a:spcBef>
              <a:spcAft>
                <a:spcPts val="0"/>
              </a:spcAft>
              <a:buSzPts val="1200"/>
              <a:buFont typeface="Manrope Medium"/>
              <a:buChar char="○"/>
              <a:defRPr>
                <a:latin typeface="Manrope Medium"/>
                <a:ea typeface="Manrope Medium"/>
                <a:cs typeface="Manrope Medium"/>
                <a:sym typeface="Manrope Medium"/>
              </a:defRPr>
            </a:lvl2pPr>
            <a:lvl3pPr indent="-304800" lvl="2" marL="1371600" algn="ctr">
              <a:spcBef>
                <a:spcPts val="800"/>
              </a:spcBef>
              <a:spcAft>
                <a:spcPts val="0"/>
              </a:spcAft>
              <a:buSzPts val="1200"/>
              <a:buFont typeface="Manrope Medium"/>
              <a:buChar char="■"/>
              <a:defRPr>
                <a:latin typeface="Manrope Medium"/>
                <a:ea typeface="Manrope Medium"/>
                <a:cs typeface="Manrope Medium"/>
                <a:sym typeface="Manrope Medium"/>
              </a:defRPr>
            </a:lvl3pPr>
            <a:lvl4pPr indent="-304800" lvl="3" marL="1828800" algn="ctr">
              <a:spcBef>
                <a:spcPts val="800"/>
              </a:spcBef>
              <a:spcAft>
                <a:spcPts val="0"/>
              </a:spcAft>
              <a:buSzPts val="1200"/>
              <a:buFont typeface="Manrope Medium"/>
              <a:buChar char="●"/>
              <a:defRPr>
                <a:latin typeface="Manrope Medium"/>
                <a:ea typeface="Manrope Medium"/>
                <a:cs typeface="Manrope Medium"/>
                <a:sym typeface="Manrope Medium"/>
              </a:defRPr>
            </a:lvl4pPr>
            <a:lvl5pPr indent="-304800" lvl="4" marL="2286000" algn="ctr">
              <a:spcBef>
                <a:spcPts val="800"/>
              </a:spcBef>
              <a:spcAft>
                <a:spcPts val="0"/>
              </a:spcAft>
              <a:buSzPts val="1200"/>
              <a:buFont typeface="Manrope Medium"/>
              <a:buChar char="○"/>
              <a:defRPr>
                <a:latin typeface="Manrope Medium"/>
                <a:ea typeface="Manrope Medium"/>
                <a:cs typeface="Manrope Medium"/>
                <a:sym typeface="Manrope Medium"/>
              </a:defRPr>
            </a:lvl5pPr>
            <a:lvl6pPr indent="-304800" lvl="5" marL="2743200" algn="ctr">
              <a:spcBef>
                <a:spcPts val="800"/>
              </a:spcBef>
              <a:spcAft>
                <a:spcPts val="0"/>
              </a:spcAft>
              <a:buSzPts val="1200"/>
              <a:buFont typeface="Manrope Medium"/>
              <a:buChar char="■"/>
              <a:defRPr>
                <a:latin typeface="Manrope Medium"/>
                <a:ea typeface="Manrope Medium"/>
                <a:cs typeface="Manrope Medium"/>
                <a:sym typeface="Manrope Medium"/>
              </a:defRPr>
            </a:lvl6pPr>
            <a:lvl7pPr indent="-304800" lvl="6" marL="3200400" algn="ctr">
              <a:spcBef>
                <a:spcPts val="800"/>
              </a:spcBef>
              <a:spcAft>
                <a:spcPts val="0"/>
              </a:spcAft>
              <a:buSzPts val="1200"/>
              <a:buFont typeface="Manrope Medium"/>
              <a:buChar char="●"/>
              <a:defRPr>
                <a:latin typeface="Manrope Medium"/>
                <a:ea typeface="Manrope Medium"/>
                <a:cs typeface="Manrope Medium"/>
                <a:sym typeface="Manrope Medium"/>
              </a:defRPr>
            </a:lvl7pPr>
            <a:lvl8pPr indent="-304800" lvl="7" marL="3657600" algn="ctr">
              <a:spcBef>
                <a:spcPts val="800"/>
              </a:spcBef>
              <a:spcAft>
                <a:spcPts val="0"/>
              </a:spcAft>
              <a:buSzPts val="1200"/>
              <a:buFont typeface="Manrope Medium"/>
              <a:buChar char="○"/>
              <a:defRPr>
                <a:latin typeface="Manrope Medium"/>
                <a:ea typeface="Manrope Medium"/>
                <a:cs typeface="Manrope Medium"/>
                <a:sym typeface="Manrope Medium"/>
              </a:defRPr>
            </a:lvl8pPr>
            <a:lvl9pPr indent="-304800" lvl="8" marL="4114800" algn="ctr">
              <a:spcBef>
                <a:spcPts val="800"/>
              </a:spcBef>
              <a:spcAft>
                <a:spcPts val="800"/>
              </a:spcAft>
              <a:buSzPts val="1200"/>
              <a:buFont typeface="Manrope Medium"/>
              <a:buChar char="■"/>
              <a:defRPr>
                <a:latin typeface="Manrope Medium"/>
                <a:ea typeface="Manrope Medium"/>
                <a:cs typeface="Manrope Medium"/>
                <a:sym typeface="Manrope Medium"/>
              </a:defRPr>
            </a:lvl9pPr>
          </a:lstStyle>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2">
  <p:cSld name="BLANK_1_1_1_1_1_1_1_1_1_1_1_1_2_1">
    <p:bg>
      <p:bgPr>
        <a:solidFill>
          <a:schemeClr val="lt1"/>
        </a:solidFill>
      </p:bgPr>
    </p:bg>
    <p:spTree>
      <p:nvGrpSpPr>
        <p:cNvPr id="274" name="Shape 274"/>
        <p:cNvGrpSpPr/>
        <p:nvPr/>
      </p:nvGrpSpPr>
      <p:grpSpPr>
        <a:xfrm>
          <a:off x="0" y="0"/>
          <a:ext cx="0" cy="0"/>
          <a:chOff x="0" y="0"/>
          <a:chExt cx="0" cy="0"/>
        </a:xfrm>
      </p:grpSpPr>
      <p:sp>
        <p:nvSpPr>
          <p:cNvPr id="275" name="Google Shape;275;p21"/>
          <p:cNvSpPr/>
          <p:nvPr/>
        </p:nvSpPr>
        <p:spPr>
          <a:xfrm rot="482751">
            <a:off x="407815" y="419618"/>
            <a:ext cx="3577314" cy="4308406"/>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76" name="Google Shape;276;p21"/>
          <p:cNvSpPr/>
          <p:nvPr>
            <p:ph idx="2" type="pic"/>
          </p:nvPr>
        </p:nvSpPr>
        <p:spPr>
          <a:xfrm>
            <a:off x="4372975" y="2050"/>
            <a:ext cx="4778400" cy="5143500"/>
          </a:xfrm>
          <a:prstGeom prst="rect">
            <a:avLst/>
          </a:prstGeom>
          <a:noFill/>
          <a:ln>
            <a:noFill/>
          </a:ln>
        </p:spPr>
      </p:sp>
      <p:sp>
        <p:nvSpPr>
          <p:cNvPr id="277" name="Google Shape;277;p21"/>
          <p:cNvSpPr/>
          <p:nvPr/>
        </p:nvSpPr>
        <p:spPr>
          <a:xfrm rot="-98716">
            <a:off x="327421" y="293858"/>
            <a:ext cx="3782459" cy="4555878"/>
          </a:xfrm>
          <a:prstGeom prst="rect">
            <a:avLst/>
          </a:prstGeom>
          <a:solidFill>
            <a:schemeClr val="dk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78" name="Google Shape;278;p21"/>
          <p:cNvSpPr txBox="1"/>
          <p:nvPr>
            <p:ph type="title"/>
          </p:nvPr>
        </p:nvSpPr>
        <p:spPr>
          <a:xfrm rot="-108624">
            <a:off x="673475" y="530154"/>
            <a:ext cx="3038717" cy="61381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000"/>
              <a:buFont typeface="Anton"/>
              <a:buNone/>
              <a:defRPr b="0"/>
            </a:lvl1pPr>
            <a:lvl2pPr lvl="1" algn="ctr">
              <a:spcBef>
                <a:spcPts val="0"/>
              </a:spcBef>
              <a:spcAft>
                <a:spcPts val="0"/>
              </a:spcAft>
              <a:buClr>
                <a:schemeClr val="lt1"/>
              </a:buClr>
              <a:buSzPts val="1400"/>
              <a:buNone/>
              <a:defRPr/>
            </a:lvl2pPr>
            <a:lvl3pPr lvl="2" algn="ctr">
              <a:spcBef>
                <a:spcPts val="0"/>
              </a:spcBef>
              <a:spcAft>
                <a:spcPts val="0"/>
              </a:spcAft>
              <a:buClr>
                <a:schemeClr val="lt1"/>
              </a:buClr>
              <a:buSzPts val="1400"/>
              <a:buNone/>
              <a:defRPr/>
            </a:lvl3pPr>
            <a:lvl4pPr lvl="3" algn="ctr">
              <a:spcBef>
                <a:spcPts val="0"/>
              </a:spcBef>
              <a:spcAft>
                <a:spcPts val="0"/>
              </a:spcAft>
              <a:buClr>
                <a:schemeClr val="lt1"/>
              </a:buClr>
              <a:buSzPts val="1400"/>
              <a:buNone/>
              <a:defRPr/>
            </a:lvl4pPr>
            <a:lvl5pPr lvl="4" algn="ctr">
              <a:spcBef>
                <a:spcPts val="0"/>
              </a:spcBef>
              <a:spcAft>
                <a:spcPts val="0"/>
              </a:spcAft>
              <a:buClr>
                <a:schemeClr val="lt1"/>
              </a:buClr>
              <a:buSzPts val="1400"/>
              <a:buNone/>
              <a:defRPr/>
            </a:lvl5pPr>
            <a:lvl6pPr lvl="5" algn="ctr">
              <a:spcBef>
                <a:spcPts val="0"/>
              </a:spcBef>
              <a:spcAft>
                <a:spcPts val="0"/>
              </a:spcAft>
              <a:buClr>
                <a:schemeClr val="lt1"/>
              </a:buClr>
              <a:buSzPts val="1400"/>
              <a:buNone/>
              <a:defRPr/>
            </a:lvl6pPr>
            <a:lvl7pPr lvl="6" algn="ctr">
              <a:spcBef>
                <a:spcPts val="0"/>
              </a:spcBef>
              <a:spcAft>
                <a:spcPts val="0"/>
              </a:spcAft>
              <a:buClr>
                <a:schemeClr val="lt1"/>
              </a:buClr>
              <a:buSzPts val="1400"/>
              <a:buNone/>
              <a:defRPr/>
            </a:lvl7pPr>
            <a:lvl8pPr lvl="7" algn="ctr">
              <a:spcBef>
                <a:spcPts val="0"/>
              </a:spcBef>
              <a:spcAft>
                <a:spcPts val="0"/>
              </a:spcAft>
              <a:buClr>
                <a:schemeClr val="lt1"/>
              </a:buClr>
              <a:buSzPts val="1400"/>
              <a:buNone/>
              <a:defRPr/>
            </a:lvl8pPr>
            <a:lvl9pPr lvl="8" algn="ctr">
              <a:spcBef>
                <a:spcPts val="0"/>
              </a:spcBef>
              <a:spcAft>
                <a:spcPts val="0"/>
              </a:spcAft>
              <a:buClr>
                <a:schemeClr val="lt1"/>
              </a:buClr>
              <a:buSzPts val="1400"/>
              <a:buNone/>
              <a:defRPr/>
            </a:lvl9pPr>
          </a:lstStyle>
          <a:p/>
        </p:txBody>
      </p:sp>
      <p:sp>
        <p:nvSpPr>
          <p:cNvPr id="279" name="Google Shape;279;p21"/>
          <p:cNvSpPr txBox="1"/>
          <p:nvPr>
            <p:ph idx="1" type="body"/>
          </p:nvPr>
        </p:nvSpPr>
        <p:spPr>
          <a:xfrm flipH="1" rot="-131721">
            <a:off x="577990" y="3865770"/>
            <a:ext cx="3281408" cy="616356"/>
          </a:xfrm>
          <a:prstGeom prst="rect">
            <a:avLst/>
          </a:prstGeom>
        </p:spPr>
        <p:txBody>
          <a:bodyPr anchorCtr="0" anchor="ctr" bIns="91425" lIns="91425" spcFirstLastPara="1" rIns="91425" wrap="square" tIns="91425">
            <a:spAutoFit/>
          </a:bodyPr>
          <a:lstStyle>
            <a:lvl1pPr indent="-304800" lvl="0" marL="457200" algn="ctr">
              <a:spcBef>
                <a:spcPts val="0"/>
              </a:spcBef>
              <a:spcAft>
                <a:spcPts val="0"/>
              </a:spcAft>
              <a:buSzPts val="1200"/>
              <a:buFont typeface="Manrope Medium"/>
              <a:buChar char="●"/>
              <a:defRPr>
                <a:latin typeface="Manrope Medium"/>
                <a:ea typeface="Manrope Medium"/>
                <a:cs typeface="Manrope Medium"/>
                <a:sym typeface="Manrope Medium"/>
              </a:defRPr>
            </a:lvl1pPr>
            <a:lvl2pPr indent="-304800" lvl="1" marL="914400" algn="ctr">
              <a:spcBef>
                <a:spcPts val="800"/>
              </a:spcBef>
              <a:spcAft>
                <a:spcPts val="0"/>
              </a:spcAft>
              <a:buSzPts val="1200"/>
              <a:buFont typeface="Manrope Medium"/>
              <a:buChar char="○"/>
              <a:defRPr>
                <a:latin typeface="Manrope Medium"/>
                <a:ea typeface="Manrope Medium"/>
                <a:cs typeface="Manrope Medium"/>
                <a:sym typeface="Manrope Medium"/>
              </a:defRPr>
            </a:lvl2pPr>
            <a:lvl3pPr indent="-304800" lvl="2" marL="1371600" algn="ctr">
              <a:spcBef>
                <a:spcPts val="800"/>
              </a:spcBef>
              <a:spcAft>
                <a:spcPts val="0"/>
              </a:spcAft>
              <a:buSzPts val="1200"/>
              <a:buFont typeface="Manrope Medium"/>
              <a:buChar char="■"/>
              <a:defRPr>
                <a:latin typeface="Manrope Medium"/>
                <a:ea typeface="Manrope Medium"/>
                <a:cs typeface="Manrope Medium"/>
                <a:sym typeface="Manrope Medium"/>
              </a:defRPr>
            </a:lvl3pPr>
            <a:lvl4pPr indent="-304800" lvl="3" marL="1828800" algn="ctr">
              <a:spcBef>
                <a:spcPts val="800"/>
              </a:spcBef>
              <a:spcAft>
                <a:spcPts val="0"/>
              </a:spcAft>
              <a:buSzPts val="1200"/>
              <a:buFont typeface="Manrope Medium"/>
              <a:buChar char="●"/>
              <a:defRPr>
                <a:latin typeface="Manrope Medium"/>
                <a:ea typeface="Manrope Medium"/>
                <a:cs typeface="Manrope Medium"/>
                <a:sym typeface="Manrope Medium"/>
              </a:defRPr>
            </a:lvl4pPr>
            <a:lvl5pPr indent="-304800" lvl="4" marL="2286000" algn="ctr">
              <a:spcBef>
                <a:spcPts val="800"/>
              </a:spcBef>
              <a:spcAft>
                <a:spcPts val="0"/>
              </a:spcAft>
              <a:buSzPts val="1200"/>
              <a:buFont typeface="Manrope Medium"/>
              <a:buChar char="○"/>
              <a:defRPr>
                <a:latin typeface="Manrope Medium"/>
                <a:ea typeface="Manrope Medium"/>
                <a:cs typeface="Manrope Medium"/>
                <a:sym typeface="Manrope Medium"/>
              </a:defRPr>
            </a:lvl5pPr>
            <a:lvl6pPr indent="-304800" lvl="5" marL="2743200" algn="ctr">
              <a:spcBef>
                <a:spcPts val="800"/>
              </a:spcBef>
              <a:spcAft>
                <a:spcPts val="0"/>
              </a:spcAft>
              <a:buSzPts val="1200"/>
              <a:buFont typeface="Manrope Medium"/>
              <a:buChar char="■"/>
              <a:defRPr>
                <a:latin typeface="Manrope Medium"/>
                <a:ea typeface="Manrope Medium"/>
                <a:cs typeface="Manrope Medium"/>
                <a:sym typeface="Manrope Medium"/>
              </a:defRPr>
            </a:lvl6pPr>
            <a:lvl7pPr indent="-304800" lvl="6" marL="3200400" algn="ctr">
              <a:spcBef>
                <a:spcPts val="800"/>
              </a:spcBef>
              <a:spcAft>
                <a:spcPts val="0"/>
              </a:spcAft>
              <a:buSzPts val="1200"/>
              <a:buFont typeface="Manrope Medium"/>
              <a:buChar char="●"/>
              <a:defRPr>
                <a:latin typeface="Manrope Medium"/>
                <a:ea typeface="Manrope Medium"/>
                <a:cs typeface="Manrope Medium"/>
                <a:sym typeface="Manrope Medium"/>
              </a:defRPr>
            </a:lvl7pPr>
            <a:lvl8pPr indent="-304800" lvl="7" marL="3657600" algn="ctr">
              <a:spcBef>
                <a:spcPts val="800"/>
              </a:spcBef>
              <a:spcAft>
                <a:spcPts val="0"/>
              </a:spcAft>
              <a:buSzPts val="1200"/>
              <a:buFont typeface="Manrope Medium"/>
              <a:buChar char="○"/>
              <a:defRPr>
                <a:latin typeface="Manrope Medium"/>
                <a:ea typeface="Manrope Medium"/>
                <a:cs typeface="Manrope Medium"/>
                <a:sym typeface="Manrope Medium"/>
              </a:defRPr>
            </a:lvl8pPr>
            <a:lvl9pPr indent="-304800" lvl="8" marL="4114800" algn="ctr">
              <a:spcBef>
                <a:spcPts val="800"/>
              </a:spcBef>
              <a:spcAft>
                <a:spcPts val="800"/>
              </a:spcAft>
              <a:buSzPts val="1200"/>
              <a:buFont typeface="Manrope Medium"/>
              <a:buChar char="■"/>
              <a:defRPr>
                <a:latin typeface="Manrope Medium"/>
                <a:ea typeface="Manrope Medium"/>
                <a:cs typeface="Manrope Medium"/>
                <a:sym typeface="Manrope Medium"/>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3">
  <p:cSld name="BLANK_1_1_1_1_1_1_1_1_1_1_1_1_2">
    <p:bg>
      <p:bgPr>
        <a:solidFill>
          <a:schemeClr val="lt1"/>
        </a:solidFill>
      </p:bgPr>
    </p:bg>
    <p:spTree>
      <p:nvGrpSpPr>
        <p:cNvPr id="280" name="Shape 280"/>
        <p:cNvGrpSpPr/>
        <p:nvPr/>
      </p:nvGrpSpPr>
      <p:grpSpPr>
        <a:xfrm>
          <a:off x="0" y="0"/>
          <a:ext cx="0" cy="0"/>
          <a:chOff x="0" y="0"/>
          <a:chExt cx="0" cy="0"/>
        </a:xfrm>
      </p:grpSpPr>
      <p:sp>
        <p:nvSpPr>
          <p:cNvPr id="281" name="Google Shape;281;p22"/>
          <p:cNvSpPr/>
          <p:nvPr/>
        </p:nvSpPr>
        <p:spPr>
          <a:xfrm rot="-300782">
            <a:off x="5105280" y="419634"/>
            <a:ext cx="3577384" cy="4308283"/>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82" name="Google Shape;282;p22"/>
          <p:cNvSpPr/>
          <p:nvPr>
            <p:ph idx="2" type="pic"/>
          </p:nvPr>
        </p:nvSpPr>
        <p:spPr>
          <a:xfrm>
            <a:off x="2050" y="2050"/>
            <a:ext cx="4778400" cy="5143500"/>
          </a:xfrm>
          <a:prstGeom prst="rect">
            <a:avLst/>
          </a:prstGeom>
          <a:noFill/>
          <a:ln>
            <a:noFill/>
          </a:ln>
        </p:spPr>
      </p:sp>
      <p:sp>
        <p:nvSpPr>
          <p:cNvPr id="283" name="Google Shape;283;p22"/>
          <p:cNvSpPr/>
          <p:nvPr/>
        </p:nvSpPr>
        <p:spPr>
          <a:xfrm rot="134178">
            <a:off x="5002660" y="293903"/>
            <a:ext cx="3782581" cy="4555675"/>
          </a:xfrm>
          <a:prstGeom prst="rect">
            <a:avLst/>
          </a:prstGeom>
          <a:solidFill>
            <a:schemeClr val="lt2"/>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284" name="Google Shape;284;p22"/>
          <p:cNvSpPr txBox="1"/>
          <p:nvPr>
            <p:ph idx="1" type="body"/>
          </p:nvPr>
        </p:nvSpPr>
        <p:spPr>
          <a:xfrm rot="119438">
            <a:off x="5194650" y="1261934"/>
            <a:ext cx="3281881" cy="2287382"/>
          </a:xfrm>
          <a:prstGeom prst="rect">
            <a:avLst/>
          </a:prstGeom>
        </p:spPr>
        <p:txBody>
          <a:bodyPr anchorCtr="0" anchor="ctr" bIns="91425" lIns="91425" spcFirstLastPara="1" rIns="91425" wrap="square" tIns="91425">
            <a:noAutofit/>
          </a:bodyPr>
          <a:lstStyle>
            <a:lvl1pPr indent="-317500" lvl="0" marL="457200" algn="ctr">
              <a:spcBef>
                <a:spcPts val="0"/>
              </a:spcBef>
              <a:spcAft>
                <a:spcPts val="0"/>
              </a:spcAft>
              <a:buSzPts val="1400"/>
              <a:buFont typeface="Manrope Medium"/>
              <a:buChar char="●"/>
              <a:defRPr>
                <a:latin typeface="Manrope Medium"/>
                <a:ea typeface="Manrope Medium"/>
                <a:cs typeface="Manrope Medium"/>
                <a:sym typeface="Manrope Medium"/>
              </a:defRPr>
            </a:lvl1pPr>
            <a:lvl2pPr indent="-317500" lvl="1" marL="914400" algn="ctr">
              <a:spcBef>
                <a:spcPts val="0"/>
              </a:spcBef>
              <a:spcAft>
                <a:spcPts val="0"/>
              </a:spcAft>
              <a:buSzPts val="1400"/>
              <a:buFont typeface="Manrope Medium"/>
              <a:buChar char="○"/>
              <a:defRPr>
                <a:latin typeface="Manrope Medium"/>
                <a:ea typeface="Manrope Medium"/>
                <a:cs typeface="Manrope Medium"/>
                <a:sym typeface="Manrope Medium"/>
              </a:defRPr>
            </a:lvl2pPr>
            <a:lvl3pPr indent="-317500" lvl="2" marL="1371600" algn="ctr">
              <a:spcBef>
                <a:spcPts val="0"/>
              </a:spcBef>
              <a:spcAft>
                <a:spcPts val="0"/>
              </a:spcAft>
              <a:buSzPts val="1400"/>
              <a:buFont typeface="Manrope Medium"/>
              <a:buChar char="■"/>
              <a:defRPr>
                <a:latin typeface="Manrope Medium"/>
                <a:ea typeface="Manrope Medium"/>
                <a:cs typeface="Manrope Medium"/>
                <a:sym typeface="Manrope Medium"/>
              </a:defRPr>
            </a:lvl3pPr>
            <a:lvl4pPr indent="-317500" lvl="3" marL="1828800" algn="ctr">
              <a:spcBef>
                <a:spcPts val="0"/>
              </a:spcBef>
              <a:spcAft>
                <a:spcPts val="0"/>
              </a:spcAft>
              <a:buSzPts val="1400"/>
              <a:buFont typeface="Manrope Medium"/>
              <a:buChar char="●"/>
              <a:defRPr>
                <a:latin typeface="Manrope Medium"/>
                <a:ea typeface="Manrope Medium"/>
                <a:cs typeface="Manrope Medium"/>
                <a:sym typeface="Manrope Medium"/>
              </a:defRPr>
            </a:lvl4pPr>
            <a:lvl5pPr indent="-317500" lvl="4" marL="2286000" algn="ctr">
              <a:spcBef>
                <a:spcPts val="0"/>
              </a:spcBef>
              <a:spcAft>
                <a:spcPts val="0"/>
              </a:spcAft>
              <a:buSzPts val="1400"/>
              <a:buFont typeface="Manrope Medium"/>
              <a:buChar char="○"/>
              <a:defRPr>
                <a:latin typeface="Manrope Medium"/>
                <a:ea typeface="Manrope Medium"/>
                <a:cs typeface="Manrope Medium"/>
                <a:sym typeface="Manrope Medium"/>
              </a:defRPr>
            </a:lvl5pPr>
            <a:lvl6pPr indent="-317500" lvl="5" marL="2743200" algn="ctr">
              <a:spcBef>
                <a:spcPts val="0"/>
              </a:spcBef>
              <a:spcAft>
                <a:spcPts val="0"/>
              </a:spcAft>
              <a:buSzPts val="1400"/>
              <a:buFont typeface="Manrope Medium"/>
              <a:buChar char="■"/>
              <a:defRPr>
                <a:latin typeface="Manrope Medium"/>
                <a:ea typeface="Manrope Medium"/>
                <a:cs typeface="Manrope Medium"/>
                <a:sym typeface="Manrope Medium"/>
              </a:defRPr>
            </a:lvl6pPr>
            <a:lvl7pPr indent="-317500" lvl="6" marL="3200400" algn="ctr">
              <a:spcBef>
                <a:spcPts val="0"/>
              </a:spcBef>
              <a:spcAft>
                <a:spcPts val="0"/>
              </a:spcAft>
              <a:buSzPts val="1400"/>
              <a:buFont typeface="Manrope Medium"/>
              <a:buChar char="●"/>
              <a:defRPr>
                <a:latin typeface="Manrope Medium"/>
                <a:ea typeface="Manrope Medium"/>
                <a:cs typeface="Manrope Medium"/>
                <a:sym typeface="Manrope Medium"/>
              </a:defRPr>
            </a:lvl7pPr>
            <a:lvl8pPr indent="-317500" lvl="7" marL="3657600" algn="ctr">
              <a:spcBef>
                <a:spcPts val="0"/>
              </a:spcBef>
              <a:spcAft>
                <a:spcPts val="0"/>
              </a:spcAft>
              <a:buSzPts val="1400"/>
              <a:buFont typeface="Manrope Medium"/>
              <a:buChar char="○"/>
              <a:defRPr>
                <a:latin typeface="Manrope Medium"/>
                <a:ea typeface="Manrope Medium"/>
                <a:cs typeface="Manrope Medium"/>
                <a:sym typeface="Manrope Medium"/>
              </a:defRPr>
            </a:lvl8pPr>
            <a:lvl9pPr indent="-317500" lvl="8" marL="4114800" algn="ctr">
              <a:spcBef>
                <a:spcPts val="0"/>
              </a:spcBef>
              <a:spcAft>
                <a:spcPts val="0"/>
              </a:spcAft>
              <a:buSzPts val="1400"/>
              <a:buFont typeface="Manrope Medium"/>
              <a:buChar char="■"/>
              <a:defRPr>
                <a:latin typeface="Manrope Medium"/>
                <a:ea typeface="Manrope Medium"/>
                <a:cs typeface="Manrope Medium"/>
                <a:sym typeface="Manrope Medium"/>
              </a:defRPr>
            </a:lvl9pPr>
          </a:lstStyle>
          <a:p/>
        </p:txBody>
      </p:sp>
      <p:sp>
        <p:nvSpPr>
          <p:cNvPr id="285" name="Google Shape;285;p22"/>
          <p:cNvSpPr txBox="1"/>
          <p:nvPr>
            <p:ph type="title"/>
          </p:nvPr>
        </p:nvSpPr>
        <p:spPr>
          <a:xfrm rot="124275">
            <a:off x="5368207" y="536624"/>
            <a:ext cx="3037985" cy="614501"/>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3000"/>
              <a:buFont typeface="Anton"/>
              <a:buNone/>
              <a:defRPr b="0"/>
            </a:lvl1pPr>
            <a:lvl2pPr lvl="1" algn="ctr">
              <a:spcBef>
                <a:spcPts val="0"/>
              </a:spcBef>
              <a:spcAft>
                <a:spcPts val="0"/>
              </a:spcAft>
              <a:buClr>
                <a:schemeClr val="lt1"/>
              </a:buClr>
              <a:buSzPts val="1400"/>
              <a:buNone/>
              <a:defRPr/>
            </a:lvl2pPr>
            <a:lvl3pPr lvl="2" algn="ctr">
              <a:spcBef>
                <a:spcPts val="0"/>
              </a:spcBef>
              <a:spcAft>
                <a:spcPts val="0"/>
              </a:spcAft>
              <a:buClr>
                <a:schemeClr val="lt1"/>
              </a:buClr>
              <a:buSzPts val="1400"/>
              <a:buNone/>
              <a:defRPr/>
            </a:lvl3pPr>
            <a:lvl4pPr lvl="3" algn="ctr">
              <a:spcBef>
                <a:spcPts val="0"/>
              </a:spcBef>
              <a:spcAft>
                <a:spcPts val="0"/>
              </a:spcAft>
              <a:buClr>
                <a:schemeClr val="lt1"/>
              </a:buClr>
              <a:buSzPts val="1400"/>
              <a:buNone/>
              <a:defRPr/>
            </a:lvl4pPr>
            <a:lvl5pPr lvl="4" algn="ctr">
              <a:spcBef>
                <a:spcPts val="0"/>
              </a:spcBef>
              <a:spcAft>
                <a:spcPts val="0"/>
              </a:spcAft>
              <a:buClr>
                <a:schemeClr val="lt1"/>
              </a:buClr>
              <a:buSzPts val="1400"/>
              <a:buNone/>
              <a:defRPr/>
            </a:lvl5pPr>
            <a:lvl6pPr lvl="5" algn="ctr">
              <a:spcBef>
                <a:spcPts val="0"/>
              </a:spcBef>
              <a:spcAft>
                <a:spcPts val="0"/>
              </a:spcAft>
              <a:buClr>
                <a:schemeClr val="lt1"/>
              </a:buClr>
              <a:buSzPts val="1400"/>
              <a:buNone/>
              <a:defRPr/>
            </a:lvl6pPr>
            <a:lvl7pPr lvl="6" algn="ctr">
              <a:spcBef>
                <a:spcPts val="0"/>
              </a:spcBef>
              <a:spcAft>
                <a:spcPts val="0"/>
              </a:spcAft>
              <a:buClr>
                <a:schemeClr val="lt1"/>
              </a:buClr>
              <a:buSzPts val="1400"/>
              <a:buNone/>
              <a:defRPr/>
            </a:lvl7pPr>
            <a:lvl8pPr lvl="7" algn="ctr">
              <a:spcBef>
                <a:spcPts val="0"/>
              </a:spcBef>
              <a:spcAft>
                <a:spcPts val="0"/>
              </a:spcAft>
              <a:buClr>
                <a:schemeClr val="lt1"/>
              </a:buClr>
              <a:buSzPts val="1400"/>
              <a:buNone/>
              <a:defRPr/>
            </a:lvl8pPr>
            <a:lvl9pPr lvl="8" algn="ctr">
              <a:spcBef>
                <a:spcPts val="0"/>
              </a:spcBef>
              <a:spcAft>
                <a:spcPts val="0"/>
              </a:spcAft>
              <a:buClr>
                <a:schemeClr val="lt1"/>
              </a:buClr>
              <a:buSzPts val="1400"/>
              <a:buNone/>
              <a:defRPr/>
            </a:lvl9pPr>
          </a:lstStyle>
          <a:p/>
        </p:txBody>
      </p:sp>
      <p:sp>
        <p:nvSpPr>
          <p:cNvPr id="286" name="Google Shape;286;p22"/>
          <p:cNvSpPr txBox="1"/>
          <p:nvPr>
            <p:ph idx="3" type="body"/>
          </p:nvPr>
        </p:nvSpPr>
        <p:spPr>
          <a:xfrm rot="131721">
            <a:off x="5123776" y="3854495"/>
            <a:ext cx="3281408" cy="616356"/>
          </a:xfrm>
          <a:prstGeom prst="rect">
            <a:avLst/>
          </a:prstGeom>
        </p:spPr>
        <p:txBody>
          <a:bodyPr anchorCtr="0" anchor="ctr" bIns="91425" lIns="91425" spcFirstLastPara="1" rIns="91425" wrap="square" tIns="91425">
            <a:spAutoFit/>
          </a:bodyPr>
          <a:lstStyle>
            <a:lvl1pPr indent="-304800" lvl="0" marL="457200" algn="ctr">
              <a:spcBef>
                <a:spcPts val="0"/>
              </a:spcBef>
              <a:spcAft>
                <a:spcPts val="0"/>
              </a:spcAft>
              <a:buSzPts val="1200"/>
              <a:buFont typeface="Manrope Medium"/>
              <a:buChar char="●"/>
              <a:defRPr>
                <a:latin typeface="Manrope Medium"/>
                <a:ea typeface="Manrope Medium"/>
                <a:cs typeface="Manrope Medium"/>
                <a:sym typeface="Manrope Medium"/>
              </a:defRPr>
            </a:lvl1pPr>
            <a:lvl2pPr indent="-304800" lvl="1" marL="914400" algn="ctr">
              <a:spcBef>
                <a:spcPts val="800"/>
              </a:spcBef>
              <a:spcAft>
                <a:spcPts val="0"/>
              </a:spcAft>
              <a:buSzPts val="1200"/>
              <a:buFont typeface="Manrope Medium"/>
              <a:buChar char="○"/>
              <a:defRPr>
                <a:latin typeface="Manrope Medium"/>
                <a:ea typeface="Manrope Medium"/>
                <a:cs typeface="Manrope Medium"/>
                <a:sym typeface="Manrope Medium"/>
              </a:defRPr>
            </a:lvl2pPr>
            <a:lvl3pPr indent="-304800" lvl="2" marL="1371600" algn="ctr">
              <a:spcBef>
                <a:spcPts val="800"/>
              </a:spcBef>
              <a:spcAft>
                <a:spcPts val="0"/>
              </a:spcAft>
              <a:buSzPts val="1200"/>
              <a:buFont typeface="Manrope Medium"/>
              <a:buChar char="■"/>
              <a:defRPr>
                <a:latin typeface="Manrope Medium"/>
                <a:ea typeface="Manrope Medium"/>
                <a:cs typeface="Manrope Medium"/>
                <a:sym typeface="Manrope Medium"/>
              </a:defRPr>
            </a:lvl3pPr>
            <a:lvl4pPr indent="-304800" lvl="3" marL="1828800" algn="ctr">
              <a:spcBef>
                <a:spcPts val="800"/>
              </a:spcBef>
              <a:spcAft>
                <a:spcPts val="0"/>
              </a:spcAft>
              <a:buSzPts val="1200"/>
              <a:buFont typeface="Manrope Medium"/>
              <a:buChar char="●"/>
              <a:defRPr>
                <a:latin typeface="Manrope Medium"/>
                <a:ea typeface="Manrope Medium"/>
                <a:cs typeface="Manrope Medium"/>
                <a:sym typeface="Manrope Medium"/>
              </a:defRPr>
            </a:lvl4pPr>
            <a:lvl5pPr indent="-304800" lvl="4" marL="2286000" algn="ctr">
              <a:spcBef>
                <a:spcPts val="800"/>
              </a:spcBef>
              <a:spcAft>
                <a:spcPts val="0"/>
              </a:spcAft>
              <a:buSzPts val="1200"/>
              <a:buFont typeface="Manrope Medium"/>
              <a:buChar char="○"/>
              <a:defRPr>
                <a:latin typeface="Manrope Medium"/>
                <a:ea typeface="Manrope Medium"/>
                <a:cs typeface="Manrope Medium"/>
                <a:sym typeface="Manrope Medium"/>
              </a:defRPr>
            </a:lvl5pPr>
            <a:lvl6pPr indent="-304800" lvl="5" marL="2743200" algn="ctr">
              <a:spcBef>
                <a:spcPts val="800"/>
              </a:spcBef>
              <a:spcAft>
                <a:spcPts val="0"/>
              </a:spcAft>
              <a:buSzPts val="1200"/>
              <a:buFont typeface="Manrope Medium"/>
              <a:buChar char="■"/>
              <a:defRPr>
                <a:latin typeface="Manrope Medium"/>
                <a:ea typeface="Manrope Medium"/>
                <a:cs typeface="Manrope Medium"/>
                <a:sym typeface="Manrope Medium"/>
              </a:defRPr>
            </a:lvl6pPr>
            <a:lvl7pPr indent="-304800" lvl="6" marL="3200400" algn="ctr">
              <a:spcBef>
                <a:spcPts val="800"/>
              </a:spcBef>
              <a:spcAft>
                <a:spcPts val="0"/>
              </a:spcAft>
              <a:buSzPts val="1200"/>
              <a:buFont typeface="Manrope Medium"/>
              <a:buChar char="●"/>
              <a:defRPr>
                <a:latin typeface="Manrope Medium"/>
                <a:ea typeface="Manrope Medium"/>
                <a:cs typeface="Manrope Medium"/>
                <a:sym typeface="Manrope Medium"/>
              </a:defRPr>
            </a:lvl7pPr>
            <a:lvl8pPr indent="-304800" lvl="7" marL="3657600" algn="ctr">
              <a:spcBef>
                <a:spcPts val="800"/>
              </a:spcBef>
              <a:spcAft>
                <a:spcPts val="0"/>
              </a:spcAft>
              <a:buSzPts val="1200"/>
              <a:buFont typeface="Manrope Medium"/>
              <a:buChar char="○"/>
              <a:defRPr>
                <a:latin typeface="Manrope Medium"/>
                <a:ea typeface="Manrope Medium"/>
                <a:cs typeface="Manrope Medium"/>
                <a:sym typeface="Manrope Medium"/>
              </a:defRPr>
            </a:lvl8pPr>
            <a:lvl9pPr indent="-304800" lvl="8" marL="4114800" algn="ctr">
              <a:spcBef>
                <a:spcPts val="800"/>
              </a:spcBef>
              <a:spcAft>
                <a:spcPts val="800"/>
              </a:spcAft>
              <a:buSzPts val="1200"/>
              <a:buFont typeface="Manrope Medium"/>
              <a:buChar char="■"/>
              <a:defRPr>
                <a:latin typeface="Manrope Medium"/>
                <a:ea typeface="Manrope Medium"/>
                <a:cs typeface="Manrope Medium"/>
                <a:sym typeface="Manrope Medium"/>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Subtitle">
  <p:cSld name="CUSTOM_1_1_3_1">
    <p:spTree>
      <p:nvGrpSpPr>
        <p:cNvPr id="287" name="Shape 287"/>
        <p:cNvGrpSpPr/>
        <p:nvPr/>
      </p:nvGrpSpPr>
      <p:grpSpPr>
        <a:xfrm>
          <a:off x="0" y="0"/>
          <a:ext cx="0" cy="0"/>
          <a:chOff x="0" y="0"/>
          <a:chExt cx="0" cy="0"/>
        </a:xfrm>
      </p:grpSpPr>
      <p:grpSp>
        <p:nvGrpSpPr>
          <p:cNvPr id="288" name="Google Shape;288;p23"/>
          <p:cNvGrpSpPr/>
          <p:nvPr/>
        </p:nvGrpSpPr>
        <p:grpSpPr>
          <a:xfrm>
            <a:off x="392964" y="576950"/>
            <a:ext cx="8764835" cy="4114800"/>
            <a:chOff x="374175" y="576950"/>
            <a:chExt cx="8783280" cy="4114800"/>
          </a:xfrm>
        </p:grpSpPr>
        <p:cxnSp>
          <p:nvCxnSpPr>
            <p:cNvPr id="289" name="Google Shape;289;p23"/>
            <p:cNvCxnSpPr/>
            <p:nvPr/>
          </p:nvCxnSpPr>
          <p:spPr>
            <a:xfrm>
              <a:off x="374175" y="576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90" name="Google Shape;290;p23"/>
            <p:cNvCxnSpPr/>
            <p:nvPr/>
          </p:nvCxnSpPr>
          <p:spPr>
            <a:xfrm>
              <a:off x="380655" y="1110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91" name="Google Shape;291;p23"/>
            <p:cNvCxnSpPr/>
            <p:nvPr/>
          </p:nvCxnSpPr>
          <p:spPr>
            <a:xfrm>
              <a:off x="380655" y="16437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92" name="Google Shape;292;p23"/>
            <p:cNvCxnSpPr/>
            <p:nvPr/>
          </p:nvCxnSpPr>
          <p:spPr>
            <a:xfrm>
              <a:off x="380655" y="2100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93" name="Google Shape;293;p23"/>
            <p:cNvCxnSpPr/>
            <p:nvPr/>
          </p:nvCxnSpPr>
          <p:spPr>
            <a:xfrm>
              <a:off x="380655" y="2634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94" name="Google Shape;294;p23"/>
            <p:cNvCxnSpPr/>
            <p:nvPr/>
          </p:nvCxnSpPr>
          <p:spPr>
            <a:xfrm>
              <a:off x="380655" y="31677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95" name="Google Shape;295;p23"/>
            <p:cNvCxnSpPr/>
            <p:nvPr/>
          </p:nvCxnSpPr>
          <p:spPr>
            <a:xfrm>
              <a:off x="380655" y="3624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96" name="Google Shape;296;p23"/>
            <p:cNvCxnSpPr/>
            <p:nvPr/>
          </p:nvCxnSpPr>
          <p:spPr>
            <a:xfrm>
              <a:off x="380655" y="4158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297" name="Google Shape;297;p23"/>
            <p:cNvCxnSpPr/>
            <p:nvPr/>
          </p:nvCxnSpPr>
          <p:spPr>
            <a:xfrm>
              <a:off x="380655" y="4691750"/>
              <a:ext cx="8776800" cy="0"/>
            </a:xfrm>
            <a:prstGeom prst="straightConnector1">
              <a:avLst/>
            </a:prstGeom>
            <a:noFill/>
            <a:ln cap="flat" cmpd="sng" w="9525">
              <a:solidFill>
                <a:schemeClr val="accent5"/>
              </a:solidFill>
              <a:prstDash val="solid"/>
              <a:round/>
              <a:headEnd len="sm" w="sm" type="none"/>
              <a:tailEnd len="sm" w="sm" type="none"/>
            </a:ln>
          </p:spPr>
        </p:cxnSp>
      </p:grpSp>
      <p:cxnSp>
        <p:nvCxnSpPr>
          <p:cNvPr id="298" name="Google Shape;298;p23"/>
          <p:cNvCxnSpPr/>
          <p:nvPr/>
        </p:nvCxnSpPr>
        <p:spPr>
          <a:xfrm>
            <a:off x="392950" y="-20266"/>
            <a:ext cx="0" cy="5165700"/>
          </a:xfrm>
          <a:prstGeom prst="straightConnector1">
            <a:avLst/>
          </a:prstGeom>
          <a:noFill/>
          <a:ln cap="flat" cmpd="sng" w="9525">
            <a:solidFill>
              <a:schemeClr val="accent5"/>
            </a:solidFill>
            <a:prstDash val="solid"/>
            <a:round/>
            <a:headEnd len="sm" w="sm" type="none"/>
            <a:tailEnd len="sm" w="sm" type="none"/>
          </a:ln>
        </p:spPr>
      </p:cxnSp>
      <p:grpSp>
        <p:nvGrpSpPr>
          <p:cNvPr id="299" name="Google Shape;299;p23"/>
          <p:cNvGrpSpPr/>
          <p:nvPr/>
        </p:nvGrpSpPr>
        <p:grpSpPr>
          <a:xfrm>
            <a:off x="114406" y="175123"/>
            <a:ext cx="134104" cy="4750255"/>
            <a:chOff x="114406" y="175123"/>
            <a:chExt cx="134104" cy="4750255"/>
          </a:xfrm>
        </p:grpSpPr>
        <p:grpSp>
          <p:nvGrpSpPr>
            <p:cNvPr id="300" name="Google Shape;300;p23"/>
            <p:cNvGrpSpPr/>
            <p:nvPr/>
          </p:nvGrpSpPr>
          <p:grpSpPr>
            <a:xfrm>
              <a:off x="114406" y="175123"/>
              <a:ext cx="134104" cy="4334807"/>
              <a:chOff x="5432271" y="383100"/>
              <a:chExt cx="137854" cy="4456010"/>
            </a:xfrm>
          </p:grpSpPr>
          <p:grpSp>
            <p:nvGrpSpPr>
              <p:cNvPr id="301" name="Google Shape;301;p23"/>
              <p:cNvGrpSpPr/>
              <p:nvPr/>
            </p:nvGrpSpPr>
            <p:grpSpPr>
              <a:xfrm>
                <a:off x="5432271" y="383100"/>
                <a:ext cx="137854" cy="981668"/>
                <a:chOff x="5432271" y="383100"/>
                <a:chExt cx="137854" cy="981668"/>
              </a:xfrm>
            </p:grpSpPr>
            <p:sp>
              <p:nvSpPr>
                <p:cNvPr id="302" name="Google Shape;302;p23"/>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303" name="Google Shape;303;p23"/>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304" name="Google Shape;304;p23"/>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305" name="Google Shape;305;p23"/>
              <p:cNvGrpSpPr/>
              <p:nvPr/>
            </p:nvGrpSpPr>
            <p:grpSpPr>
              <a:xfrm>
                <a:off x="5432271" y="1678500"/>
                <a:ext cx="137854" cy="981668"/>
                <a:chOff x="5432271" y="383100"/>
                <a:chExt cx="137854" cy="981668"/>
              </a:xfrm>
            </p:grpSpPr>
            <p:sp>
              <p:nvSpPr>
                <p:cNvPr id="306" name="Google Shape;306;p23"/>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307" name="Google Shape;307;p23"/>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308" name="Google Shape;308;p23"/>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309" name="Google Shape;309;p23"/>
              <p:cNvGrpSpPr/>
              <p:nvPr/>
            </p:nvGrpSpPr>
            <p:grpSpPr>
              <a:xfrm>
                <a:off x="5432271" y="2973900"/>
                <a:ext cx="137854" cy="981668"/>
                <a:chOff x="5432271" y="383100"/>
                <a:chExt cx="137854" cy="981668"/>
              </a:xfrm>
            </p:grpSpPr>
            <p:sp>
              <p:nvSpPr>
                <p:cNvPr id="310" name="Google Shape;310;p23"/>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311" name="Google Shape;311;p23"/>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312" name="Google Shape;312;p23"/>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313" name="Google Shape;313;p23"/>
              <p:cNvGrpSpPr/>
              <p:nvPr/>
            </p:nvGrpSpPr>
            <p:grpSpPr>
              <a:xfrm>
                <a:off x="5432271" y="4269300"/>
                <a:ext cx="137854" cy="569810"/>
                <a:chOff x="5432271" y="383100"/>
                <a:chExt cx="137854" cy="569810"/>
              </a:xfrm>
            </p:grpSpPr>
            <p:sp>
              <p:nvSpPr>
                <p:cNvPr id="314" name="Google Shape;314;p23"/>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315" name="Google Shape;315;p23"/>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sp>
          <p:nvSpPr>
            <p:cNvPr id="316" name="Google Shape;316;p23"/>
            <p:cNvSpPr/>
            <p:nvPr/>
          </p:nvSpPr>
          <p:spPr>
            <a:xfrm>
              <a:off x="115150" y="4798178"/>
              <a:ext cx="132600" cy="1272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sp>
        <p:nvSpPr>
          <p:cNvPr id="317" name="Google Shape;317;p23"/>
          <p:cNvSpPr txBox="1"/>
          <p:nvPr>
            <p:ph idx="1" type="subTitle"/>
          </p:nvPr>
        </p:nvSpPr>
        <p:spPr>
          <a:xfrm>
            <a:off x="3063300" y="413950"/>
            <a:ext cx="2445000" cy="911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800"/>
              <a:buFont typeface="Arial"/>
              <a:buNone/>
              <a:defRPr sz="1000">
                <a:latin typeface="Manrope Medium"/>
                <a:ea typeface="Manrope Medium"/>
                <a:cs typeface="Manrope Medium"/>
                <a:sym typeface="Manrope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8" name="Google Shape;318;p23"/>
          <p:cNvSpPr txBox="1"/>
          <p:nvPr>
            <p:ph type="title"/>
          </p:nvPr>
        </p:nvSpPr>
        <p:spPr>
          <a:xfrm>
            <a:off x="513300" y="419950"/>
            <a:ext cx="2641500" cy="10158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BLANK_1_1_1_1_1_1_1_1_1_1_1_1_1_1_1">
    <p:bg>
      <p:bgPr>
        <a:solidFill>
          <a:schemeClr val="lt1"/>
        </a:solidFill>
      </p:bgPr>
    </p:bg>
    <p:spTree>
      <p:nvGrpSpPr>
        <p:cNvPr id="319" name="Shape 319"/>
        <p:cNvGrpSpPr/>
        <p:nvPr/>
      </p:nvGrpSpPr>
      <p:grpSpPr>
        <a:xfrm>
          <a:off x="0" y="0"/>
          <a:ext cx="0" cy="0"/>
          <a:chOff x="0" y="0"/>
          <a:chExt cx="0" cy="0"/>
        </a:xfrm>
      </p:grpSpPr>
      <p:sp>
        <p:nvSpPr>
          <p:cNvPr id="320" name="Google Shape;320;p24"/>
          <p:cNvSpPr txBox="1"/>
          <p:nvPr>
            <p:ph idx="1" type="body"/>
          </p:nvPr>
        </p:nvSpPr>
        <p:spPr>
          <a:xfrm rot="-188853">
            <a:off x="683183" y="2219155"/>
            <a:ext cx="1890452" cy="1486342"/>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dk1"/>
              </a:buClr>
              <a:buSzPts val="1200"/>
              <a:buNone/>
              <a:defRPr sz="1000">
                <a:solidFill>
                  <a:schemeClr val="dk1"/>
                </a:solidFill>
                <a:latin typeface="Manrope Medium"/>
                <a:ea typeface="Manrope Medium"/>
                <a:cs typeface="Manrope Medium"/>
                <a:sym typeface="Manrope Medium"/>
              </a:defRPr>
            </a:lvl1pPr>
            <a:lvl2pPr indent="-292100" lvl="1" marL="914400">
              <a:spcBef>
                <a:spcPts val="100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2pPr>
            <a:lvl3pPr indent="-292100" lvl="2" marL="13716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3pPr>
            <a:lvl4pPr indent="-292100" lvl="3" marL="18288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4pPr>
            <a:lvl5pPr indent="-292100" lvl="4" marL="22860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5pPr>
            <a:lvl6pPr indent="-292100" lvl="5" marL="27432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6pPr>
            <a:lvl7pPr indent="-292100" lvl="6" marL="32004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7pPr>
            <a:lvl8pPr indent="-292100" lvl="7" marL="36576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8pPr>
            <a:lvl9pPr indent="-292100" lvl="8" marL="41148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9pPr>
          </a:lstStyle>
          <a:p/>
        </p:txBody>
      </p:sp>
      <p:grpSp>
        <p:nvGrpSpPr>
          <p:cNvPr id="321" name="Google Shape;321;p24"/>
          <p:cNvGrpSpPr/>
          <p:nvPr/>
        </p:nvGrpSpPr>
        <p:grpSpPr>
          <a:xfrm>
            <a:off x="8663938" y="3954675"/>
            <a:ext cx="502925" cy="1209925"/>
            <a:chOff x="8642600" y="3954675"/>
            <a:chExt cx="502925" cy="1209925"/>
          </a:xfrm>
        </p:grpSpPr>
        <p:sp>
          <p:nvSpPr>
            <p:cNvPr id="322" name="Google Shape;322;p24"/>
            <p:cNvSpPr/>
            <p:nvPr/>
          </p:nvSpPr>
          <p:spPr>
            <a:xfrm>
              <a:off x="8642600" y="3954675"/>
              <a:ext cx="502925" cy="1196325"/>
            </a:xfrm>
            <a:custGeom>
              <a:rect b="b" l="l" r="r" t="t"/>
              <a:pathLst>
                <a:path extrusionOk="0" h="47853" w="20117">
                  <a:moveTo>
                    <a:pt x="20117" y="0"/>
                  </a:moveTo>
                  <a:lnTo>
                    <a:pt x="20117" y="47853"/>
                  </a:lnTo>
                  <a:lnTo>
                    <a:pt x="0" y="47853"/>
                  </a:lnTo>
                  <a:close/>
                </a:path>
              </a:pathLst>
            </a:custGeom>
            <a:solidFill>
              <a:schemeClr val="dk1"/>
            </a:solidFill>
            <a:ln>
              <a:noFill/>
            </a:ln>
          </p:spPr>
        </p:sp>
        <p:cxnSp>
          <p:nvCxnSpPr>
            <p:cNvPr id="323" name="Google Shape;323;p24"/>
            <p:cNvCxnSpPr/>
            <p:nvPr/>
          </p:nvCxnSpPr>
          <p:spPr>
            <a:xfrm flipH="1">
              <a:off x="8779700" y="4349200"/>
              <a:ext cx="358200" cy="815400"/>
            </a:xfrm>
            <a:prstGeom prst="straightConnector1">
              <a:avLst/>
            </a:prstGeom>
            <a:noFill/>
            <a:ln cap="flat" cmpd="sng" w="9525">
              <a:solidFill>
                <a:schemeClr val="lt1"/>
              </a:solidFill>
              <a:prstDash val="solid"/>
              <a:round/>
              <a:headEnd len="sm" w="sm" type="none"/>
              <a:tailEnd len="sm" w="sm" type="none"/>
            </a:ln>
          </p:spPr>
        </p:cxnSp>
      </p:grpSp>
      <p:sp>
        <p:nvSpPr>
          <p:cNvPr id="324" name="Google Shape;324;p24"/>
          <p:cNvSpPr txBox="1"/>
          <p:nvPr>
            <p:ph idx="2" type="body"/>
          </p:nvPr>
        </p:nvSpPr>
        <p:spPr>
          <a:xfrm rot="124964">
            <a:off x="5014631" y="765881"/>
            <a:ext cx="1890349" cy="1486281"/>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dk1"/>
              </a:buClr>
              <a:buSzPts val="1200"/>
              <a:buNone/>
              <a:defRPr sz="1000">
                <a:solidFill>
                  <a:schemeClr val="dk1"/>
                </a:solidFill>
                <a:latin typeface="Manrope Medium"/>
                <a:ea typeface="Manrope Medium"/>
                <a:cs typeface="Manrope Medium"/>
                <a:sym typeface="Manrope Medium"/>
              </a:defRPr>
            </a:lvl1pPr>
            <a:lvl2pPr indent="-292100" lvl="1" marL="914400">
              <a:spcBef>
                <a:spcPts val="100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2pPr>
            <a:lvl3pPr indent="-292100" lvl="2" marL="13716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3pPr>
            <a:lvl4pPr indent="-292100" lvl="3" marL="18288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4pPr>
            <a:lvl5pPr indent="-292100" lvl="4" marL="22860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5pPr>
            <a:lvl6pPr indent="-292100" lvl="5" marL="27432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6pPr>
            <a:lvl7pPr indent="-292100" lvl="6" marL="32004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7pPr>
            <a:lvl8pPr indent="-292100" lvl="7" marL="36576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8pPr>
            <a:lvl9pPr indent="-292100" lvl="8" marL="41148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9pPr>
          </a:lstStyle>
          <a:p/>
        </p:txBody>
      </p:sp>
      <p:sp>
        <p:nvSpPr>
          <p:cNvPr id="325" name="Google Shape;325;p24"/>
          <p:cNvSpPr txBox="1"/>
          <p:nvPr>
            <p:ph idx="3" type="body"/>
          </p:nvPr>
        </p:nvSpPr>
        <p:spPr>
          <a:xfrm rot="351430">
            <a:off x="3021711" y="3296608"/>
            <a:ext cx="1890268" cy="1486173"/>
          </a:xfrm>
          <a:prstGeom prst="rect">
            <a:avLst/>
          </a:prstGeom>
        </p:spPr>
        <p:txBody>
          <a:bodyPr anchorCtr="0" anchor="t" bIns="91425" lIns="91425" spcFirstLastPara="1" rIns="91425" wrap="square" tIns="91425">
            <a:spAutoFit/>
          </a:bodyPr>
          <a:lstStyle>
            <a:lvl1pPr indent="-228600" lvl="0" marL="457200">
              <a:spcBef>
                <a:spcPts val="0"/>
              </a:spcBef>
              <a:spcAft>
                <a:spcPts val="0"/>
              </a:spcAft>
              <a:buClr>
                <a:schemeClr val="dk1"/>
              </a:buClr>
              <a:buSzPts val="1200"/>
              <a:buNone/>
              <a:defRPr sz="1000">
                <a:solidFill>
                  <a:schemeClr val="dk1"/>
                </a:solidFill>
                <a:latin typeface="Manrope Medium"/>
                <a:ea typeface="Manrope Medium"/>
                <a:cs typeface="Manrope Medium"/>
                <a:sym typeface="Manrope Medium"/>
              </a:defRPr>
            </a:lvl1pPr>
            <a:lvl2pPr indent="-292100" lvl="1" marL="914400">
              <a:spcBef>
                <a:spcPts val="100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2pPr>
            <a:lvl3pPr indent="-292100" lvl="2" marL="1371600">
              <a:spcBef>
                <a:spcPts val="80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3pPr>
            <a:lvl4pPr indent="-292100" lvl="3" marL="1828800">
              <a:spcBef>
                <a:spcPts val="80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4pPr>
            <a:lvl5pPr indent="-292100" lvl="4" marL="2286000">
              <a:spcBef>
                <a:spcPts val="80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5pPr>
            <a:lvl6pPr indent="-292100" lvl="5" marL="2743200">
              <a:spcBef>
                <a:spcPts val="80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6pPr>
            <a:lvl7pPr indent="-292100" lvl="6" marL="3200400">
              <a:spcBef>
                <a:spcPts val="80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7pPr>
            <a:lvl8pPr indent="-292100" lvl="7" marL="3657600">
              <a:spcBef>
                <a:spcPts val="80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8pPr>
            <a:lvl9pPr indent="-292100" lvl="8" marL="4114800">
              <a:spcBef>
                <a:spcPts val="800"/>
              </a:spcBef>
              <a:spcAft>
                <a:spcPts val="80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9pPr>
          </a:lstStyle>
          <a:p/>
        </p:txBody>
      </p:sp>
      <p:sp>
        <p:nvSpPr>
          <p:cNvPr id="326" name="Google Shape;326;p24"/>
          <p:cNvSpPr txBox="1"/>
          <p:nvPr>
            <p:ph idx="4" type="body"/>
          </p:nvPr>
        </p:nvSpPr>
        <p:spPr>
          <a:xfrm rot="3819">
            <a:off x="6728901" y="3168092"/>
            <a:ext cx="1890601" cy="1485901"/>
          </a:xfrm>
          <a:prstGeom prst="rect">
            <a:avLst/>
          </a:prstGeom>
        </p:spPr>
        <p:txBody>
          <a:bodyPr anchorCtr="0" anchor="t" bIns="91425" lIns="91425" spcFirstLastPara="1" rIns="91425" wrap="square" tIns="91425">
            <a:noAutofit/>
          </a:bodyPr>
          <a:lstStyle>
            <a:lvl1pPr indent="-228600" lvl="0" marL="457200">
              <a:spcBef>
                <a:spcPts val="0"/>
              </a:spcBef>
              <a:spcAft>
                <a:spcPts val="0"/>
              </a:spcAft>
              <a:buClr>
                <a:schemeClr val="dk1"/>
              </a:buClr>
              <a:buSzPts val="1200"/>
              <a:buNone/>
              <a:defRPr sz="1000">
                <a:solidFill>
                  <a:schemeClr val="dk1"/>
                </a:solidFill>
                <a:latin typeface="Manrope Medium"/>
                <a:ea typeface="Manrope Medium"/>
                <a:cs typeface="Manrope Medium"/>
                <a:sym typeface="Manrope Medium"/>
              </a:defRPr>
            </a:lvl1pPr>
            <a:lvl2pPr indent="-292100" lvl="1" marL="914400">
              <a:spcBef>
                <a:spcPts val="100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2pPr>
            <a:lvl3pPr indent="-292100" lvl="2" marL="13716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3pPr>
            <a:lvl4pPr indent="-292100" lvl="3" marL="18288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4pPr>
            <a:lvl5pPr indent="-292100" lvl="4" marL="22860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5pPr>
            <a:lvl6pPr indent="-292100" lvl="5" marL="27432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6pPr>
            <a:lvl7pPr indent="-292100" lvl="6" marL="32004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7pPr>
            <a:lvl8pPr indent="-292100" lvl="7" marL="36576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8pPr>
            <a:lvl9pPr indent="-292100" lvl="8" marL="4114800">
              <a:spcBef>
                <a:spcPts val="0"/>
              </a:spcBef>
              <a:spcAft>
                <a:spcPts val="0"/>
              </a:spcAft>
              <a:buClr>
                <a:schemeClr val="dk1"/>
              </a:buClr>
              <a:buSzPts val="1000"/>
              <a:buFont typeface="Manrope Medium"/>
              <a:buChar char="■"/>
              <a:defRPr sz="1000">
                <a:solidFill>
                  <a:schemeClr val="dk1"/>
                </a:solidFill>
                <a:latin typeface="Manrope Medium"/>
                <a:ea typeface="Manrope Medium"/>
                <a:cs typeface="Manrope Medium"/>
                <a:sym typeface="Manrope Medium"/>
              </a:defRPr>
            </a:lvl9pPr>
          </a:lstStyle>
          <a:p/>
        </p:txBody>
      </p:sp>
      <p:sp>
        <p:nvSpPr>
          <p:cNvPr id="327" name="Google Shape;327;p24"/>
          <p:cNvSpPr txBox="1"/>
          <p:nvPr>
            <p:ph type="title"/>
          </p:nvPr>
        </p:nvSpPr>
        <p:spPr>
          <a:xfrm>
            <a:off x="513300" y="375350"/>
            <a:ext cx="2796300" cy="651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dk1"/>
              </a:buClr>
              <a:buSzPts val="2400"/>
              <a:buNone/>
              <a:defRPr b="0" sz="2400">
                <a:solidFill>
                  <a:schemeClr val="dk1"/>
                </a:solidFill>
              </a:defRPr>
            </a:lvl1pPr>
            <a:lvl2pPr lvl="1">
              <a:spcBef>
                <a:spcPts val="0"/>
              </a:spcBef>
              <a:spcAft>
                <a:spcPts val="0"/>
              </a:spcAft>
              <a:buClr>
                <a:schemeClr val="lt1"/>
              </a:buClr>
              <a:buSzPts val="2400"/>
              <a:buNone/>
              <a:defRPr sz="2400"/>
            </a:lvl2pPr>
            <a:lvl3pPr lvl="2">
              <a:spcBef>
                <a:spcPts val="0"/>
              </a:spcBef>
              <a:spcAft>
                <a:spcPts val="0"/>
              </a:spcAft>
              <a:buClr>
                <a:schemeClr val="lt1"/>
              </a:buClr>
              <a:buSzPts val="2400"/>
              <a:buNone/>
              <a:defRPr sz="2400"/>
            </a:lvl3pPr>
            <a:lvl4pPr lvl="3">
              <a:spcBef>
                <a:spcPts val="0"/>
              </a:spcBef>
              <a:spcAft>
                <a:spcPts val="0"/>
              </a:spcAft>
              <a:buClr>
                <a:schemeClr val="lt1"/>
              </a:buClr>
              <a:buSzPts val="2400"/>
              <a:buNone/>
              <a:defRPr sz="2400"/>
            </a:lvl4pPr>
            <a:lvl5pPr lvl="4">
              <a:spcBef>
                <a:spcPts val="0"/>
              </a:spcBef>
              <a:spcAft>
                <a:spcPts val="0"/>
              </a:spcAft>
              <a:buClr>
                <a:schemeClr val="lt1"/>
              </a:buClr>
              <a:buSzPts val="2400"/>
              <a:buNone/>
              <a:defRPr sz="2400"/>
            </a:lvl5pPr>
            <a:lvl6pPr lvl="5">
              <a:spcBef>
                <a:spcPts val="0"/>
              </a:spcBef>
              <a:spcAft>
                <a:spcPts val="0"/>
              </a:spcAft>
              <a:buClr>
                <a:schemeClr val="lt1"/>
              </a:buClr>
              <a:buSzPts val="2400"/>
              <a:buNone/>
              <a:defRPr sz="2400"/>
            </a:lvl6pPr>
            <a:lvl7pPr lvl="6">
              <a:spcBef>
                <a:spcPts val="0"/>
              </a:spcBef>
              <a:spcAft>
                <a:spcPts val="0"/>
              </a:spcAft>
              <a:buClr>
                <a:schemeClr val="lt1"/>
              </a:buClr>
              <a:buSzPts val="2400"/>
              <a:buNone/>
              <a:defRPr sz="2400"/>
            </a:lvl7pPr>
            <a:lvl8pPr lvl="7">
              <a:spcBef>
                <a:spcPts val="0"/>
              </a:spcBef>
              <a:spcAft>
                <a:spcPts val="0"/>
              </a:spcAft>
              <a:buClr>
                <a:schemeClr val="lt1"/>
              </a:buClr>
              <a:buSzPts val="2400"/>
              <a:buNone/>
              <a:defRPr sz="2400"/>
            </a:lvl8pPr>
            <a:lvl9pPr lvl="8">
              <a:spcBef>
                <a:spcPts val="0"/>
              </a:spcBef>
              <a:spcAft>
                <a:spcPts val="0"/>
              </a:spcAft>
              <a:buClr>
                <a:schemeClr val="lt1"/>
              </a:buClr>
              <a:buSzPts val="2400"/>
              <a:buNone/>
              <a:defRPr sz="2400"/>
            </a:lvl9pPr>
          </a:lstStyle>
          <a:p/>
        </p:txBody>
      </p:sp>
      <p:sp>
        <p:nvSpPr>
          <p:cNvPr id="328" name="Google Shape;328;p24"/>
          <p:cNvSpPr txBox="1"/>
          <p:nvPr>
            <p:ph idx="5" type="subTitle"/>
          </p:nvPr>
        </p:nvSpPr>
        <p:spPr>
          <a:xfrm rot="-226014">
            <a:off x="619152" y="1527866"/>
            <a:ext cx="1890484" cy="547784"/>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2pPr>
            <a:lvl3pPr lvl="2"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3pPr>
            <a:lvl4pPr lvl="3"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4pPr>
            <a:lvl5pPr lvl="4"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5pPr>
            <a:lvl6pPr lvl="5"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6pPr>
            <a:lvl7pPr lvl="6"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7pPr>
            <a:lvl8pPr lvl="7"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8pPr>
            <a:lvl9pPr lvl="8" algn="ctr">
              <a:lnSpc>
                <a:spcPct val="100000"/>
              </a:lnSpc>
              <a:spcBef>
                <a:spcPts val="800"/>
              </a:spcBef>
              <a:spcAft>
                <a:spcPts val="800"/>
              </a:spcAft>
              <a:buClr>
                <a:schemeClr val="dk1"/>
              </a:buClr>
              <a:buSzPts val="3000"/>
              <a:buFont typeface="Anton"/>
              <a:buNone/>
              <a:defRPr sz="3000">
                <a:solidFill>
                  <a:schemeClr val="dk1"/>
                </a:solidFill>
                <a:latin typeface="Anton"/>
                <a:ea typeface="Anton"/>
                <a:cs typeface="Anton"/>
                <a:sym typeface="Anton"/>
              </a:defRPr>
            </a:lvl9pPr>
          </a:lstStyle>
          <a:p/>
        </p:txBody>
      </p:sp>
      <p:sp>
        <p:nvSpPr>
          <p:cNvPr id="329" name="Google Shape;329;p24"/>
          <p:cNvSpPr txBox="1"/>
          <p:nvPr>
            <p:ph idx="6" type="subTitle"/>
          </p:nvPr>
        </p:nvSpPr>
        <p:spPr>
          <a:xfrm rot="126162">
            <a:off x="5024491" y="108292"/>
            <a:ext cx="1970527" cy="549668"/>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2pPr>
            <a:lvl3pPr lvl="2"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3pPr>
            <a:lvl4pPr lvl="3"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4pPr>
            <a:lvl5pPr lvl="4"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5pPr>
            <a:lvl6pPr lvl="5"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6pPr>
            <a:lvl7pPr lvl="6"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7pPr>
            <a:lvl8pPr lvl="7"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8pPr>
            <a:lvl9pPr lvl="8" algn="ctr">
              <a:lnSpc>
                <a:spcPct val="100000"/>
              </a:lnSpc>
              <a:spcBef>
                <a:spcPts val="800"/>
              </a:spcBef>
              <a:spcAft>
                <a:spcPts val="800"/>
              </a:spcAft>
              <a:buClr>
                <a:schemeClr val="dk1"/>
              </a:buClr>
              <a:buSzPts val="3000"/>
              <a:buFont typeface="Anton"/>
              <a:buNone/>
              <a:defRPr sz="3000">
                <a:solidFill>
                  <a:schemeClr val="dk1"/>
                </a:solidFill>
                <a:latin typeface="Anton"/>
                <a:ea typeface="Anton"/>
                <a:cs typeface="Anton"/>
                <a:sym typeface="Anton"/>
              </a:defRPr>
            </a:lvl9pPr>
          </a:lstStyle>
          <a:p/>
        </p:txBody>
      </p:sp>
      <p:sp>
        <p:nvSpPr>
          <p:cNvPr id="330" name="Google Shape;330;p24"/>
          <p:cNvSpPr txBox="1"/>
          <p:nvPr>
            <p:ph idx="7" type="subTitle"/>
          </p:nvPr>
        </p:nvSpPr>
        <p:spPr>
          <a:xfrm rot="348762">
            <a:off x="3115150" y="2659506"/>
            <a:ext cx="1943191" cy="546097"/>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2pPr>
            <a:lvl3pPr lvl="2"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3pPr>
            <a:lvl4pPr lvl="3"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4pPr>
            <a:lvl5pPr lvl="4"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5pPr>
            <a:lvl6pPr lvl="5"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6pPr>
            <a:lvl7pPr lvl="6"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7pPr>
            <a:lvl8pPr lvl="7"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8pPr>
            <a:lvl9pPr lvl="8" algn="ctr">
              <a:lnSpc>
                <a:spcPct val="100000"/>
              </a:lnSpc>
              <a:spcBef>
                <a:spcPts val="800"/>
              </a:spcBef>
              <a:spcAft>
                <a:spcPts val="800"/>
              </a:spcAft>
              <a:buClr>
                <a:schemeClr val="dk1"/>
              </a:buClr>
              <a:buSzPts val="3000"/>
              <a:buFont typeface="Anton"/>
              <a:buNone/>
              <a:defRPr sz="3000">
                <a:solidFill>
                  <a:schemeClr val="dk1"/>
                </a:solidFill>
                <a:latin typeface="Anton"/>
                <a:ea typeface="Anton"/>
                <a:cs typeface="Anton"/>
                <a:sym typeface="Anton"/>
              </a:defRPr>
            </a:lvl9pPr>
          </a:lstStyle>
          <a:p/>
        </p:txBody>
      </p:sp>
      <p:sp>
        <p:nvSpPr>
          <p:cNvPr id="331" name="Google Shape;331;p24"/>
          <p:cNvSpPr txBox="1"/>
          <p:nvPr>
            <p:ph idx="8" type="subTitle"/>
          </p:nvPr>
        </p:nvSpPr>
        <p:spPr>
          <a:xfrm rot="-59757">
            <a:off x="6687978" y="2476634"/>
            <a:ext cx="1915789" cy="549684"/>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dk1"/>
              </a:buClr>
              <a:buSzPts val="3000"/>
              <a:buFont typeface="Anton"/>
              <a:buNone/>
              <a:defRPr sz="3000">
                <a:solidFill>
                  <a:schemeClr val="dk1"/>
                </a:solidFill>
                <a:latin typeface="Anton"/>
                <a:ea typeface="Anton"/>
                <a:cs typeface="Anton"/>
                <a:sym typeface="Anton"/>
              </a:defRPr>
            </a:lvl1pPr>
            <a:lvl2pPr lvl="1"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2pPr>
            <a:lvl3pPr lvl="2"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3pPr>
            <a:lvl4pPr lvl="3"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4pPr>
            <a:lvl5pPr lvl="4"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5pPr>
            <a:lvl6pPr lvl="5"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6pPr>
            <a:lvl7pPr lvl="6"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7pPr>
            <a:lvl8pPr lvl="7" algn="ctr">
              <a:lnSpc>
                <a:spcPct val="100000"/>
              </a:lnSpc>
              <a:spcBef>
                <a:spcPts val="800"/>
              </a:spcBef>
              <a:spcAft>
                <a:spcPts val="0"/>
              </a:spcAft>
              <a:buClr>
                <a:schemeClr val="dk1"/>
              </a:buClr>
              <a:buSzPts val="3000"/>
              <a:buFont typeface="Anton"/>
              <a:buNone/>
              <a:defRPr sz="3000">
                <a:solidFill>
                  <a:schemeClr val="dk1"/>
                </a:solidFill>
                <a:latin typeface="Anton"/>
                <a:ea typeface="Anton"/>
                <a:cs typeface="Anton"/>
                <a:sym typeface="Anton"/>
              </a:defRPr>
            </a:lvl8pPr>
            <a:lvl9pPr lvl="8" algn="ctr">
              <a:lnSpc>
                <a:spcPct val="100000"/>
              </a:lnSpc>
              <a:spcBef>
                <a:spcPts val="800"/>
              </a:spcBef>
              <a:spcAft>
                <a:spcPts val="800"/>
              </a:spcAft>
              <a:buClr>
                <a:schemeClr val="dk1"/>
              </a:buClr>
              <a:buSzPts val="3000"/>
              <a:buFont typeface="Anton"/>
              <a:buNone/>
              <a:defRPr sz="3000">
                <a:solidFill>
                  <a:schemeClr val="dk1"/>
                </a:solidFill>
                <a:latin typeface="Anton"/>
                <a:ea typeface="Anton"/>
                <a:cs typeface="Anton"/>
                <a:sym typeface="Anton"/>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2">
  <p:cSld name="BLANK_1_1_1_1_1_1_1_1">
    <p:bg>
      <p:bgPr>
        <a:solidFill>
          <a:schemeClr val="lt1"/>
        </a:solidFill>
      </p:bgPr>
    </p:bg>
    <p:spTree>
      <p:nvGrpSpPr>
        <p:cNvPr id="332" name="Shape 332"/>
        <p:cNvGrpSpPr/>
        <p:nvPr/>
      </p:nvGrpSpPr>
      <p:grpSpPr>
        <a:xfrm>
          <a:off x="0" y="0"/>
          <a:ext cx="0" cy="0"/>
          <a:chOff x="0" y="0"/>
          <a:chExt cx="0" cy="0"/>
        </a:xfrm>
      </p:grpSpPr>
      <p:sp>
        <p:nvSpPr>
          <p:cNvPr id="333" name="Google Shape;333;p25"/>
          <p:cNvSpPr txBox="1"/>
          <p:nvPr>
            <p:ph type="title"/>
          </p:nvPr>
        </p:nvSpPr>
        <p:spPr>
          <a:xfrm>
            <a:off x="508875" y="874875"/>
            <a:ext cx="3003300" cy="557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dk1"/>
              </a:buClr>
              <a:buSzPts val="3000"/>
              <a:buNone/>
              <a:defRPr b="0">
                <a:solidFill>
                  <a:schemeClr val="dk1"/>
                </a:solidFill>
              </a:defRPr>
            </a:lvl1pPr>
            <a:lvl2pPr lvl="1">
              <a:lnSpc>
                <a:spcPct val="100000"/>
              </a:lnSpc>
              <a:spcBef>
                <a:spcPts val="0"/>
              </a:spcBef>
              <a:spcAft>
                <a:spcPts val="0"/>
              </a:spcAft>
              <a:buClr>
                <a:schemeClr val="dk1"/>
              </a:buClr>
              <a:buSzPts val="1400"/>
              <a:buNone/>
              <a:defRPr>
                <a:solidFill>
                  <a:schemeClr val="dk1"/>
                </a:solidFill>
              </a:defRPr>
            </a:lvl2pPr>
            <a:lvl3pPr lvl="2">
              <a:lnSpc>
                <a:spcPct val="100000"/>
              </a:lnSpc>
              <a:spcBef>
                <a:spcPts val="0"/>
              </a:spcBef>
              <a:spcAft>
                <a:spcPts val="0"/>
              </a:spcAft>
              <a:buClr>
                <a:schemeClr val="dk1"/>
              </a:buClr>
              <a:buSzPts val="1400"/>
              <a:buNone/>
              <a:defRPr>
                <a:solidFill>
                  <a:schemeClr val="dk1"/>
                </a:solidFill>
              </a:defRPr>
            </a:lvl3pPr>
            <a:lvl4pPr lvl="3">
              <a:lnSpc>
                <a:spcPct val="100000"/>
              </a:lnSpc>
              <a:spcBef>
                <a:spcPts val="0"/>
              </a:spcBef>
              <a:spcAft>
                <a:spcPts val="0"/>
              </a:spcAft>
              <a:buClr>
                <a:schemeClr val="dk1"/>
              </a:buClr>
              <a:buSzPts val="1400"/>
              <a:buNone/>
              <a:defRPr>
                <a:solidFill>
                  <a:schemeClr val="dk1"/>
                </a:solidFill>
              </a:defRPr>
            </a:lvl4pPr>
            <a:lvl5pPr lvl="4">
              <a:lnSpc>
                <a:spcPct val="100000"/>
              </a:lnSpc>
              <a:spcBef>
                <a:spcPts val="0"/>
              </a:spcBef>
              <a:spcAft>
                <a:spcPts val="0"/>
              </a:spcAft>
              <a:buClr>
                <a:schemeClr val="dk1"/>
              </a:buClr>
              <a:buSzPts val="1400"/>
              <a:buNone/>
              <a:defRPr>
                <a:solidFill>
                  <a:schemeClr val="dk1"/>
                </a:solidFill>
              </a:defRPr>
            </a:lvl5pPr>
            <a:lvl6pPr lvl="5">
              <a:lnSpc>
                <a:spcPct val="100000"/>
              </a:lnSpc>
              <a:spcBef>
                <a:spcPts val="0"/>
              </a:spcBef>
              <a:spcAft>
                <a:spcPts val="0"/>
              </a:spcAft>
              <a:buClr>
                <a:schemeClr val="dk1"/>
              </a:buClr>
              <a:buSzPts val="1400"/>
              <a:buNone/>
              <a:defRPr>
                <a:solidFill>
                  <a:schemeClr val="dk1"/>
                </a:solidFill>
              </a:defRPr>
            </a:lvl6pPr>
            <a:lvl7pPr lvl="6">
              <a:lnSpc>
                <a:spcPct val="100000"/>
              </a:lnSpc>
              <a:spcBef>
                <a:spcPts val="0"/>
              </a:spcBef>
              <a:spcAft>
                <a:spcPts val="0"/>
              </a:spcAft>
              <a:buClr>
                <a:schemeClr val="dk1"/>
              </a:buClr>
              <a:buSzPts val="1400"/>
              <a:buNone/>
              <a:defRPr>
                <a:solidFill>
                  <a:schemeClr val="dk1"/>
                </a:solidFill>
              </a:defRPr>
            </a:lvl7pPr>
            <a:lvl8pPr lvl="7">
              <a:lnSpc>
                <a:spcPct val="100000"/>
              </a:lnSpc>
              <a:spcBef>
                <a:spcPts val="0"/>
              </a:spcBef>
              <a:spcAft>
                <a:spcPts val="0"/>
              </a:spcAft>
              <a:buClr>
                <a:schemeClr val="dk1"/>
              </a:buClr>
              <a:buSzPts val="1400"/>
              <a:buNone/>
              <a:defRPr>
                <a:solidFill>
                  <a:schemeClr val="dk1"/>
                </a:solidFill>
              </a:defRPr>
            </a:lvl8pPr>
            <a:lvl9pPr lvl="8">
              <a:lnSpc>
                <a:spcPct val="100000"/>
              </a:lnSpc>
              <a:spcBef>
                <a:spcPts val="0"/>
              </a:spcBef>
              <a:spcAft>
                <a:spcPts val="0"/>
              </a:spcAft>
              <a:buClr>
                <a:schemeClr val="dk1"/>
              </a:buClr>
              <a:buSzPts val="1400"/>
              <a:buNone/>
              <a:defRPr>
                <a:solidFill>
                  <a:schemeClr val="dk1"/>
                </a:solidFill>
              </a:defRPr>
            </a:lvl9pPr>
          </a:lstStyle>
          <a:p/>
        </p:txBody>
      </p:sp>
      <p:sp>
        <p:nvSpPr>
          <p:cNvPr id="334" name="Google Shape;334;p25"/>
          <p:cNvSpPr txBox="1"/>
          <p:nvPr/>
        </p:nvSpPr>
        <p:spPr>
          <a:xfrm>
            <a:off x="5712000" y="3474850"/>
            <a:ext cx="732900" cy="366600"/>
          </a:xfrm>
          <a:prstGeom prst="rect">
            <a:avLst/>
          </a:prstGeom>
          <a:noFill/>
          <a:ln>
            <a:noFill/>
          </a:ln>
        </p:spPr>
        <p:txBody>
          <a:bodyPr anchorCtr="0" anchor="t" bIns="91425" lIns="0" spcFirstLastPara="1" rIns="91425" wrap="square" tIns="91425">
            <a:noAutofit/>
          </a:bodyPr>
          <a:lstStyle/>
          <a:p>
            <a:pPr indent="0" lvl="0" marL="0" rtl="0" algn="l">
              <a:lnSpc>
                <a:spcPct val="60000"/>
              </a:lnSpc>
              <a:spcBef>
                <a:spcPts val="0"/>
              </a:spcBef>
              <a:spcAft>
                <a:spcPts val="0"/>
              </a:spcAft>
              <a:buSzPts val="7200"/>
              <a:buNone/>
            </a:pPr>
            <a:r>
              <a:rPr lang="en" sz="7200">
                <a:solidFill>
                  <a:schemeClr val="lt1"/>
                </a:solidFill>
                <a:latin typeface="Manrope ExtraBold"/>
                <a:ea typeface="Manrope ExtraBold"/>
                <a:cs typeface="Manrope ExtraBold"/>
                <a:sym typeface="Manrope ExtraBold"/>
              </a:rPr>
              <a:t>“</a:t>
            </a:r>
            <a:endParaRPr i="1" sz="7200">
              <a:solidFill>
                <a:schemeClr val="lt1"/>
              </a:solidFill>
              <a:latin typeface="Manrope ExtraBold"/>
              <a:ea typeface="Manrope ExtraBold"/>
              <a:cs typeface="Manrope ExtraBold"/>
              <a:sym typeface="Manrope ExtraBold"/>
            </a:endParaRPr>
          </a:p>
        </p:txBody>
      </p:sp>
      <p:sp>
        <p:nvSpPr>
          <p:cNvPr id="335" name="Google Shape;335;p25"/>
          <p:cNvSpPr txBox="1"/>
          <p:nvPr>
            <p:ph idx="1" type="body"/>
          </p:nvPr>
        </p:nvSpPr>
        <p:spPr>
          <a:xfrm>
            <a:off x="508875" y="1539275"/>
            <a:ext cx="3488400" cy="11823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Clr>
                <a:schemeClr val="dk1"/>
              </a:buClr>
              <a:buSzPts val="1200"/>
              <a:buNone/>
              <a:defRPr>
                <a:solidFill>
                  <a:schemeClr val="dk1"/>
                </a:solidFill>
              </a:defRPr>
            </a:lvl1pPr>
            <a:lvl2pPr indent="-228600" lvl="1" marL="914400">
              <a:lnSpc>
                <a:spcPct val="100000"/>
              </a:lnSpc>
              <a:spcBef>
                <a:spcPts val="0"/>
              </a:spcBef>
              <a:spcAft>
                <a:spcPts val="0"/>
              </a:spcAft>
              <a:buClr>
                <a:schemeClr val="dk1"/>
              </a:buClr>
              <a:buSzPts val="1200"/>
              <a:buNone/>
              <a:defRPr>
                <a:solidFill>
                  <a:schemeClr val="dk1"/>
                </a:solidFill>
              </a:defRPr>
            </a:lvl2pPr>
            <a:lvl3pPr indent="-228600" lvl="2" marL="1371600">
              <a:lnSpc>
                <a:spcPct val="100000"/>
              </a:lnSpc>
              <a:spcBef>
                <a:spcPts val="0"/>
              </a:spcBef>
              <a:spcAft>
                <a:spcPts val="0"/>
              </a:spcAft>
              <a:buClr>
                <a:schemeClr val="dk1"/>
              </a:buClr>
              <a:buSzPts val="1200"/>
              <a:buNone/>
              <a:defRPr>
                <a:solidFill>
                  <a:schemeClr val="dk1"/>
                </a:solidFill>
              </a:defRPr>
            </a:lvl3pPr>
            <a:lvl4pPr indent="-228600" lvl="3" marL="1828800">
              <a:lnSpc>
                <a:spcPct val="100000"/>
              </a:lnSpc>
              <a:spcBef>
                <a:spcPts val="0"/>
              </a:spcBef>
              <a:spcAft>
                <a:spcPts val="0"/>
              </a:spcAft>
              <a:buClr>
                <a:schemeClr val="dk1"/>
              </a:buClr>
              <a:buSzPts val="1200"/>
              <a:buNone/>
              <a:defRPr>
                <a:solidFill>
                  <a:schemeClr val="dk1"/>
                </a:solidFill>
              </a:defRPr>
            </a:lvl4pPr>
            <a:lvl5pPr indent="-228600" lvl="4" marL="2286000">
              <a:lnSpc>
                <a:spcPct val="100000"/>
              </a:lnSpc>
              <a:spcBef>
                <a:spcPts val="0"/>
              </a:spcBef>
              <a:spcAft>
                <a:spcPts val="0"/>
              </a:spcAft>
              <a:buClr>
                <a:schemeClr val="dk1"/>
              </a:buClr>
              <a:buSzPts val="1200"/>
              <a:buNone/>
              <a:defRPr>
                <a:solidFill>
                  <a:schemeClr val="dk1"/>
                </a:solidFill>
              </a:defRPr>
            </a:lvl5pPr>
            <a:lvl6pPr indent="-228600" lvl="5" marL="2743200">
              <a:lnSpc>
                <a:spcPct val="100000"/>
              </a:lnSpc>
              <a:spcBef>
                <a:spcPts val="0"/>
              </a:spcBef>
              <a:spcAft>
                <a:spcPts val="0"/>
              </a:spcAft>
              <a:buClr>
                <a:schemeClr val="dk1"/>
              </a:buClr>
              <a:buSzPts val="1200"/>
              <a:buNone/>
              <a:defRPr>
                <a:solidFill>
                  <a:schemeClr val="dk1"/>
                </a:solidFill>
              </a:defRPr>
            </a:lvl6pPr>
            <a:lvl7pPr indent="-228600" lvl="6" marL="3200400">
              <a:lnSpc>
                <a:spcPct val="100000"/>
              </a:lnSpc>
              <a:spcBef>
                <a:spcPts val="0"/>
              </a:spcBef>
              <a:spcAft>
                <a:spcPts val="0"/>
              </a:spcAft>
              <a:buClr>
                <a:schemeClr val="dk1"/>
              </a:buClr>
              <a:buSzPts val="1200"/>
              <a:buNone/>
              <a:defRPr>
                <a:solidFill>
                  <a:schemeClr val="dk1"/>
                </a:solidFill>
              </a:defRPr>
            </a:lvl7pPr>
            <a:lvl8pPr indent="-228600" lvl="7" marL="3657600">
              <a:lnSpc>
                <a:spcPct val="100000"/>
              </a:lnSpc>
              <a:spcBef>
                <a:spcPts val="0"/>
              </a:spcBef>
              <a:spcAft>
                <a:spcPts val="0"/>
              </a:spcAft>
              <a:buClr>
                <a:schemeClr val="dk1"/>
              </a:buClr>
              <a:buSzPts val="1200"/>
              <a:buNone/>
              <a:defRPr>
                <a:solidFill>
                  <a:schemeClr val="dk1"/>
                </a:solidFill>
              </a:defRPr>
            </a:lvl8pPr>
            <a:lvl9pPr indent="-228600" lvl="8" marL="4114800">
              <a:lnSpc>
                <a:spcPct val="100000"/>
              </a:lnSpc>
              <a:spcBef>
                <a:spcPts val="0"/>
              </a:spcBef>
              <a:spcAft>
                <a:spcPts val="0"/>
              </a:spcAft>
              <a:buClr>
                <a:schemeClr val="dk1"/>
              </a:buClr>
              <a:buSzPts val="1200"/>
              <a:buNone/>
              <a:defRPr>
                <a:solidFill>
                  <a:schemeClr val="dk1"/>
                </a:solidFill>
              </a:defRPr>
            </a:lvl9pPr>
          </a:lstStyle>
          <a:p/>
        </p:txBody>
      </p:sp>
      <p:sp>
        <p:nvSpPr>
          <p:cNvPr id="336" name="Google Shape;336;p25"/>
          <p:cNvSpPr txBox="1"/>
          <p:nvPr>
            <p:ph idx="2" type="title"/>
          </p:nvPr>
        </p:nvSpPr>
        <p:spPr>
          <a:xfrm rot="-173518">
            <a:off x="5146753" y="4343806"/>
            <a:ext cx="1974114" cy="245408"/>
          </a:xfrm>
          <a:prstGeom prst="rect">
            <a:avLst/>
          </a:prstGeom>
          <a:solidFill>
            <a:schemeClr val="dk1"/>
          </a:solidFill>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1000"/>
              <a:buFont typeface="Manrope"/>
              <a:buNone/>
              <a:defRPr b="0" sz="1000">
                <a:latin typeface="Manrope"/>
                <a:ea typeface="Manrope"/>
                <a:cs typeface="Manrope"/>
                <a:sym typeface="Manrope"/>
              </a:defRPr>
            </a:lvl1pPr>
            <a:lvl2pPr lvl="1">
              <a:spcBef>
                <a:spcPts val="0"/>
              </a:spcBef>
              <a:spcAft>
                <a:spcPts val="0"/>
              </a:spcAft>
              <a:buClr>
                <a:schemeClr val="lt1"/>
              </a:buClr>
              <a:buSzPts val="1400"/>
              <a:buFont typeface="Manrope"/>
              <a:buNone/>
              <a:defRPr>
                <a:latin typeface="Manrope"/>
                <a:ea typeface="Manrope"/>
                <a:cs typeface="Manrope"/>
                <a:sym typeface="Manrope"/>
              </a:defRPr>
            </a:lvl2pPr>
            <a:lvl3pPr lvl="2">
              <a:spcBef>
                <a:spcPts val="0"/>
              </a:spcBef>
              <a:spcAft>
                <a:spcPts val="0"/>
              </a:spcAft>
              <a:buClr>
                <a:schemeClr val="lt1"/>
              </a:buClr>
              <a:buSzPts val="1400"/>
              <a:buFont typeface="Manrope"/>
              <a:buNone/>
              <a:defRPr>
                <a:latin typeface="Manrope"/>
                <a:ea typeface="Manrope"/>
                <a:cs typeface="Manrope"/>
                <a:sym typeface="Manrope"/>
              </a:defRPr>
            </a:lvl3pPr>
            <a:lvl4pPr lvl="3">
              <a:spcBef>
                <a:spcPts val="0"/>
              </a:spcBef>
              <a:spcAft>
                <a:spcPts val="0"/>
              </a:spcAft>
              <a:buClr>
                <a:schemeClr val="lt1"/>
              </a:buClr>
              <a:buSzPts val="1400"/>
              <a:buFont typeface="Manrope"/>
              <a:buNone/>
              <a:defRPr>
                <a:latin typeface="Manrope"/>
                <a:ea typeface="Manrope"/>
                <a:cs typeface="Manrope"/>
                <a:sym typeface="Manrope"/>
              </a:defRPr>
            </a:lvl4pPr>
            <a:lvl5pPr lvl="4">
              <a:spcBef>
                <a:spcPts val="0"/>
              </a:spcBef>
              <a:spcAft>
                <a:spcPts val="0"/>
              </a:spcAft>
              <a:buClr>
                <a:schemeClr val="lt1"/>
              </a:buClr>
              <a:buSzPts val="1400"/>
              <a:buFont typeface="Manrope"/>
              <a:buNone/>
              <a:defRPr>
                <a:latin typeface="Manrope"/>
                <a:ea typeface="Manrope"/>
                <a:cs typeface="Manrope"/>
                <a:sym typeface="Manrope"/>
              </a:defRPr>
            </a:lvl5pPr>
            <a:lvl6pPr lvl="5">
              <a:spcBef>
                <a:spcPts val="0"/>
              </a:spcBef>
              <a:spcAft>
                <a:spcPts val="0"/>
              </a:spcAft>
              <a:buClr>
                <a:schemeClr val="lt1"/>
              </a:buClr>
              <a:buSzPts val="1400"/>
              <a:buFont typeface="Manrope"/>
              <a:buNone/>
              <a:defRPr>
                <a:latin typeface="Manrope"/>
                <a:ea typeface="Manrope"/>
                <a:cs typeface="Manrope"/>
                <a:sym typeface="Manrope"/>
              </a:defRPr>
            </a:lvl6pPr>
            <a:lvl7pPr lvl="6">
              <a:spcBef>
                <a:spcPts val="0"/>
              </a:spcBef>
              <a:spcAft>
                <a:spcPts val="0"/>
              </a:spcAft>
              <a:buClr>
                <a:schemeClr val="lt1"/>
              </a:buClr>
              <a:buSzPts val="1400"/>
              <a:buFont typeface="Manrope"/>
              <a:buNone/>
              <a:defRPr>
                <a:latin typeface="Manrope"/>
                <a:ea typeface="Manrope"/>
                <a:cs typeface="Manrope"/>
                <a:sym typeface="Manrope"/>
              </a:defRPr>
            </a:lvl7pPr>
            <a:lvl8pPr lvl="7">
              <a:spcBef>
                <a:spcPts val="0"/>
              </a:spcBef>
              <a:spcAft>
                <a:spcPts val="0"/>
              </a:spcAft>
              <a:buClr>
                <a:schemeClr val="lt1"/>
              </a:buClr>
              <a:buSzPts val="1400"/>
              <a:buFont typeface="Manrope"/>
              <a:buNone/>
              <a:defRPr>
                <a:latin typeface="Manrope"/>
                <a:ea typeface="Manrope"/>
                <a:cs typeface="Manrope"/>
                <a:sym typeface="Manrope"/>
              </a:defRPr>
            </a:lvl8pPr>
            <a:lvl9pPr lvl="8">
              <a:spcBef>
                <a:spcPts val="0"/>
              </a:spcBef>
              <a:spcAft>
                <a:spcPts val="0"/>
              </a:spcAft>
              <a:buClr>
                <a:schemeClr val="lt1"/>
              </a:buClr>
              <a:buSzPts val="1400"/>
              <a:buFont typeface="Manrope"/>
              <a:buNone/>
              <a:defRPr>
                <a:latin typeface="Manrope"/>
                <a:ea typeface="Manrope"/>
                <a:cs typeface="Manrope"/>
                <a:sym typeface="Manrope"/>
              </a:defRPr>
            </a:lvl9pPr>
          </a:lstStyle>
          <a:p/>
        </p:txBody>
      </p:sp>
      <p:sp>
        <p:nvSpPr>
          <p:cNvPr id="337" name="Google Shape;337;p25"/>
          <p:cNvSpPr/>
          <p:nvPr/>
        </p:nvSpPr>
        <p:spPr>
          <a:xfrm>
            <a:off x="8352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338" name="Google Shape;338;p25"/>
          <p:cNvSpPr/>
          <p:nvPr/>
        </p:nvSpPr>
        <p:spPr>
          <a:xfrm>
            <a:off x="32736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339" name="Google Shape;339;p25"/>
          <p:cNvSpPr/>
          <p:nvPr/>
        </p:nvSpPr>
        <p:spPr>
          <a:xfrm>
            <a:off x="57120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340" name="Google Shape;340;p25"/>
          <p:cNvSpPr/>
          <p:nvPr/>
        </p:nvSpPr>
        <p:spPr>
          <a:xfrm>
            <a:off x="81504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cxnSp>
        <p:nvCxnSpPr>
          <p:cNvPr id="341" name="Google Shape;341;p25"/>
          <p:cNvCxnSpPr/>
          <p:nvPr/>
        </p:nvCxnSpPr>
        <p:spPr>
          <a:xfrm>
            <a:off x="0" y="457191"/>
            <a:ext cx="9140400" cy="0"/>
          </a:xfrm>
          <a:prstGeom prst="straightConnector1">
            <a:avLst/>
          </a:prstGeom>
          <a:noFill/>
          <a:ln cap="flat" cmpd="sng" w="9525">
            <a:solidFill>
              <a:schemeClr val="accent4"/>
            </a:solidFill>
            <a:prstDash val="solid"/>
            <a:round/>
            <a:headEnd len="sm" w="sm" type="none"/>
            <a:tailEnd len="sm" w="sm" type="none"/>
          </a:ln>
        </p:spPr>
      </p:cxnSp>
      <p:cxnSp>
        <p:nvCxnSpPr>
          <p:cNvPr id="342" name="Google Shape;342;p25"/>
          <p:cNvCxnSpPr/>
          <p:nvPr/>
        </p:nvCxnSpPr>
        <p:spPr>
          <a:xfrm>
            <a:off x="0" y="524791"/>
            <a:ext cx="9140400" cy="0"/>
          </a:xfrm>
          <a:prstGeom prst="straightConnector1">
            <a:avLst/>
          </a:prstGeom>
          <a:noFill/>
          <a:ln cap="flat" cmpd="sng" w="9525">
            <a:solidFill>
              <a:schemeClr val="accent4"/>
            </a:solidFill>
            <a:prstDash val="solid"/>
            <a:round/>
            <a:headEnd len="sm" w="sm" type="none"/>
            <a:tailEnd len="sm" w="sm" type="none"/>
          </a:ln>
        </p:spPr>
      </p:cxnSp>
      <p:sp>
        <p:nvSpPr>
          <p:cNvPr id="343" name="Google Shape;343;p25"/>
          <p:cNvSpPr txBox="1"/>
          <p:nvPr>
            <p:ph idx="3" type="title"/>
          </p:nvPr>
        </p:nvSpPr>
        <p:spPr>
          <a:xfrm rot="-130161">
            <a:off x="5805931" y="3651002"/>
            <a:ext cx="2662908" cy="733131"/>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dk1"/>
              </a:buClr>
              <a:buSzPts val="1000"/>
              <a:buNone/>
              <a:defRPr sz="1000">
                <a:solidFill>
                  <a:schemeClr val="dk1"/>
                </a:solidFill>
                <a:latin typeface="Manrope"/>
                <a:ea typeface="Manrope"/>
                <a:cs typeface="Manrope"/>
                <a:sym typeface="Manrop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Tree>
  </p:cSld>
  <p:clrMapOvr>
    <a:masterClrMapping/>
  </p:clrMapOvr>
  <p:extLst>
    <p:ext uri="{DCECCB84-F9BA-43D5-87BE-67443E8EF086}">
      <p15:sldGuideLst>
        <p15:guide id="1" pos="325">
          <p15:clr>
            <a:srgbClr val="E46962"/>
          </p15:clr>
        </p15:guide>
      </p15:sldGuideLst>
    </p:ext>
  </p:extLst>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1">
  <p:cSld name="BLANK_1_1_1_1_1_1_1_1_2">
    <p:spTree>
      <p:nvGrpSpPr>
        <p:cNvPr id="344" name="Shape 344"/>
        <p:cNvGrpSpPr/>
        <p:nvPr/>
      </p:nvGrpSpPr>
      <p:grpSpPr>
        <a:xfrm>
          <a:off x="0" y="0"/>
          <a:ext cx="0" cy="0"/>
          <a:chOff x="0" y="0"/>
          <a:chExt cx="0" cy="0"/>
        </a:xfrm>
      </p:grpSpPr>
      <p:grpSp>
        <p:nvGrpSpPr>
          <p:cNvPr id="345" name="Google Shape;345;p26"/>
          <p:cNvGrpSpPr/>
          <p:nvPr/>
        </p:nvGrpSpPr>
        <p:grpSpPr>
          <a:xfrm>
            <a:off x="0" y="-6300"/>
            <a:ext cx="9143705" cy="5150040"/>
            <a:chOff x="11751" y="-6300"/>
            <a:chExt cx="9190577" cy="5150040"/>
          </a:xfrm>
        </p:grpSpPr>
        <p:grpSp>
          <p:nvGrpSpPr>
            <p:cNvPr id="346" name="Google Shape;346;p26"/>
            <p:cNvGrpSpPr/>
            <p:nvPr/>
          </p:nvGrpSpPr>
          <p:grpSpPr>
            <a:xfrm>
              <a:off x="11751" y="-6300"/>
              <a:ext cx="4777902" cy="2703033"/>
              <a:chOff x="11750" y="-6290"/>
              <a:chExt cx="9125100" cy="5162400"/>
            </a:xfrm>
          </p:grpSpPr>
          <p:cxnSp>
            <p:nvCxnSpPr>
              <p:cNvPr id="347" name="Google Shape;347;p26"/>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48" name="Google Shape;348;p26"/>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49" name="Google Shape;349;p26"/>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50" name="Google Shape;350;p26"/>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51" name="Google Shape;351;p26"/>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52" name="Google Shape;352;p26"/>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53" name="Google Shape;353;p26"/>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54" name="Google Shape;354;p26"/>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55" name="Google Shape;355;p26"/>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56" name="Google Shape;356;p26"/>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57" name="Google Shape;357;p26"/>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58" name="Google Shape;358;p26"/>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59" name="Google Shape;359;p26"/>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60" name="Google Shape;360;p26"/>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61" name="Google Shape;361;p26"/>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62" name="Google Shape;362;p26"/>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63" name="Google Shape;363;p26"/>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64" name="Google Shape;364;p26"/>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65" name="Google Shape;365;p26"/>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66" name="Google Shape;366;p26"/>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67" name="Google Shape;367;p26"/>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68" name="Google Shape;368;p26"/>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nvGrpSpPr>
            <p:cNvPr id="369" name="Google Shape;369;p26"/>
            <p:cNvGrpSpPr/>
            <p:nvPr/>
          </p:nvGrpSpPr>
          <p:grpSpPr>
            <a:xfrm>
              <a:off x="11751" y="2440707"/>
              <a:ext cx="4777902" cy="2703033"/>
              <a:chOff x="11750" y="-6290"/>
              <a:chExt cx="9125100" cy="5162400"/>
            </a:xfrm>
          </p:grpSpPr>
          <p:cxnSp>
            <p:nvCxnSpPr>
              <p:cNvPr id="370" name="Google Shape;370;p26"/>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71" name="Google Shape;371;p26"/>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72" name="Google Shape;372;p26"/>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73" name="Google Shape;373;p26"/>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74" name="Google Shape;374;p26"/>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75" name="Google Shape;375;p26"/>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76" name="Google Shape;376;p26"/>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77" name="Google Shape;377;p26"/>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78" name="Google Shape;378;p26"/>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79" name="Google Shape;379;p26"/>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80" name="Google Shape;380;p26"/>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81" name="Google Shape;381;p26"/>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82" name="Google Shape;382;p26"/>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83" name="Google Shape;383;p26"/>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84" name="Google Shape;384;p26"/>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85" name="Google Shape;385;p26"/>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86" name="Google Shape;386;p26"/>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87" name="Google Shape;387;p26"/>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88" name="Google Shape;388;p26"/>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89" name="Google Shape;389;p26"/>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90" name="Google Shape;390;p26"/>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391" name="Google Shape;391;p26"/>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nvGrpSpPr>
            <p:cNvPr id="392" name="Google Shape;392;p26"/>
            <p:cNvGrpSpPr/>
            <p:nvPr/>
          </p:nvGrpSpPr>
          <p:grpSpPr>
            <a:xfrm>
              <a:off x="4424426" y="-6300"/>
              <a:ext cx="4777902" cy="2703033"/>
              <a:chOff x="11750" y="-6290"/>
              <a:chExt cx="9125100" cy="5162400"/>
            </a:xfrm>
          </p:grpSpPr>
          <p:cxnSp>
            <p:nvCxnSpPr>
              <p:cNvPr id="393" name="Google Shape;393;p26"/>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94" name="Google Shape;394;p26"/>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95" name="Google Shape;395;p26"/>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96" name="Google Shape;396;p26"/>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97" name="Google Shape;397;p26"/>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98" name="Google Shape;398;p26"/>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399" name="Google Shape;399;p26"/>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00" name="Google Shape;400;p26"/>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01" name="Google Shape;401;p26"/>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02" name="Google Shape;402;p26"/>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03" name="Google Shape;403;p26"/>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04" name="Google Shape;404;p26"/>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05" name="Google Shape;405;p26"/>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06" name="Google Shape;406;p26"/>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07" name="Google Shape;407;p26"/>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08" name="Google Shape;408;p26"/>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09" name="Google Shape;409;p26"/>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10" name="Google Shape;410;p26"/>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11" name="Google Shape;411;p26"/>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12" name="Google Shape;412;p26"/>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13" name="Google Shape;413;p26"/>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14" name="Google Shape;414;p26"/>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nvGrpSpPr>
            <p:cNvPr id="415" name="Google Shape;415;p26"/>
            <p:cNvGrpSpPr/>
            <p:nvPr/>
          </p:nvGrpSpPr>
          <p:grpSpPr>
            <a:xfrm>
              <a:off x="4424426" y="2440707"/>
              <a:ext cx="4777902" cy="2703033"/>
              <a:chOff x="11750" y="-6290"/>
              <a:chExt cx="9125100" cy="5162400"/>
            </a:xfrm>
          </p:grpSpPr>
          <p:cxnSp>
            <p:nvCxnSpPr>
              <p:cNvPr id="416" name="Google Shape;416;p26"/>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17" name="Google Shape;417;p26"/>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18" name="Google Shape;418;p26"/>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19" name="Google Shape;419;p26"/>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20" name="Google Shape;420;p26"/>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21" name="Google Shape;421;p26"/>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22" name="Google Shape;422;p26"/>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23" name="Google Shape;423;p26"/>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24" name="Google Shape;424;p26"/>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25" name="Google Shape;425;p26"/>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26" name="Google Shape;426;p26"/>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27" name="Google Shape;427;p26"/>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428" name="Google Shape;428;p26"/>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29" name="Google Shape;429;p26"/>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30" name="Google Shape;430;p26"/>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31" name="Google Shape;431;p26"/>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32" name="Google Shape;432;p26"/>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33" name="Google Shape;433;p26"/>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34" name="Google Shape;434;p26"/>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35" name="Google Shape;435;p26"/>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36" name="Google Shape;436;p26"/>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437" name="Google Shape;437;p26"/>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sp>
        <p:nvSpPr>
          <p:cNvPr id="438" name="Google Shape;438;p26"/>
          <p:cNvSpPr txBox="1"/>
          <p:nvPr>
            <p:ph type="title"/>
          </p:nvPr>
        </p:nvSpPr>
        <p:spPr>
          <a:xfrm>
            <a:off x="508875" y="874875"/>
            <a:ext cx="3003300" cy="557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3000"/>
              <a:buNone/>
              <a:defRPr b="0"/>
            </a:lvl1pPr>
            <a:lvl2pPr lvl="1">
              <a:lnSpc>
                <a:spcPct val="100000"/>
              </a:lnSpc>
              <a:spcBef>
                <a:spcPts val="0"/>
              </a:spcBef>
              <a:spcAft>
                <a:spcPts val="0"/>
              </a:spcAft>
              <a:buClr>
                <a:schemeClr val="lt1"/>
              </a:buClr>
              <a:buSzPts val="1400"/>
              <a:buNone/>
              <a:defRPr/>
            </a:lvl2pPr>
            <a:lvl3pPr lvl="2">
              <a:lnSpc>
                <a:spcPct val="100000"/>
              </a:lnSpc>
              <a:spcBef>
                <a:spcPts val="0"/>
              </a:spcBef>
              <a:spcAft>
                <a:spcPts val="0"/>
              </a:spcAft>
              <a:buClr>
                <a:schemeClr val="lt1"/>
              </a:buClr>
              <a:buSzPts val="1400"/>
              <a:buNone/>
              <a:defRPr/>
            </a:lvl3pPr>
            <a:lvl4pPr lvl="3">
              <a:lnSpc>
                <a:spcPct val="100000"/>
              </a:lnSpc>
              <a:spcBef>
                <a:spcPts val="0"/>
              </a:spcBef>
              <a:spcAft>
                <a:spcPts val="0"/>
              </a:spcAft>
              <a:buClr>
                <a:schemeClr val="lt1"/>
              </a:buClr>
              <a:buSzPts val="1400"/>
              <a:buNone/>
              <a:defRPr/>
            </a:lvl4pPr>
            <a:lvl5pPr lvl="4">
              <a:lnSpc>
                <a:spcPct val="100000"/>
              </a:lnSpc>
              <a:spcBef>
                <a:spcPts val="0"/>
              </a:spcBef>
              <a:spcAft>
                <a:spcPts val="0"/>
              </a:spcAft>
              <a:buClr>
                <a:schemeClr val="lt1"/>
              </a:buClr>
              <a:buSzPts val="1400"/>
              <a:buNone/>
              <a:defRPr/>
            </a:lvl5pPr>
            <a:lvl6pPr lvl="5">
              <a:lnSpc>
                <a:spcPct val="100000"/>
              </a:lnSpc>
              <a:spcBef>
                <a:spcPts val="0"/>
              </a:spcBef>
              <a:spcAft>
                <a:spcPts val="0"/>
              </a:spcAft>
              <a:buClr>
                <a:schemeClr val="lt1"/>
              </a:buClr>
              <a:buSzPts val="1400"/>
              <a:buNone/>
              <a:defRPr/>
            </a:lvl6pPr>
            <a:lvl7pPr lvl="6">
              <a:lnSpc>
                <a:spcPct val="100000"/>
              </a:lnSpc>
              <a:spcBef>
                <a:spcPts val="0"/>
              </a:spcBef>
              <a:spcAft>
                <a:spcPts val="0"/>
              </a:spcAft>
              <a:buClr>
                <a:schemeClr val="lt1"/>
              </a:buClr>
              <a:buSzPts val="1400"/>
              <a:buNone/>
              <a:defRPr/>
            </a:lvl7pPr>
            <a:lvl8pPr lvl="7">
              <a:lnSpc>
                <a:spcPct val="100000"/>
              </a:lnSpc>
              <a:spcBef>
                <a:spcPts val="0"/>
              </a:spcBef>
              <a:spcAft>
                <a:spcPts val="0"/>
              </a:spcAft>
              <a:buClr>
                <a:schemeClr val="lt1"/>
              </a:buClr>
              <a:buSzPts val="1400"/>
              <a:buNone/>
              <a:defRPr/>
            </a:lvl8pPr>
            <a:lvl9pPr lvl="8">
              <a:lnSpc>
                <a:spcPct val="100000"/>
              </a:lnSpc>
              <a:spcBef>
                <a:spcPts val="0"/>
              </a:spcBef>
              <a:spcAft>
                <a:spcPts val="0"/>
              </a:spcAft>
              <a:buClr>
                <a:schemeClr val="lt1"/>
              </a:buClr>
              <a:buSzPts val="1400"/>
              <a:buNone/>
              <a:defRPr/>
            </a:lvl9pPr>
          </a:lstStyle>
          <a:p/>
        </p:txBody>
      </p:sp>
      <p:sp>
        <p:nvSpPr>
          <p:cNvPr id="439" name="Google Shape;439;p26"/>
          <p:cNvSpPr txBox="1"/>
          <p:nvPr>
            <p:ph idx="1" type="body"/>
          </p:nvPr>
        </p:nvSpPr>
        <p:spPr>
          <a:xfrm>
            <a:off x="508875" y="1539275"/>
            <a:ext cx="3488400" cy="11823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200"/>
              <a:buNone/>
              <a:defRPr/>
            </a:lvl1pPr>
            <a:lvl2pPr indent="-228600" lvl="1" marL="914400">
              <a:lnSpc>
                <a:spcPct val="100000"/>
              </a:lnSpc>
              <a:spcBef>
                <a:spcPts val="0"/>
              </a:spcBef>
              <a:spcAft>
                <a:spcPts val="0"/>
              </a:spcAft>
              <a:buSzPts val="1200"/>
              <a:buNone/>
              <a:defRPr/>
            </a:lvl2pPr>
            <a:lvl3pPr indent="-228600" lvl="2" marL="1371600">
              <a:lnSpc>
                <a:spcPct val="100000"/>
              </a:lnSpc>
              <a:spcBef>
                <a:spcPts val="0"/>
              </a:spcBef>
              <a:spcAft>
                <a:spcPts val="0"/>
              </a:spcAft>
              <a:buSzPts val="1200"/>
              <a:buNone/>
              <a:defRPr/>
            </a:lvl3pPr>
            <a:lvl4pPr indent="-228600" lvl="3" marL="1828800">
              <a:lnSpc>
                <a:spcPct val="100000"/>
              </a:lnSpc>
              <a:spcBef>
                <a:spcPts val="0"/>
              </a:spcBef>
              <a:spcAft>
                <a:spcPts val="0"/>
              </a:spcAft>
              <a:buSzPts val="1200"/>
              <a:buNone/>
              <a:defRPr/>
            </a:lvl4pPr>
            <a:lvl5pPr indent="-228600" lvl="4" marL="2286000">
              <a:lnSpc>
                <a:spcPct val="100000"/>
              </a:lnSpc>
              <a:spcBef>
                <a:spcPts val="0"/>
              </a:spcBef>
              <a:spcAft>
                <a:spcPts val="0"/>
              </a:spcAft>
              <a:buSzPts val="1200"/>
              <a:buNone/>
              <a:defRPr/>
            </a:lvl5pPr>
            <a:lvl6pPr indent="-228600" lvl="5" marL="2743200">
              <a:lnSpc>
                <a:spcPct val="100000"/>
              </a:lnSpc>
              <a:spcBef>
                <a:spcPts val="0"/>
              </a:spcBef>
              <a:spcAft>
                <a:spcPts val="0"/>
              </a:spcAft>
              <a:buSzPts val="1200"/>
              <a:buNone/>
              <a:defRPr/>
            </a:lvl6pPr>
            <a:lvl7pPr indent="-228600" lvl="6" marL="3200400">
              <a:lnSpc>
                <a:spcPct val="100000"/>
              </a:lnSpc>
              <a:spcBef>
                <a:spcPts val="0"/>
              </a:spcBef>
              <a:spcAft>
                <a:spcPts val="0"/>
              </a:spcAft>
              <a:buSzPts val="1200"/>
              <a:buNone/>
              <a:defRPr/>
            </a:lvl7pPr>
            <a:lvl8pPr indent="-228600" lvl="7" marL="3657600">
              <a:lnSpc>
                <a:spcPct val="100000"/>
              </a:lnSpc>
              <a:spcBef>
                <a:spcPts val="0"/>
              </a:spcBef>
              <a:spcAft>
                <a:spcPts val="0"/>
              </a:spcAft>
              <a:buSzPts val="1200"/>
              <a:buNone/>
              <a:defRPr/>
            </a:lvl8pPr>
            <a:lvl9pPr indent="-228600" lvl="8" marL="4114800">
              <a:lnSpc>
                <a:spcPct val="100000"/>
              </a:lnSpc>
              <a:spcBef>
                <a:spcPts val="0"/>
              </a:spcBef>
              <a:spcAft>
                <a:spcPts val="0"/>
              </a:spcAft>
              <a:buSzPts val="1200"/>
              <a:buNone/>
              <a:defRPr/>
            </a:lvl9pPr>
          </a:lstStyle>
          <a:p/>
        </p:txBody>
      </p:sp>
      <p:sp>
        <p:nvSpPr>
          <p:cNvPr id="440" name="Google Shape;440;p26"/>
          <p:cNvSpPr txBox="1"/>
          <p:nvPr>
            <p:ph idx="2" type="title"/>
          </p:nvPr>
        </p:nvSpPr>
        <p:spPr>
          <a:xfrm rot="-173518">
            <a:off x="5146753" y="4388081"/>
            <a:ext cx="1974114" cy="245408"/>
          </a:xfrm>
          <a:prstGeom prst="rect">
            <a:avLst/>
          </a:prstGeom>
          <a:solidFill>
            <a:schemeClr val="accent6"/>
          </a:solidFill>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1000"/>
              <a:buNone/>
              <a:defRPr sz="1000">
                <a:latin typeface="Manrope"/>
                <a:ea typeface="Manrope"/>
                <a:cs typeface="Manrope"/>
                <a:sym typeface="Manrope"/>
              </a:defRPr>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
        <p:nvSpPr>
          <p:cNvPr id="441" name="Google Shape;441;p26"/>
          <p:cNvSpPr txBox="1"/>
          <p:nvPr>
            <p:ph idx="3" type="title"/>
          </p:nvPr>
        </p:nvSpPr>
        <p:spPr>
          <a:xfrm rot="-130161">
            <a:off x="5801505" y="3629872"/>
            <a:ext cx="2662908" cy="632256"/>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Clr>
                <a:schemeClr val="lt1"/>
              </a:buClr>
              <a:buSzPts val="1000"/>
              <a:buNone/>
              <a:defRPr sz="1000">
                <a:latin typeface="Manrope"/>
                <a:ea typeface="Manrope"/>
                <a:cs typeface="Manrope"/>
                <a:sym typeface="Manrope"/>
              </a:defRPr>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Tree>
  </p:cSld>
  <p:clrMapOvr>
    <a:masterClrMapping/>
  </p:clrMapOvr>
  <p:extLst>
    <p:ext uri="{DCECCB84-F9BA-43D5-87BE-67443E8EF086}">
      <p15:sldGuideLst>
        <p15:guide id="1" pos="325">
          <p15:clr>
            <a:srgbClr val="E46962"/>
          </p15:clr>
        </p15:guide>
      </p15:sldGuideLst>
    </p:ext>
  </p:extLst>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section title and description">
  <p:cSld name="BLANK_1_1_1_1_1_1_1">
    <p:spTree>
      <p:nvGrpSpPr>
        <p:cNvPr id="442" name="Shape 442"/>
        <p:cNvGrpSpPr/>
        <p:nvPr/>
      </p:nvGrpSpPr>
      <p:grpSpPr>
        <a:xfrm>
          <a:off x="0" y="0"/>
          <a:ext cx="0" cy="0"/>
          <a:chOff x="0" y="0"/>
          <a:chExt cx="0" cy="0"/>
        </a:xfrm>
      </p:grpSpPr>
      <p:grpSp>
        <p:nvGrpSpPr>
          <p:cNvPr id="443" name="Google Shape;443;p27"/>
          <p:cNvGrpSpPr/>
          <p:nvPr/>
        </p:nvGrpSpPr>
        <p:grpSpPr>
          <a:xfrm>
            <a:off x="0" y="939481"/>
            <a:ext cx="9144000" cy="3964219"/>
            <a:chOff x="0" y="939481"/>
            <a:chExt cx="9144000" cy="3964219"/>
          </a:xfrm>
        </p:grpSpPr>
        <p:cxnSp>
          <p:nvCxnSpPr>
            <p:cNvPr id="444" name="Google Shape;444;p27"/>
            <p:cNvCxnSpPr/>
            <p:nvPr/>
          </p:nvCxnSpPr>
          <p:spPr>
            <a:xfrm>
              <a:off x="0" y="939481"/>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445" name="Google Shape;445;p27"/>
            <p:cNvCxnSpPr/>
            <p:nvPr/>
          </p:nvCxnSpPr>
          <p:spPr>
            <a:xfrm>
              <a:off x="0" y="28463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446" name="Google Shape;446;p27"/>
            <p:cNvCxnSpPr/>
            <p:nvPr/>
          </p:nvCxnSpPr>
          <p:spPr>
            <a:xfrm>
              <a:off x="0" y="30749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447" name="Google Shape;447;p27"/>
            <p:cNvCxnSpPr/>
            <p:nvPr/>
          </p:nvCxnSpPr>
          <p:spPr>
            <a:xfrm>
              <a:off x="0" y="33035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448" name="Google Shape;448;p27"/>
            <p:cNvCxnSpPr/>
            <p:nvPr/>
          </p:nvCxnSpPr>
          <p:spPr>
            <a:xfrm>
              <a:off x="0" y="35321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449" name="Google Shape;449;p27"/>
            <p:cNvCxnSpPr/>
            <p:nvPr/>
          </p:nvCxnSpPr>
          <p:spPr>
            <a:xfrm>
              <a:off x="0" y="37607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450" name="Google Shape;450;p27"/>
            <p:cNvCxnSpPr/>
            <p:nvPr/>
          </p:nvCxnSpPr>
          <p:spPr>
            <a:xfrm>
              <a:off x="0" y="39893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451" name="Google Shape;451;p27"/>
            <p:cNvCxnSpPr/>
            <p:nvPr/>
          </p:nvCxnSpPr>
          <p:spPr>
            <a:xfrm>
              <a:off x="0" y="42179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452" name="Google Shape;452;p27"/>
            <p:cNvCxnSpPr/>
            <p:nvPr/>
          </p:nvCxnSpPr>
          <p:spPr>
            <a:xfrm>
              <a:off x="0" y="44465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453" name="Google Shape;453;p27"/>
            <p:cNvCxnSpPr/>
            <p:nvPr/>
          </p:nvCxnSpPr>
          <p:spPr>
            <a:xfrm>
              <a:off x="0" y="46751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454" name="Google Shape;454;p27"/>
            <p:cNvCxnSpPr/>
            <p:nvPr/>
          </p:nvCxnSpPr>
          <p:spPr>
            <a:xfrm>
              <a:off x="0" y="4903700"/>
              <a:ext cx="9144000" cy="0"/>
            </a:xfrm>
            <a:prstGeom prst="straightConnector1">
              <a:avLst/>
            </a:prstGeom>
            <a:noFill/>
            <a:ln cap="flat" cmpd="sng" w="9525">
              <a:solidFill>
                <a:schemeClr val="accent5"/>
              </a:solidFill>
              <a:prstDash val="solid"/>
              <a:round/>
              <a:headEnd len="sm" w="sm" type="none"/>
              <a:tailEnd len="sm" w="sm" type="none"/>
            </a:ln>
          </p:spPr>
        </p:cxnSp>
      </p:grpSp>
      <p:sp>
        <p:nvSpPr>
          <p:cNvPr id="455" name="Google Shape;455;p27"/>
          <p:cNvSpPr/>
          <p:nvPr/>
        </p:nvSpPr>
        <p:spPr>
          <a:xfrm rot="341415">
            <a:off x="4870163" y="329972"/>
            <a:ext cx="3279862" cy="4606714"/>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nvGrpSpPr>
          <p:cNvPr id="456" name="Google Shape;456;p27"/>
          <p:cNvGrpSpPr/>
          <p:nvPr/>
        </p:nvGrpSpPr>
        <p:grpSpPr>
          <a:xfrm rot="341264">
            <a:off x="4864199" y="350512"/>
            <a:ext cx="184449" cy="4334311"/>
            <a:chOff x="5380497" y="383100"/>
            <a:chExt cx="189628" cy="4456010"/>
          </a:xfrm>
        </p:grpSpPr>
        <p:grpSp>
          <p:nvGrpSpPr>
            <p:cNvPr id="457" name="Google Shape;457;p27"/>
            <p:cNvGrpSpPr/>
            <p:nvPr/>
          </p:nvGrpSpPr>
          <p:grpSpPr>
            <a:xfrm>
              <a:off x="5380497" y="383100"/>
              <a:ext cx="189628" cy="981668"/>
              <a:chOff x="5380497" y="383100"/>
              <a:chExt cx="189628" cy="981668"/>
            </a:xfrm>
          </p:grpSpPr>
          <p:grpSp>
            <p:nvGrpSpPr>
              <p:cNvPr id="458" name="Google Shape;458;p27"/>
              <p:cNvGrpSpPr/>
              <p:nvPr/>
            </p:nvGrpSpPr>
            <p:grpSpPr>
              <a:xfrm>
                <a:off x="5380497" y="383100"/>
                <a:ext cx="187974" cy="130800"/>
                <a:chOff x="4804925" y="764100"/>
                <a:chExt cx="187974" cy="130800"/>
              </a:xfrm>
            </p:grpSpPr>
            <p:sp>
              <p:nvSpPr>
                <p:cNvPr id="459" name="Google Shape;459;p27"/>
                <p:cNvSpPr/>
                <p:nvPr/>
              </p:nvSpPr>
              <p:spPr>
                <a:xfrm>
                  <a:off x="4856699" y="764100"/>
                  <a:ext cx="136200" cy="13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60" name="Google Shape;460;p27"/>
                <p:cNvSpPr/>
                <p:nvPr/>
              </p:nvSpPr>
              <p:spPr>
                <a:xfrm>
                  <a:off x="4804925" y="811200"/>
                  <a:ext cx="61800" cy="3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461" name="Google Shape;461;p27"/>
              <p:cNvGrpSpPr/>
              <p:nvPr/>
            </p:nvGrpSpPr>
            <p:grpSpPr>
              <a:xfrm>
                <a:off x="5382151" y="822110"/>
                <a:ext cx="187974" cy="130800"/>
                <a:chOff x="4804925" y="764100"/>
                <a:chExt cx="187974" cy="130800"/>
              </a:xfrm>
            </p:grpSpPr>
            <p:sp>
              <p:nvSpPr>
                <p:cNvPr id="462" name="Google Shape;462;p27"/>
                <p:cNvSpPr/>
                <p:nvPr/>
              </p:nvSpPr>
              <p:spPr>
                <a:xfrm>
                  <a:off x="4856699" y="764100"/>
                  <a:ext cx="136200" cy="13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63" name="Google Shape;463;p27"/>
                <p:cNvSpPr/>
                <p:nvPr/>
              </p:nvSpPr>
              <p:spPr>
                <a:xfrm>
                  <a:off x="4804925" y="811200"/>
                  <a:ext cx="61800" cy="3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464" name="Google Shape;464;p27"/>
              <p:cNvGrpSpPr/>
              <p:nvPr/>
            </p:nvGrpSpPr>
            <p:grpSpPr>
              <a:xfrm>
                <a:off x="5382151" y="1233968"/>
                <a:ext cx="187974" cy="130800"/>
                <a:chOff x="4804925" y="764100"/>
                <a:chExt cx="187974" cy="130800"/>
              </a:xfrm>
            </p:grpSpPr>
            <p:sp>
              <p:nvSpPr>
                <p:cNvPr id="465" name="Google Shape;465;p27"/>
                <p:cNvSpPr/>
                <p:nvPr/>
              </p:nvSpPr>
              <p:spPr>
                <a:xfrm>
                  <a:off x="4856699" y="764100"/>
                  <a:ext cx="136200" cy="13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66" name="Google Shape;466;p27"/>
                <p:cNvSpPr/>
                <p:nvPr/>
              </p:nvSpPr>
              <p:spPr>
                <a:xfrm>
                  <a:off x="4804925" y="811200"/>
                  <a:ext cx="61800" cy="3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467" name="Google Shape;467;p27"/>
            <p:cNvGrpSpPr/>
            <p:nvPr/>
          </p:nvGrpSpPr>
          <p:grpSpPr>
            <a:xfrm>
              <a:off x="5380497" y="1678500"/>
              <a:ext cx="189628" cy="981668"/>
              <a:chOff x="5380497" y="383100"/>
              <a:chExt cx="189628" cy="981668"/>
            </a:xfrm>
          </p:grpSpPr>
          <p:grpSp>
            <p:nvGrpSpPr>
              <p:cNvPr id="468" name="Google Shape;468;p27"/>
              <p:cNvGrpSpPr/>
              <p:nvPr/>
            </p:nvGrpSpPr>
            <p:grpSpPr>
              <a:xfrm>
                <a:off x="5380497" y="383100"/>
                <a:ext cx="187974" cy="130800"/>
                <a:chOff x="4804925" y="764100"/>
                <a:chExt cx="187974" cy="130800"/>
              </a:xfrm>
            </p:grpSpPr>
            <p:sp>
              <p:nvSpPr>
                <p:cNvPr id="469" name="Google Shape;469;p27"/>
                <p:cNvSpPr/>
                <p:nvPr/>
              </p:nvSpPr>
              <p:spPr>
                <a:xfrm>
                  <a:off x="4856699" y="764100"/>
                  <a:ext cx="136200" cy="13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70" name="Google Shape;470;p27"/>
                <p:cNvSpPr/>
                <p:nvPr/>
              </p:nvSpPr>
              <p:spPr>
                <a:xfrm>
                  <a:off x="4804925" y="811200"/>
                  <a:ext cx="61800" cy="3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471" name="Google Shape;471;p27"/>
              <p:cNvGrpSpPr/>
              <p:nvPr/>
            </p:nvGrpSpPr>
            <p:grpSpPr>
              <a:xfrm>
                <a:off x="5382151" y="822110"/>
                <a:ext cx="187974" cy="130800"/>
                <a:chOff x="4804925" y="764100"/>
                <a:chExt cx="187974" cy="130800"/>
              </a:xfrm>
            </p:grpSpPr>
            <p:sp>
              <p:nvSpPr>
                <p:cNvPr id="472" name="Google Shape;472;p27"/>
                <p:cNvSpPr/>
                <p:nvPr/>
              </p:nvSpPr>
              <p:spPr>
                <a:xfrm>
                  <a:off x="4856699" y="764100"/>
                  <a:ext cx="136200" cy="13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73" name="Google Shape;473;p27"/>
                <p:cNvSpPr/>
                <p:nvPr/>
              </p:nvSpPr>
              <p:spPr>
                <a:xfrm>
                  <a:off x="4804925" y="811200"/>
                  <a:ext cx="61800" cy="3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474" name="Google Shape;474;p27"/>
              <p:cNvGrpSpPr/>
              <p:nvPr/>
            </p:nvGrpSpPr>
            <p:grpSpPr>
              <a:xfrm>
                <a:off x="5382151" y="1233968"/>
                <a:ext cx="187974" cy="130800"/>
                <a:chOff x="4804925" y="764100"/>
                <a:chExt cx="187974" cy="130800"/>
              </a:xfrm>
            </p:grpSpPr>
            <p:sp>
              <p:nvSpPr>
                <p:cNvPr id="475" name="Google Shape;475;p27"/>
                <p:cNvSpPr/>
                <p:nvPr/>
              </p:nvSpPr>
              <p:spPr>
                <a:xfrm>
                  <a:off x="4856699" y="764100"/>
                  <a:ext cx="136200" cy="13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76" name="Google Shape;476;p27"/>
                <p:cNvSpPr/>
                <p:nvPr/>
              </p:nvSpPr>
              <p:spPr>
                <a:xfrm>
                  <a:off x="4804925" y="811200"/>
                  <a:ext cx="61800" cy="3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477" name="Google Shape;477;p27"/>
            <p:cNvGrpSpPr/>
            <p:nvPr/>
          </p:nvGrpSpPr>
          <p:grpSpPr>
            <a:xfrm>
              <a:off x="5380497" y="2973900"/>
              <a:ext cx="189628" cy="981668"/>
              <a:chOff x="5380497" y="383100"/>
              <a:chExt cx="189628" cy="981668"/>
            </a:xfrm>
          </p:grpSpPr>
          <p:grpSp>
            <p:nvGrpSpPr>
              <p:cNvPr id="478" name="Google Shape;478;p27"/>
              <p:cNvGrpSpPr/>
              <p:nvPr/>
            </p:nvGrpSpPr>
            <p:grpSpPr>
              <a:xfrm>
                <a:off x="5380497" y="383100"/>
                <a:ext cx="187974" cy="130800"/>
                <a:chOff x="4804925" y="764100"/>
                <a:chExt cx="187974" cy="130800"/>
              </a:xfrm>
            </p:grpSpPr>
            <p:sp>
              <p:nvSpPr>
                <p:cNvPr id="479" name="Google Shape;479;p27"/>
                <p:cNvSpPr/>
                <p:nvPr/>
              </p:nvSpPr>
              <p:spPr>
                <a:xfrm>
                  <a:off x="4856699" y="764100"/>
                  <a:ext cx="136200" cy="13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80" name="Google Shape;480;p27"/>
                <p:cNvSpPr/>
                <p:nvPr/>
              </p:nvSpPr>
              <p:spPr>
                <a:xfrm>
                  <a:off x="4804925" y="811200"/>
                  <a:ext cx="61800" cy="3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481" name="Google Shape;481;p27"/>
              <p:cNvGrpSpPr/>
              <p:nvPr/>
            </p:nvGrpSpPr>
            <p:grpSpPr>
              <a:xfrm>
                <a:off x="5382151" y="822110"/>
                <a:ext cx="187974" cy="130800"/>
                <a:chOff x="4804925" y="764100"/>
                <a:chExt cx="187974" cy="130800"/>
              </a:xfrm>
            </p:grpSpPr>
            <p:sp>
              <p:nvSpPr>
                <p:cNvPr id="482" name="Google Shape;482;p27"/>
                <p:cNvSpPr/>
                <p:nvPr/>
              </p:nvSpPr>
              <p:spPr>
                <a:xfrm>
                  <a:off x="4856699" y="764100"/>
                  <a:ext cx="136200" cy="13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83" name="Google Shape;483;p27"/>
                <p:cNvSpPr/>
                <p:nvPr/>
              </p:nvSpPr>
              <p:spPr>
                <a:xfrm>
                  <a:off x="4804925" y="811200"/>
                  <a:ext cx="61800" cy="3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484" name="Google Shape;484;p27"/>
              <p:cNvGrpSpPr/>
              <p:nvPr/>
            </p:nvGrpSpPr>
            <p:grpSpPr>
              <a:xfrm>
                <a:off x="5382151" y="1233968"/>
                <a:ext cx="187974" cy="130800"/>
                <a:chOff x="4804925" y="764100"/>
                <a:chExt cx="187974" cy="130800"/>
              </a:xfrm>
            </p:grpSpPr>
            <p:sp>
              <p:nvSpPr>
                <p:cNvPr id="485" name="Google Shape;485;p27"/>
                <p:cNvSpPr/>
                <p:nvPr/>
              </p:nvSpPr>
              <p:spPr>
                <a:xfrm>
                  <a:off x="4856699" y="764100"/>
                  <a:ext cx="136200" cy="13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86" name="Google Shape;486;p27"/>
                <p:cNvSpPr/>
                <p:nvPr/>
              </p:nvSpPr>
              <p:spPr>
                <a:xfrm>
                  <a:off x="4804925" y="811200"/>
                  <a:ext cx="61800" cy="3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487" name="Google Shape;487;p27"/>
            <p:cNvGrpSpPr/>
            <p:nvPr/>
          </p:nvGrpSpPr>
          <p:grpSpPr>
            <a:xfrm>
              <a:off x="5380497" y="4269300"/>
              <a:ext cx="189628" cy="569810"/>
              <a:chOff x="5380497" y="383100"/>
              <a:chExt cx="189628" cy="569810"/>
            </a:xfrm>
          </p:grpSpPr>
          <p:grpSp>
            <p:nvGrpSpPr>
              <p:cNvPr id="488" name="Google Shape;488;p27"/>
              <p:cNvGrpSpPr/>
              <p:nvPr/>
            </p:nvGrpSpPr>
            <p:grpSpPr>
              <a:xfrm>
                <a:off x="5380497" y="383100"/>
                <a:ext cx="187974" cy="130800"/>
                <a:chOff x="4804925" y="764100"/>
                <a:chExt cx="187974" cy="130800"/>
              </a:xfrm>
            </p:grpSpPr>
            <p:sp>
              <p:nvSpPr>
                <p:cNvPr id="489" name="Google Shape;489;p27"/>
                <p:cNvSpPr/>
                <p:nvPr/>
              </p:nvSpPr>
              <p:spPr>
                <a:xfrm>
                  <a:off x="4856699" y="764100"/>
                  <a:ext cx="136200" cy="13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90" name="Google Shape;490;p27"/>
                <p:cNvSpPr/>
                <p:nvPr/>
              </p:nvSpPr>
              <p:spPr>
                <a:xfrm>
                  <a:off x="4804925" y="811200"/>
                  <a:ext cx="61800" cy="3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491" name="Google Shape;491;p27"/>
              <p:cNvGrpSpPr/>
              <p:nvPr/>
            </p:nvGrpSpPr>
            <p:grpSpPr>
              <a:xfrm>
                <a:off x="5382151" y="822110"/>
                <a:ext cx="187974" cy="130800"/>
                <a:chOff x="4804925" y="764100"/>
                <a:chExt cx="187974" cy="130800"/>
              </a:xfrm>
            </p:grpSpPr>
            <p:sp>
              <p:nvSpPr>
                <p:cNvPr id="492" name="Google Shape;492;p27"/>
                <p:cNvSpPr/>
                <p:nvPr/>
              </p:nvSpPr>
              <p:spPr>
                <a:xfrm>
                  <a:off x="4856699" y="764100"/>
                  <a:ext cx="136200" cy="130800"/>
                </a:xfrm>
                <a:prstGeom prst="ellipse">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93" name="Google Shape;493;p27"/>
                <p:cNvSpPr/>
                <p:nvPr/>
              </p:nvSpPr>
              <p:spPr>
                <a:xfrm>
                  <a:off x="4804925" y="811200"/>
                  <a:ext cx="61800" cy="366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sp>
        <p:nvSpPr>
          <p:cNvPr id="494" name="Google Shape;494;p27"/>
          <p:cNvSpPr/>
          <p:nvPr/>
        </p:nvSpPr>
        <p:spPr>
          <a:xfrm>
            <a:off x="5136896" y="329628"/>
            <a:ext cx="3280500" cy="4607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nvGrpSpPr>
          <p:cNvPr id="495" name="Google Shape;495;p27"/>
          <p:cNvGrpSpPr/>
          <p:nvPr/>
        </p:nvGrpSpPr>
        <p:grpSpPr>
          <a:xfrm>
            <a:off x="5137471" y="504148"/>
            <a:ext cx="184470" cy="4334807"/>
            <a:chOff x="5380497" y="383100"/>
            <a:chExt cx="189628" cy="4456010"/>
          </a:xfrm>
        </p:grpSpPr>
        <p:grpSp>
          <p:nvGrpSpPr>
            <p:cNvPr id="496" name="Google Shape;496;p27"/>
            <p:cNvGrpSpPr/>
            <p:nvPr/>
          </p:nvGrpSpPr>
          <p:grpSpPr>
            <a:xfrm>
              <a:off x="5380497" y="383100"/>
              <a:ext cx="189628" cy="981668"/>
              <a:chOff x="5380497" y="383100"/>
              <a:chExt cx="189628" cy="981668"/>
            </a:xfrm>
          </p:grpSpPr>
          <p:grpSp>
            <p:nvGrpSpPr>
              <p:cNvPr id="497" name="Google Shape;497;p27"/>
              <p:cNvGrpSpPr/>
              <p:nvPr/>
            </p:nvGrpSpPr>
            <p:grpSpPr>
              <a:xfrm>
                <a:off x="5380497" y="383100"/>
                <a:ext cx="187974" cy="130800"/>
                <a:chOff x="4804925" y="764100"/>
                <a:chExt cx="187974" cy="130800"/>
              </a:xfrm>
            </p:grpSpPr>
            <p:sp>
              <p:nvSpPr>
                <p:cNvPr id="498" name="Google Shape;498;p27"/>
                <p:cNvSpPr/>
                <p:nvPr/>
              </p:nvSpPr>
              <p:spPr>
                <a:xfrm>
                  <a:off x="4856699" y="764100"/>
                  <a:ext cx="136200" cy="130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499" name="Google Shape;499;p27"/>
                <p:cNvSpPr/>
                <p:nvPr/>
              </p:nvSpPr>
              <p:spPr>
                <a:xfrm>
                  <a:off x="4804925" y="811200"/>
                  <a:ext cx="61800" cy="3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500" name="Google Shape;500;p27"/>
              <p:cNvGrpSpPr/>
              <p:nvPr/>
            </p:nvGrpSpPr>
            <p:grpSpPr>
              <a:xfrm>
                <a:off x="5382151" y="822110"/>
                <a:ext cx="187974" cy="130800"/>
                <a:chOff x="4804925" y="764100"/>
                <a:chExt cx="187974" cy="130800"/>
              </a:xfrm>
            </p:grpSpPr>
            <p:sp>
              <p:nvSpPr>
                <p:cNvPr id="501" name="Google Shape;501;p27"/>
                <p:cNvSpPr/>
                <p:nvPr/>
              </p:nvSpPr>
              <p:spPr>
                <a:xfrm>
                  <a:off x="4856699" y="764100"/>
                  <a:ext cx="136200" cy="130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502" name="Google Shape;502;p27"/>
                <p:cNvSpPr/>
                <p:nvPr/>
              </p:nvSpPr>
              <p:spPr>
                <a:xfrm>
                  <a:off x="4804925" y="811200"/>
                  <a:ext cx="61800" cy="3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503" name="Google Shape;503;p27"/>
              <p:cNvGrpSpPr/>
              <p:nvPr/>
            </p:nvGrpSpPr>
            <p:grpSpPr>
              <a:xfrm>
                <a:off x="5382151" y="1233968"/>
                <a:ext cx="187974" cy="130800"/>
                <a:chOff x="4804925" y="764100"/>
                <a:chExt cx="187974" cy="130800"/>
              </a:xfrm>
            </p:grpSpPr>
            <p:sp>
              <p:nvSpPr>
                <p:cNvPr id="504" name="Google Shape;504;p27"/>
                <p:cNvSpPr/>
                <p:nvPr/>
              </p:nvSpPr>
              <p:spPr>
                <a:xfrm>
                  <a:off x="4856699" y="764100"/>
                  <a:ext cx="136200" cy="130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505" name="Google Shape;505;p27"/>
                <p:cNvSpPr/>
                <p:nvPr/>
              </p:nvSpPr>
              <p:spPr>
                <a:xfrm>
                  <a:off x="4804925" y="811200"/>
                  <a:ext cx="61800" cy="3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506" name="Google Shape;506;p27"/>
            <p:cNvGrpSpPr/>
            <p:nvPr/>
          </p:nvGrpSpPr>
          <p:grpSpPr>
            <a:xfrm>
              <a:off x="5380497" y="1678500"/>
              <a:ext cx="189628" cy="981668"/>
              <a:chOff x="5380497" y="383100"/>
              <a:chExt cx="189628" cy="981668"/>
            </a:xfrm>
          </p:grpSpPr>
          <p:grpSp>
            <p:nvGrpSpPr>
              <p:cNvPr id="507" name="Google Shape;507;p27"/>
              <p:cNvGrpSpPr/>
              <p:nvPr/>
            </p:nvGrpSpPr>
            <p:grpSpPr>
              <a:xfrm>
                <a:off x="5380497" y="383100"/>
                <a:ext cx="187974" cy="130800"/>
                <a:chOff x="4804925" y="764100"/>
                <a:chExt cx="187974" cy="130800"/>
              </a:xfrm>
            </p:grpSpPr>
            <p:sp>
              <p:nvSpPr>
                <p:cNvPr id="508" name="Google Shape;508;p27"/>
                <p:cNvSpPr/>
                <p:nvPr/>
              </p:nvSpPr>
              <p:spPr>
                <a:xfrm>
                  <a:off x="4856699" y="764100"/>
                  <a:ext cx="136200" cy="130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509" name="Google Shape;509;p27"/>
                <p:cNvSpPr/>
                <p:nvPr/>
              </p:nvSpPr>
              <p:spPr>
                <a:xfrm>
                  <a:off x="4804925" y="811200"/>
                  <a:ext cx="61800" cy="3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510" name="Google Shape;510;p27"/>
              <p:cNvGrpSpPr/>
              <p:nvPr/>
            </p:nvGrpSpPr>
            <p:grpSpPr>
              <a:xfrm>
                <a:off x="5382151" y="822110"/>
                <a:ext cx="187974" cy="130800"/>
                <a:chOff x="4804925" y="764100"/>
                <a:chExt cx="187974" cy="130800"/>
              </a:xfrm>
            </p:grpSpPr>
            <p:sp>
              <p:nvSpPr>
                <p:cNvPr id="511" name="Google Shape;511;p27"/>
                <p:cNvSpPr/>
                <p:nvPr/>
              </p:nvSpPr>
              <p:spPr>
                <a:xfrm>
                  <a:off x="4856699" y="764100"/>
                  <a:ext cx="136200" cy="130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512" name="Google Shape;512;p27"/>
                <p:cNvSpPr/>
                <p:nvPr/>
              </p:nvSpPr>
              <p:spPr>
                <a:xfrm>
                  <a:off x="4804925" y="811200"/>
                  <a:ext cx="61800" cy="3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513" name="Google Shape;513;p27"/>
              <p:cNvGrpSpPr/>
              <p:nvPr/>
            </p:nvGrpSpPr>
            <p:grpSpPr>
              <a:xfrm>
                <a:off x="5382151" y="1233968"/>
                <a:ext cx="187974" cy="130800"/>
                <a:chOff x="4804925" y="764100"/>
                <a:chExt cx="187974" cy="130800"/>
              </a:xfrm>
            </p:grpSpPr>
            <p:sp>
              <p:nvSpPr>
                <p:cNvPr id="514" name="Google Shape;514;p27"/>
                <p:cNvSpPr/>
                <p:nvPr/>
              </p:nvSpPr>
              <p:spPr>
                <a:xfrm>
                  <a:off x="4856699" y="764100"/>
                  <a:ext cx="136200" cy="130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515" name="Google Shape;515;p27"/>
                <p:cNvSpPr/>
                <p:nvPr/>
              </p:nvSpPr>
              <p:spPr>
                <a:xfrm>
                  <a:off x="4804925" y="811200"/>
                  <a:ext cx="61800" cy="3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516" name="Google Shape;516;p27"/>
            <p:cNvGrpSpPr/>
            <p:nvPr/>
          </p:nvGrpSpPr>
          <p:grpSpPr>
            <a:xfrm>
              <a:off x="5380497" y="2973900"/>
              <a:ext cx="189628" cy="981668"/>
              <a:chOff x="5380497" y="383100"/>
              <a:chExt cx="189628" cy="981668"/>
            </a:xfrm>
          </p:grpSpPr>
          <p:grpSp>
            <p:nvGrpSpPr>
              <p:cNvPr id="517" name="Google Shape;517;p27"/>
              <p:cNvGrpSpPr/>
              <p:nvPr/>
            </p:nvGrpSpPr>
            <p:grpSpPr>
              <a:xfrm>
                <a:off x="5380497" y="383100"/>
                <a:ext cx="187974" cy="130800"/>
                <a:chOff x="4804925" y="764100"/>
                <a:chExt cx="187974" cy="130800"/>
              </a:xfrm>
            </p:grpSpPr>
            <p:sp>
              <p:nvSpPr>
                <p:cNvPr id="518" name="Google Shape;518;p27"/>
                <p:cNvSpPr/>
                <p:nvPr/>
              </p:nvSpPr>
              <p:spPr>
                <a:xfrm>
                  <a:off x="4856699" y="764100"/>
                  <a:ext cx="136200" cy="130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519" name="Google Shape;519;p27"/>
                <p:cNvSpPr/>
                <p:nvPr/>
              </p:nvSpPr>
              <p:spPr>
                <a:xfrm>
                  <a:off x="4804925" y="811200"/>
                  <a:ext cx="61800" cy="3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520" name="Google Shape;520;p27"/>
              <p:cNvGrpSpPr/>
              <p:nvPr/>
            </p:nvGrpSpPr>
            <p:grpSpPr>
              <a:xfrm>
                <a:off x="5382151" y="822110"/>
                <a:ext cx="187974" cy="130800"/>
                <a:chOff x="4804925" y="764100"/>
                <a:chExt cx="187974" cy="130800"/>
              </a:xfrm>
            </p:grpSpPr>
            <p:sp>
              <p:nvSpPr>
                <p:cNvPr id="521" name="Google Shape;521;p27"/>
                <p:cNvSpPr/>
                <p:nvPr/>
              </p:nvSpPr>
              <p:spPr>
                <a:xfrm>
                  <a:off x="4856699" y="764100"/>
                  <a:ext cx="136200" cy="130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522" name="Google Shape;522;p27"/>
                <p:cNvSpPr/>
                <p:nvPr/>
              </p:nvSpPr>
              <p:spPr>
                <a:xfrm>
                  <a:off x="4804925" y="811200"/>
                  <a:ext cx="61800" cy="3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523" name="Google Shape;523;p27"/>
              <p:cNvGrpSpPr/>
              <p:nvPr/>
            </p:nvGrpSpPr>
            <p:grpSpPr>
              <a:xfrm>
                <a:off x="5382151" y="1233968"/>
                <a:ext cx="187974" cy="130800"/>
                <a:chOff x="4804925" y="764100"/>
                <a:chExt cx="187974" cy="130800"/>
              </a:xfrm>
            </p:grpSpPr>
            <p:sp>
              <p:nvSpPr>
                <p:cNvPr id="524" name="Google Shape;524;p27"/>
                <p:cNvSpPr/>
                <p:nvPr/>
              </p:nvSpPr>
              <p:spPr>
                <a:xfrm>
                  <a:off x="4856699" y="764100"/>
                  <a:ext cx="136200" cy="130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525" name="Google Shape;525;p27"/>
                <p:cNvSpPr/>
                <p:nvPr/>
              </p:nvSpPr>
              <p:spPr>
                <a:xfrm>
                  <a:off x="4804925" y="811200"/>
                  <a:ext cx="61800" cy="3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526" name="Google Shape;526;p27"/>
            <p:cNvGrpSpPr/>
            <p:nvPr/>
          </p:nvGrpSpPr>
          <p:grpSpPr>
            <a:xfrm>
              <a:off x="5380497" y="4269300"/>
              <a:ext cx="189628" cy="569810"/>
              <a:chOff x="5380497" y="383100"/>
              <a:chExt cx="189628" cy="569810"/>
            </a:xfrm>
          </p:grpSpPr>
          <p:grpSp>
            <p:nvGrpSpPr>
              <p:cNvPr id="527" name="Google Shape;527;p27"/>
              <p:cNvGrpSpPr/>
              <p:nvPr/>
            </p:nvGrpSpPr>
            <p:grpSpPr>
              <a:xfrm>
                <a:off x="5380497" y="383100"/>
                <a:ext cx="187974" cy="130800"/>
                <a:chOff x="4804925" y="764100"/>
                <a:chExt cx="187974" cy="130800"/>
              </a:xfrm>
            </p:grpSpPr>
            <p:sp>
              <p:nvSpPr>
                <p:cNvPr id="528" name="Google Shape;528;p27"/>
                <p:cNvSpPr/>
                <p:nvPr/>
              </p:nvSpPr>
              <p:spPr>
                <a:xfrm>
                  <a:off x="4856699" y="764100"/>
                  <a:ext cx="136200" cy="130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529" name="Google Shape;529;p27"/>
                <p:cNvSpPr/>
                <p:nvPr/>
              </p:nvSpPr>
              <p:spPr>
                <a:xfrm>
                  <a:off x="4804925" y="811200"/>
                  <a:ext cx="61800" cy="3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530" name="Google Shape;530;p27"/>
              <p:cNvGrpSpPr/>
              <p:nvPr/>
            </p:nvGrpSpPr>
            <p:grpSpPr>
              <a:xfrm>
                <a:off x="5382151" y="822110"/>
                <a:ext cx="187974" cy="130800"/>
                <a:chOff x="4804925" y="764100"/>
                <a:chExt cx="187974" cy="130800"/>
              </a:xfrm>
            </p:grpSpPr>
            <p:sp>
              <p:nvSpPr>
                <p:cNvPr id="531" name="Google Shape;531;p27"/>
                <p:cNvSpPr/>
                <p:nvPr/>
              </p:nvSpPr>
              <p:spPr>
                <a:xfrm>
                  <a:off x="4856699" y="764100"/>
                  <a:ext cx="136200" cy="1308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532" name="Google Shape;532;p27"/>
                <p:cNvSpPr/>
                <p:nvPr/>
              </p:nvSpPr>
              <p:spPr>
                <a:xfrm>
                  <a:off x="4804925" y="811200"/>
                  <a:ext cx="61800" cy="3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sp>
        <p:nvSpPr>
          <p:cNvPr id="533" name="Google Shape;533;p27"/>
          <p:cNvSpPr txBox="1"/>
          <p:nvPr>
            <p:ph idx="1" type="body"/>
          </p:nvPr>
        </p:nvSpPr>
        <p:spPr>
          <a:xfrm>
            <a:off x="5586600" y="641275"/>
            <a:ext cx="2627700" cy="3119400"/>
          </a:xfrm>
          <a:prstGeom prst="rect">
            <a:avLst/>
          </a:prstGeom>
        </p:spPr>
        <p:txBody>
          <a:bodyPr anchorCtr="0" anchor="b" bIns="91425" lIns="91425" spcFirstLastPara="1" rIns="91425" wrap="square" tIns="91425">
            <a:noAutofit/>
          </a:bodyPr>
          <a:lstStyle>
            <a:lvl1pPr indent="-317500" lvl="0" marL="457200">
              <a:spcBef>
                <a:spcPts val="0"/>
              </a:spcBef>
              <a:spcAft>
                <a:spcPts val="0"/>
              </a:spcAft>
              <a:buClr>
                <a:schemeClr val="lt1"/>
              </a:buClr>
              <a:buSzPts val="1400"/>
              <a:buChar char="●"/>
              <a:defRPr sz="1000">
                <a:latin typeface="Manrope Medium"/>
                <a:ea typeface="Manrope Medium"/>
                <a:cs typeface="Manrope Medium"/>
                <a:sym typeface="Manrope Medium"/>
              </a:defRPr>
            </a:lvl1pPr>
            <a:lvl2pPr indent="-317500" lvl="1" marL="914400">
              <a:spcBef>
                <a:spcPts val="0"/>
              </a:spcBef>
              <a:spcAft>
                <a:spcPts val="0"/>
              </a:spcAft>
              <a:buClr>
                <a:schemeClr val="lt1"/>
              </a:buClr>
              <a:buSzPts val="1400"/>
              <a:buChar char="○"/>
              <a:defRPr sz="1000">
                <a:latin typeface="Manrope Medium"/>
                <a:ea typeface="Manrope Medium"/>
                <a:cs typeface="Manrope Medium"/>
                <a:sym typeface="Manrope Medium"/>
              </a:defRPr>
            </a:lvl2pPr>
            <a:lvl3pPr indent="-317500" lvl="2" marL="1371600">
              <a:spcBef>
                <a:spcPts val="0"/>
              </a:spcBef>
              <a:spcAft>
                <a:spcPts val="0"/>
              </a:spcAft>
              <a:buClr>
                <a:schemeClr val="lt1"/>
              </a:buClr>
              <a:buSzPts val="1400"/>
              <a:buChar char="■"/>
              <a:defRPr sz="1000">
                <a:latin typeface="Manrope Medium"/>
                <a:ea typeface="Manrope Medium"/>
                <a:cs typeface="Manrope Medium"/>
                <a:sym typeface="Manrope Medium"/>
              </a:defRPr>
            </a:lvl3pPr>
            <a:lvl4pPr indent="-317500" lvl="3" marL="1828800">
              <a:spcBef>
                <a:spcPts val="0"/>
              </a:spcBef>
              <a:spcAft>
                <a:spcPts val="0"/>
              </a:spcAft>
              <a:buClr>
                <a:schemeClr val="lt1"/>
              </a:buClr>
              <a:buSzPts val="1400"/>
              <a:buChar char="●"/>
              <a:defRPr sz="1000">
                <a:latin typeface="Manrope Medium"/>
                <a:ea typeface="Manrope Medium"/>
                <a:cs typeface="Manrope Medium"/>
                <a:sym typeface="Manrope Medium"/>
              </a:defRPr>
            </a:lvl4pPr>
            <a:lvl5pPr indent="-317500" lvl="4" marL="2286000">
              <a:spcBef>
                <a:spcPts val="0"/>
              </a:spcBef>
              <a:spcAft>
                <a:spcPts val="0"/>
              </a:spcAft>
              <a:buClr>
                <a:schemeClr val="lt1"/>
              </a:buClr>
              <a:buSzPts val="1400"/>
              <a:buChar char="○"/>
              <a:defRPr sz="1000">
                <a:latin typeface="Manrope Medium"/>
                <a:ea typeface="Manrope Medium"/>
                <a:cs typeface="Manrope Medium"/>
                <a:sym typeface="Manrope Medium"/>
              </a:defRPr>
            </a:lvl5pPr>
            <a:lvl6pPr indent="-317500" lvl="5" marL="2743200">
              <a:spcBef>
                <a:spcPts val="0"/>
              </a:spcBef>
              <a:spcAft>
                <a:spcPts val="0"/>
              </a:spcAft>
              <a:buClr>
                <a:schemeClr val="lt1"/>
              </a:buClr>
              <a:buSzPts val="1400"/>
              <a:buChar char="■"/>
              <a:defRPr sz="1000">
                <a:latin typeface="Manrope Medium"/>
                <a:ea typeface="Manrope Medium"/>
                <a:cs typeface="Manrope Medium"/>
                <a:sym typeface="Manrope Medium"/>
              </a:defRPr>
            </a:lvl6pPr>
            <a:lvl7pPr indent="-317500" lvl="6" marL="3200400">
              <a:spcBef>
                <a:spcPts val="0"/>
              </a:spcBef>
              <a:spcAft>
                <a:spcPts val="0"/>
              </a:spcAft>
              <a:buClr>
                <a:schemeClr val="lt1"/>
              </a:buClr>
              <a:buSzPts val="1400"/>
              <a:buChar char="●"/>
              <a:defRPr sz="1000">
                <a:latin typeface="Manrope Medium"/>
                <a:ea typeface="Manrope Medium"/>
                <a:cs typeface="Manrope Medium"/>
                <a:sym typeface="Manrope Medium"/>
              </a:defRPr>
            </a:lvl7pPr>
            <a:lvl8pPr indent="-317500" lvl="7" marL="3657600">
              <a:spcBef>
                <a:spcPts val="0"/>
              </a:spcBef>
              <a:spcAft>
                <a:spcPts val="0"/>
              </a:spcAft>
              <a:buSzPts val="1400"/>
              <a:buChar char="○"/>
              <a:defRPr sz="1000">
                <a:latin typeface="Manrope Medium"/>
                <a:ea typeface="Manrope Medium"/>
                <a:cs typeface="Manrope Medium"/>
                <a:sym typeface="Manrope Medium"/>
              </a:defRPr>
            </a:lvl8pPr>
            <a:lvl9pPr indent="-317500" lvl="8" marL="4114800">
              <a:spcBef>
                <a:spcPts val="0"/>
              </a:spcBef>
              <a:spcAft>
                <a:spcPts val="0"/>
              </a:spcAft>
              <a:buClr>
                <a:schemeClr val="lt1"/>
              </a:buClr>
              <a:buSzPts val="1400"/>
              <a:buChar char="■"/>
              <a:defRPr sz="1000">
                <a:latin typeface="Manrope Medium"/>
                <a:ea typeface="Manrope Medium"/>
                <a:cs typeface="Manrope Medium"/>
                <a:sym typeface="Manrope Medium"/>
              </a:defRPr>
            </a:lvl9pPr>
          </a:lstStyle>
          <a:p/>
        </p:txBody>
      </p:sp>
      <p:sp>
        <p:nvSpPr>
          <p:cNvPr id="534" name="Google Shape;534;p27"/>
          <p:cNvSpPr txBox="1"/>
          <p:nvPr>
            <p:ph type="title"/>
          </p:nvPr>
        </p:nvSpPr>
        <p:spPr>
          <a:xfrm>
            <a:off x="521275" y="525800"/>
            <a:ext cx="2094900" cy="143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1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extLst>
    <p:ext uri="{DCECCB84-F9BA-43D5-87BE-67443E8EF086}">
      <p15:sldGuideLst>
        <p15:guide id="1" pos="325">
          <p15:clr>
            <a:srgbClr val="E46962"/>
          </p15:clr>
        </p15:guide>
      </p15:sldGuideLst>
    </p:ext>
  </p:extLst>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Notes ">
  <p:cSld name="CUSTOM_2">
    <p:spTree>
      <p:nvGrpSpPr>
        <p:cNvPr id="535" name="Shape 535"/>
        <p:cNvGrpSpPr/>
        <p:nvPr/>
      </p:nvGrpSpPr>
      <p:grpSpPr>
        <a:xfrm>
          <a:off x="0" y="0"/>
          <a:ext cx="0" cy="0"/>
          <a:chOff x="0" y="0"/>
          <a:chExt cx="0" cy="0"/>
        </a:xfrm>
      </p:grpSpPr>
      <p:grpSp>
        <p:nvGrpSpPr>
          <p:cNvPr id="536" name="Google Shape;536;p28"/>
          <p:cNvGrpSpPr/>
          <p:nvPr/>
        </p:nvGrpSpPr>
        <p:grpSpPr>
          <a:xfrm>
            <a:off x="0" y="-6300"/>
            <a:ext cx="9162087" cy="5150040"/>
            <a:chOff x="11751" y="-6300"/>
            <a:chExt cx="9190577" cy="5150040"/>
          </a:xfrm>
        </p:grpSpPr>
        <p:grpSp>
          <p:nvGrpSpPr>
            <p:cNvPr id="537" name="Google Shape;537;p28"/>
            <p:cNvGrpSpPr/>
            <p:nvPr/>
          </p:nvGrpSpPr>
          <p:grpSpPr>
            <a:xfrm>
              <a:off x="11751" y="-6300"/>
              <a:ext cx="4777902" cy="2703033"/>
              <a:chOff x="11750" y="-6290"/>
              <a:chExt cx="9125100" cy="5162400"/>
            </a:xfrm>
          </p:grpSpPr>
          <p:cxnSp>
            <p:nvCxnSpPr>
              <p:cNvPr id="538" name="Google Shape;538;p28"/>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39" name="Google Shape;539;p28"/>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40" name="Google Shape;540;p28"/>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41" name="Google Shape;541;p28"/>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42" name="Google Shape;542;p28"/>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43" name="Google Shape;543;p28"/>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44" name="Google Shape;544;p28"/>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45" name="Google Shape;545;p28"/>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46" name="Google Shape;546;p28"/>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47" name="Google Shape;547;p28"/>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48" name="Google Shape;548;p28"/>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49" name="Google Shape;549;p28"/>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50" name="Google Shape;550;p28"/>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51" name="Google Shape;551;p28"/>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52" name="Google Shape;552;p28"/>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53" name="Google Shape;553;p28"/>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54" name="Google Shape;554;p28"/>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55" name="Google Shape;555;p28"/>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56" name="Google Shape;556;p28"/>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57" name="Google Shape;557;p28"/>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58" name="Google Shape;558;p28"/>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59" name="Google Shape;559;p28"/>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nvGrpSpPr>
            <p:cNvPr id="560" name="Google Shape;560;p28"/>
            <p:cNvGrpSpPr/>
            <p:nvPr/>
          </p:nvGrpSpPr>
          <p:grpSpPr>
            <a:xfrm>
              <a:off x="11751" y="2440707"/>
              <a:ext cx="4777902" cy="2703033"/>
              <a:chOff x="11750" y="-6290"/>
              <a:chExt cx="9125100" cy="5162400"/>
            </a:xfrm>
          </p:grpSpPr>
          <p:cxnSp>
            <p:nvCxnSpPr>
              <p:cNvPr id="561" name="Google Shape;561;p28"/>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62" name="Google Shape;562;p28"/>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63" name="Google Shape;563;p28"/>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64" name="Google Shape;564;p28"/>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65" name="Google Shape;565;p28"/>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66" name="Google Shape;566;p28"/>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67" name="Google Shape;567;p28"/>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68" name="Google Shape;568;p28"/>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69" name="Google Shape;569;p28"/>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70" name="Google Shape;570;p28"/>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71" name="Google Shape;571;p28"/>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72" name="Google Shape;572;p28"/>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73" name="Google Shape;573;p28"/>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74" name="Google Shape;574;p28"/>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75" name="Google Shape;575;p28"/>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76" name="Google Shape;576;p28"/>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77" name="Google Shape;577;p28"/>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78" name="Google Shape;578;p28"/>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79" name="Google Shape;579;p28"/>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80" name="Google Shape;580;p28"/>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81" name="Google Shape;581;p28"/>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82" name="Google Shape;582;p28"/>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nvGrpSpPr>
            <p:cNvPr id="583" name="Google Shape;583;p28"/>
            <p:cNvGrpSpPr/>
            <p:nvPr/>
          </p:nvGrpSpPr>
          <p:grpSpPr>
            <a:xfrm>
              <a:off x="4424426" y="-6300"/>
              <a:ext cx="4777902" cy="2703033"/>
              <a:chOff x="11750" y="-6290"/>
              <a:chExt cx="9125100" cy="5162400"/>
            </a:xfrm>
          </p:grpSpPr>
          <p:cxnSp>
            <p:nvCxnSpPr>
              <p:cNvPr id="584" name="Google Shape;584;p28"/>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85" name="Google Shape;585;p28"/>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86" name="Google Shape;586;p28"/>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87" name="Google Shape;587;p28"/>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88" name="Google Shape;588;p28"/>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89" name="Google Shape;589;p28"/>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90" name="Google Shape;590;p28"/>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91" name="Google Shape;591;p28"/>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92" name="Google Shape;592;p28"/>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93" name="Google Shape;593;p28"/>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94" name="Google Shape;594;p28"/>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95" name="Google Shape;595;p28"/>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596" name="Google Shape;596;p28"/>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97" name="Google Shape;597;p28"/>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98" name="Google Shape;598;p28"/>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599" name="Google Shape;599;p28"/>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00" name="Google Shape;600;p28"/>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01" name="Google Shape;601;p28"/>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02" name="Google Shape;602;p28"/>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03" name="Google Shape;603;p28"/>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04" name="Google Shape;604;p28"/>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05" name="Google Shape;605;p28"/>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nvGrpSpPr>
            <p:cNvPr id="606" name="Google Shape;606;p28"/>
            <p:cNvGrpSpPr/>
            <p:nvPr/>
          </p:nvGrpSpPr>
          <p:grpSpPr>
            <a:xfrm>
              <a:off x="4424426" y="2440707"/>
              <a:ext cx="4777902" cy="2703033"/>
              <a:chOff x="11750" y="-6290"/>
              <a:chExt cx="9125100" cy="5162400"/>
            </a:xfrm>
          </p:grpSpPr>
          <p:cxnSp>
            <p:nvCxnSpPr>
              <p:cNvPr id="607" name="Google Shape;607;p28"/>
              <p:cNvCxnSpPr/>
              <p:nvPr/>
            </p:nvCxnSpPr>
            <p:spPr>
              <a:xfrm>
                <a:off x="7055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08" name="Google Shape;608;p28"/>
              <p:cNvCxnSpPr/>
              <p:nvPr/>
            </p:nvCxnSpPr>
            <p:spPr>
              <a:xfrm>
                <a:off x="13993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09" name="Google Shape;609;p28"/>
              <p:cNvCxnSpPr/>
              <p:nvPr/>
            </p:nvCxnSpPr>
            <p:spPr>
              <a:xfrm>
                <a:off x="21049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10" name="Google Shape;610;p28"/>
              <p:cNvCxnSpPr/>
              <p:nvPr/>
            </p:nvCxnSpPr>
            <p:spPr>
              <a:xfrm>
                <a:off x="2813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11" name="Google Shape;611;p28"/>
              <p:cNvCxnSpPr/>
              <p:nvPr/>
            </p:nvCxnSpPr>
            <p:spPr>
              <a:xfrm>
                <a:off x="3507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12" name="Google Shape;612;p28"/>
              <p:cNvCxnSpPr/>
              <p:nvPr/>
            </p:nvCxnSpPr>
            <p:spPr>
              <a:xfrm>
                <a:off x="4212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13" name="Google Shape;613;p28"/>
              <p:cNvCxnSpPr/>
              <p:nvPr/>
            </p:nvCxnSpPr>
            <p:spPr>
              <a:xfrm>
                <a:off x="49214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14" name="Google Shape;614;p28"/>
              <p:cNvCxnSpPr/>
              <p:nvPr/>
            </p:nvCxnSpPr>
            <p:spPr>
              <a:xfrm>
                <a:off x="561521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15" name="Google Shape;615;p28"/>
              <p:cNvCxnSpPr/>
              <p:nvPr/>
            </p:nvCxnSpPr>
            <p:spPr>
              <a:xfrm>
                <a:off x="6320766"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16" name="Google Shape;616;p28"/>
              <p:cNvCxnSpPr/>
              <p:nvPr/>
            </p:nvCxnSpPr>
            <p:spPr>
              <a:xfrm>
                <a:off x="70394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17" name="Google Shape;617;p28"/>
              <p:cNvCxnSpPr/>
              <p:nvPr/>
            </p:nvCxnSpPr>
            <p:spPr>
              <a:xfrm>
                <a:off x="773329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18" name="Google Shape;618;p28"/>
              <p:cNvCxnSpPr/>
              <p:nvPr/>
            </p:nvCxnSpPr>
            <p:spPr>
              <a:xfrm>
                <a:off x="8438841" y="-6290"/>
                <a:ext cx="0" cy="5162400"/>
              </a:xfrm>
              <a:prstGeom prst="straightConnector1">
                <a:avLst/>
              </a:prstGeom>
              <a:noFill/>
              <a:ln cap="flat" cmpd="sng" w="9525">
                <a:solidFill>
                  <a:schemeClr val="accent5"/>
                </a:solidFill>
                <a:prstDash val="solid"/>
                <a:round/>
                <a:headEnd len="sm" w="sm" type="none"/>
                <a:tailEnd len="sm" w="sm" type="none"/>
              </a:ln>
            </p:spPr>
          </p:cxnSp>
          <p:cxnSp>
            <p:nvCxnSpPr>
              <p:cNvPr id="619" name="Google Shape;619;p28"/>
              <p:cNvCxnSpPr/>
              <p:nvPr/>
            </p:nvCxnSpPr>
            <p:spPr>
              <a:xfrm>
                <a:off x="11750" y="482125"/>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20" name="Google Shape;620;p28"/>
              <p:cNvCxnSpPr/>
              <p:nvPr/>
            </p:nvCxnSpPr>
            <p:spPr>
              <a:xfrm>
                <a:off x="11750" y="935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21" name="Google Shape;621;p28"/>
              <p:cNvCxnSpPr/>
              <p:nvPr/>
            </p:nvCxnSpPr>
            <p:spPr>
              <a:xfrm>
                <a:off x="11750" y="14028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22" name="Google Shape;622;p28"/>
              <p:cNvCxnSpPr/>
              <p:nvPr/>
            </p:nvCxnSpPr>
            <p:spPr>
              <a:xfrm>
                <a:off x="11750" y="1870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23" name="Google Shape;623;p28"/>
              <p:cNvCxnSpPr/>
              <p:nvPr/>
            </p:nvCxnSpPr>
            <p:spPr>
              <a:xfrm>
                <a:off x="11750" y="23380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24" name="Google Shape;624;p28"/>
              <p:cNvCxnSpPr/>
              <p:nvPr/>
            </p:nvCxnSpPr>
            <p:spPr>
              <a:xfrm>
                <a:off x="11750" y="28056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25" name="Google Shape;625;p28"/>
              <p:cNvCxnSpPr/>
              <p:nvPr/>
            </p:nvCxnSpPr>
            <p:spPr>
              <a:xfrm>
                <a:off x="11750" y="32732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26" name="Google Shape;626;p28"/>
              <p:cNvCxnSpPr/>
              <p:nvPr/>
            </p:nvCxnSpPr>
            <p:spPr>
              <a:xfrm>
                <a:off x="11750" y="374795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27" name="Google Shape;627;p28"/>
              <p:cNvCxnSpPr/>
              <p:nvPr/>
            </p:nvCxnSpPr>
            <p:spPr>
              <a:xfrm>
                <a:off x="11750" y="4208400"/>
                <a:ext cx="9125100" cy="0"/>
              </a:xfrm>
              <a:prstGeom prst="straightConnector1">
                <a:avLst/>
              </a:prstGeom>
              <a:noFill/>
              <a:ln cap="flat" cmpd="sng" w="9525">
                <a:solidFill>
                  <a:schemeClr val="accent5"/>
                </a:solidFill>
                <a:prstDash val="solid"/>
                <a:round/>
                <a:headEnd len="sm" w="sm" type="none"/>
                <a:tailEnd len="sm" w="sm" type="none"/>
              </a:ln>
            </p:spPr>
          </p:cxnSp>
          <p:cxnSp>
            <p:nvCxnSpPr>
              <p:cNvPr id="628" name="Google Shape;628;p28"/>
              <p:cNvCxnSpPr/>
              <p:nvPr/>
            </p:nvCxnSpPr>
            <p:spPr>
              <a:xfrm>
                <a:off x="11750" y="4668850"/>
                <a:ext cx="9125100" cy="0"/>
              </a:xfrm>
              <a:prstGeom prst="straightConnector1">
                <a:avLst/>
              </a:prstGeom>
              <a:noFill/>
              <a:ln cap="flat" cmpd="sng" w="9525">
                <a:solidFill>
                  <a:schemeClr val="accent5"/>
                </a:solidFill>
                <a:prstDash val="solid"/>
                <a:round/>
                <a:headEnd len="sm" w="sm" type="none"/>
                <a:tailEnd len="sm" w="sm" type="none"/>
              </a:ln>
            </p:spPr>
          </p:cxnSp>
        </p:grpSp>
      </p:grpSp>
      <p:sp>
        <p:nvSpPr>
          <p:cNvPr id="629" name="Google Shape;629;p28"/>
          <p:cNvSpPr txBox="1"/>
          <p:nvPr>
            <p:ph type="title"/>
          </p:nvPr>
        </p:nvSpPr>
        <p:spPr>
          <a:xfrm>
            <a:off x="532800" y="1269600"/>
            <a:ext cx="2618400" cy="472800"/>
          </a:xfrm>
          <a:prstGeom prst="rect">
            <a:avLst/>
          </a:prstGeom>
        </p:spPr>
        <p:txBody>
          <a:bodyPr anchorCtr="0" anchor="ctr" bIns="91425" lIns="182875" spcFirstLastPara="1" rIns="91425" wrap="square" tIns="91425">
            <a:noAutofit/>
          </a:bodyPr>
          <a:lstStyle>
            <a:lvl1pPr lvl="0" algn="ctr">
              <a:lnSpc>
                <a:spcPct val="100000"/>
              </a:lnSpc>
              <a:spcBef>
                <a:spcPts val="0"/>
              </a:spcBef>
              <a:spcAft>
                <a:spcPts val="0"/>
              </a:spcAft>
              <a:buClr>
                <a:schemeClr val="lt1"/>
              </a:buClr>
              <a:buSzPts val="1300"/>
              <a:buNone/>
              <a:defRPr b="0" sz="1900"/>
            </a:lvl1pPr>
            <a:lvl2pPr lvl="1">
              <a:spcBef>
                <a:spcPts val="100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
        <p:nvSpPr>
          <p:cNvPr id="630" name="Google Shape;630;p28"/>
          <p:cNvSpPr txBox="1"/>
          <p:nvPr>
            <p:ph idx="1" type="subTitle"/>
          </p:nvPr>
        </p:nvSpPr>
        <p:spPr>
          <a:xfrm>
            <a:off x="520800" y="1711450"/>
            <a:ext cx="2642400" cy="1240500"/>
          </a:xfrm>
          <a:prstGeom prst="rect">
            <a:avLst/>
          </a:prstGeom>
        </p:spPr>
        <p:txBody>
          <a:bodyPr anchorCtr="0" anchor="ctr" bIns="91425" lIns="182875" spcFirstLastPara="1" rIns="91425" wrap="square" tIns="91425">
            <a:noAutofit/>
          </a:bodyPr>
          <a:lstStyle>
            <a:lvl1pPr lvl="0">
              <a:lnSpc>
                <a:spcPct val="100000"/>
              </a:lnSpc>
              <a:spcBef>
                <a:spcPts val="0"/>
              </a:spcBef>
              <a:spcAft>
                <a:spcPts val="0"/>
              </a:spcAft>
              <a:buSzPts val="1200"/>
              <a:buNone/>
              <a:defRPr sz="1000">
                <a:latin typeface="Manrope Medium"/>
                <a:ea typeface="Manrope Medium"/>
                <a:cs typeface="Manrope Medium"/>
                <a:sym typeface="Manrope Medium"/>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1" name="Google Shape;631;p28"/>
          <p:cNvSpPr txBox="1"/>
          <p:nvPr>
            <p:ph idx="2" type="subTitle"/>
          </p:nvPr>
        </p:nvSpPr>
        <p:spPr>
          <a:xfrm>
            <a:off x="531875" y="2928325"/>
            <a:ext cx="2618400" cy="395100"/>
          </a:xfrm>
          <a:prstGeom prst="rect">
            <a:avLst/>
          </a:prstGeom>
        </p:spPr>
        <p:txBody>
          <a:bodyPr anchorCtr="0" anchor="t" bIns="91425" lIns="182875" spcFirstLastPara="1" rIns="91425" wrap="square" tIns="91425">
            <a:noAutofit/>
          </a:bodyPr>
          <a:lstStyle>
            <a:lvl1pPr lvl="0">
              <a:lnSpc>
                <a:spcPct val="100000"/>
              </a:lnSpc>
              <a:spcBef>
                <a:spcPts val="0"/>
              </a:spcBef>
              <a:spcAft>
                <a:spcPts val="0"/>
              </a:spcAft>
              <a:buSzPts val="1200"/>
              <a:buNone/>
              <a:defRPr b="1" sz="1000" u="sng"/>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2" name="Google Shape;632;p28"/>
          <p:cNvSpPr txBox="1"/>
          <p:nvPr>
            <p:ph idx="3" type="title"/>
          </p:nvPr>
        </p:nvSpPr>
        <p:spPr>
          <a:xfrm rot="139861">
            <a:off x="3291201" y="1217875"/>
            <a:ext cx="2618467" cy="472890"/>
          </a:xfrm>
          <a:prstGeom prst="rect">
            <a:avLst/>
          </a:prstGeom>
        </p:spPr>
        <p:txBody>
          <a:bodyPr anchorCtr="0" anchor="ctr" bIns="91425" lIns="182875" spcFirstLastPara="1" rIns="91425" wrap="square" tIns="91425">
            <a:spAutoFit/>
          </a:bodyPr>
          <a:lstStyle>
            <a:lvl1pPr lvl="0" algn="ctr">
              <a:lnSpc>
                <a:spcPct val="100000"/>
              </a:lnSpc>
              <a:spcBef>
                <a:spcPts val="0"/>
              </a:spcBef>
              <a:spcAft>
                <a:spcPts val="0"/>
              </a:spcAft>
              <a:buClr>
                <a:schemeClr val="lt1"/>
              </a:buClr>
              <a:buSzPts val="1900"/>
              <a:buNone/>
              <a:defRPr b="0" sz="1900"/>
            </a:lvl1pPr>
            <a:lvl2pPr lvl="1">
              <a:spcBef>
                <a:spcPts val="100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
        <p:nvSpPr>
          <p:cNvPr id="633" name="Google Shape;633;p28"/>
          <p:cNvSpPr txBox="1"/>
          <p:nvPr>
            <p:ph idx="4" type="subTitle"/>
          </p:nvPr>
        </p:nvSpPr>
        <p:spPr>
          <a:xfrm rot="139761">
            <a:off x="3245632" y="1659003"/>
            <a:ext cx="2642483" cy="1240624"/>
          </a:xfrm>
          <a:prstGeom prst="rect">
            <a:avLst/>
          </a:prstGeom>
        </p:spPr>
        <p:txBody>
          <a:bodyPr anchorCtr="0" anchor="ctr" bIns="91425" lIns="182875" spcFirstLastPara="1" rIns="91425" wrap="square" tIns="91425">
            <a:noAutofit/>
          </a:bodyPr>
          <a:lstStyle>
            <a:lvl1pPr lvl="0">
              <a:lnSpc>
                <a:spcPct val="100000"/>
              </a:lnSpc>
              <a:spcBef>
                <a:spcPts val="0"/>
              </a:spcBef>
              <a:spcAft>
                <a:spcPts val="0"/>
              </a:spcAft>
              <a:buSzPts val="1200"/>
              <a:buNone/>
              <a:defRPr sz="1000">
                <a:latin typeface="Manrope Medium"/>
                <a:ea typeface="Manrope Medium"/>
                <a:cs typeface="Manrope Medium"/>
                <a:sym typeface="Manrope Medium"/>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4" name="Google Shape;634;p28"/>
          <p:cNvSpPr txBox="1"/>
          <p:nvPr>
            <p:ph idx="5" type="subTitle"/>
          </p:nvPr>
        </p:nvSpPr>
        <p:spPr>
          <a:xfrm rot="139861">
            <a:off x="3224189" y="2875212"/>
            <a:ext cx="2618467" cy="395132"/>
          </a:xfrm>
          <a:prstGeom prst="rect">
            <a:avLst/>
          </a:prstGeom>
        </p:spPr>
        <p:txBody>
          <a:bodyPr anchorCtr="0" anchor="t" bIns="91425" lIns="182875" spcFirstLastPara="1" rIns="91425" wrap="square" tIns="91425">
            <a:noAutofit/>
          </a:bodyPr>
          <a:lstStyle>
            <a:lvl1pPr lvl="0">
              <a:lnSpc>
                <a:spcPct val="100000"/>
              </a:lnSpc>
              <a:spcBef>
                <a:spcPts val="0"/>
              </a:spcBef>
              <a:spcAft>
                <a:spcPts val="0"/>
              </a:spcAft>
              <a:buSzPts val="1200"/>
              <a:buNone/>
              <a:defRPr b="1" sz="1000" u="sng"/>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5" name="Google Shape;635;p28"/>
          <p:cNvSpPr txBox="1"/>
          <p:nvPr>
            <p:ph idx="6" type="title"/>
          </p:nvPr>
        </p:nvSpPr>
        <p:spPr>
          <a:xfrm>
            <a:off x="5994100" y="1252413"/>
            <a:ext cx="2618400" cy="472800"/>
          </a:xfrm>
          <a:prstGeom prst="rect">
            <a:avLst/>
          </a:prstGeom>
        </p:spPr>
        <p:txBody>
          <a:bodyPr anchorCtr="0" anchor="ctr" bIns="91425" lIns="182875" spcFirstLastPara="1" rIns="91425" wrap="square" tIns="91425">
            <a:noAutofit/>
          </a:bodyPr>
          <a:lstStyle>
            <a:lvl1pPr lvl="0" algn="ctr">
              <a:lnSpc>
                <a:spcPct val="100000"/>
              </a:lnSpc>
              <a:spcBef>
                <a:spcPts val="0"/>
              </a:spcBef>
              <a:spcAft>
                <a:spcPts val="0"/>
              </a:spcAft>
              <a:buClr>
                <a:schemeClr val="lt1"/>
              </a:buClr>
              <a:buSzPts val="1900"/>
              <a:buNone/>
              <a:defRPr b="0" sz="1900"/>
            </a:lvl1pPr>
            <a:lvl2pPr lvl="1">
              <a:spcBef>
                <a:spcPts val="100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
        <p:nvSpPr>
          <p:cNvPr id="636" name="Google Shape;636;p28"/>
          <p:cNvSpPr txBox="1"/>
          <p:nvPr>
            <p:ph idx="7" type="subTitle"/>
          </p:nvPr>
        </p:nvSpPr>
        <p:spPr>
          <a:xfrm>
            <a:off x="5982100" y="1694263"/>
            <a:ext cx="2642400" cy="1240500"/>
          </a:xfrm>
          <a:prstGeom prst="rect">
            <a:avLst/>
          </a:prstGeom>
        </p:spPr>
        <p:txBody>
          <a:bodyPr anchorCtr="0" anchor="ctr" bIns="91425" lIns="182875" spcFirstLastPara="1" rIns="91425" wrap="square" tIns="91425">
            <a:noAutofit/>
          </a:bodyPr>
          <a:lstStyle>
            <a:lvl1pPr lvl="0">
              <a:lnSpc>
                <a:spcPct val="100000"/>
              </a:lnSpc>
              <a:spcBef>
                <a:spcPts val="0"/>
              </a:spcBef>
              <a:spcAft>
                <a:spcPts val="0"/>
              </a:spcAft>
              <a:buSzPts val="1200"/>
              <a:buNone/>
              <a:defRPr sz="1000">
                <a:latin typeface="Manrope Medium"/>
                <a:ea typeface="Manrope Medium"/>
                <a:cs typeface="Manrope Medium"/>
                <a:sym typeface="Manrope Medium"/>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7" name="Google Shape;637;p28"/>
          <p:cNvSpPr txBox="1"/>
          <p:nvPr>
            <p:ph idx="8" type="subTitle"/>
          </p:nvPr>
        </p:nvSpPr>
        <p:spPr>
          <a:xfrm>
            <a:off x="5993175" y="2911138"/>
            <a:ext cx="2618400" cy="395100"/>
          </a:xfrm>
          <a:prstGeom prst="rect">
            <a:avLst/>
          </a:prstGeom>
        </p:spPr>
        <p:txBody>
          <a:bodyPr anchorCtr="0" anchor="t" bIns="91425" lIns="182875" spcFirstLastPara="1" rIns="91425" wrap="square" tIns="91425">
            <a:noAutofit/>
          </a:bodyPr>
          <a:lstStyle>
            <a:lvl1pPr lvl="0">
              <a:lnSpc>
                <a:spcPct val="100000"/>
              </a:lnSpc>
              <a:spcBef>
                <a:spcPts val="0"/>
              </a:spcBef>
              <a:spcAft>
                <a:spcPts val="0"/>
              </a:spcAft>
              <a:buSzPts val="1200"/>
              <a:buNone/>
              <a:defRPr b="1" sz="1000" u="sng"/>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8" name="Google Shape;638;p28"/>
          <p:cNvSpPr txBox="1"/>
          <p:nvPr>
            <p:ph idx="9" type="subTitle"/>
          </p:nvPr>
        </p:nvSpPr>
        <p:spPr>
          <a:xfrm>
            <a:off x="3254000" y="3461675"/>
            <a:ext cx="2529300" cy="935100"/>
          </a:xfrm>
          <a:prstGeom prst="rect">
            <a:avLst/>
          </a:prstGeom>
        </p:spPr>
        <p:txBody>
          <a:bodyPr anchorCtr="0" anchor="ctr" bIns="91425" lIns="182875" spcFirstLastPara="1" rIns="91425" wrap="square" tIns="0">
            <a:noAutofit/>
          </a:bodyPr>
          <a:lstStyle>
            <a:lvl1pPr lvl="0">
              <a:lnSpc>
                <a:spcPct val="100000"/>
              </a:lnSpc>
              <a:spcBef>
                <a:spcPts val="0"/>
              </a:spcBef>
              <a:spcAft>
                <a:spcPts val="0"/>
              </a:spcAft>
              <a:buSzPts val="1300"/>
              <a:buFont typeface="Arial"/>
              <a:buNone/>
              <a:defRPr sz="1000">
                <a:latin typeface="Manrope ExtraBold"/>
                <a:ea typeface="Manrope ExtraBold"/>
                <a:cs typeface="Manrope ExtraBold"/>
                <a:sym typeface="Manrope Extra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9" name="Google Shape;639;p28"/>
          <p:cNvSpPr txBox="1"/>
          <p:nvPr>
            <p:ph idx="13" type="subTitle"/>
          </p:nvPr>
        </p:nvSpPr>
        <p:spPr>
          <a:xfrm>
            <a:off x="3254000" y="3840475"/>
            <a:ext cx="2644800" cy="761100"/>
          </a:xfrm>
          <a:prstGeom prst="rect">
            <a:avLst/>
          </a:prstGeom>
        </p:spPr>
        <p:txBody>
          <a:bodyPr anchorCtr="0" anchor="ctr" bIns="91425" lIns="182875" spcFirstLastPara="1" rIns="91425" wrap="square" tIns="91425">
            <a:noAutofit/>
          </a:bodyPr>
          <a:lstStyle>
            <a:lvl1pPr lvl="0">
              <a:lnSpc>
                <a:spcPct val="100000"/>
              </a:lnSpc>
              <a:spcBef>
                <a:spcPts val="0"/>
              </a:spcBef>
              <a:spcAft>
                <a:spcPts val="0"/>
              </a:spcAft>
              <a:buSzPts val="1200"/>
              <a:buNone/>
              <a:defRPr sz="1000">
                <a:latin typeface="Manrope Medium"/>
                <a:ea typeface="Manrope Medium"/>
                <a:cs typeface="Manrope Medium"/>
                <a:sym typeface="Manrope Medium"/>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0" name="Google Shape;640;p28"/>
          <p:cNvSpPr txBox="1"/>
          <p:nvPr>
            <p:ph idx="14" type="subTitle"/>
          </p:nvPr>
        </p:nvSpPr>
        <p:spPr>
          <a:xfrm rot="-143344">
            <a:off x="503564" y="3472782"/>
            <a:ext cx="2526096" cy="935014"/>
          </a:xfrm>
          <a:prstGeom prst="rect">
            <a:avLst/>
          </a:prstGeom>
        </p:spPr>
        <p:txBody>
          <a:bodyPr anchorCtr="0" anchor="ctr" bIns="91425" lIns="182875" spcFirstLastPara="1" rIns="91425" wrap="square" tIns="0">
            <a:noAutofit/>
          </a:bodyPr>
          <a:lstStyle>
            <a:lvl1pPr lvl="0">
              <a:lnSpc>
                <a:spcPct val="100000"/>
              </a:lnSpc>
              <a:spcBef>
                <a:spcPts val="0"/>
              </a:spcBef>
              <a:spcAft>
                <a:spcPts val="0"/>
              </a:spcAft>
              <a:buSzPts val="1200"/>
              <a:buNone/>
              <a:defRPr sz="1000">
                <a:latin typeface="Manrope ExtraBold"/>
                <a:ea typeface="Manrope ExtraBold"/>
                <a:cs typeface="Manrope ExtraBold"/>
                <a:sym typeface="Manrope Extra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1" name="Google Shape;641;p28"/>
          <p:cNvSpPr txBox="1"/>
          <p:nvPr>
            <p:ph idx="15" type="subTitle"/>
          </p:nvPr>
        </p:nvSpPr>
        <p:spPr>
          <a:xfrm rot="-143157">
            <a:off x="515751" y="3848927"/>
            <a:ext cx="2644693" cy="761165"/>
          </a:xfrm>
          <a:prstGeom prst="rect">
            <a:avLst/>
          </a:prstGeom>
        </p:spPr>
        <p:txBody>
          <a:bodyPr anchorCtr="0" anchor="ctr" bIns="91425" lIns="182875" spcFirstLastPara="1" rIns="91425" wrap="square" tIns="91425">
            <a:noAutofit/>
          </a:bodyPr>
          <a:lstStyle>
            <a:lvl1pPr lvl="0">
              <a:lnSpc>
                <a:spcPct val="100000"/>
              </a:lnSpc>
              <a:spcBef>
                <a:spcPts val="0"/>
              </a:spcBef>
              <a:spcAft>
                <a:spcPts val="0"/>
              </a:spcAft>
              <a:buSzPts val="1200"/>
              <a:buNone/>
              <a:defRPr sz="1000">
                <a:latin typeface="Manrope Medium"/>
                <a:ea typeface="Manrope Medium"/>
                <a:cs typeface="Manrope Medium"/>
                <a:sym typeface="Manrope Medium"/>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2" name="Google Shape;642;p28"/>
          <p:cNvSpPr txBox="1"/>
          <p:nvPr>
            <p:ph idx="16" type="subTitle"/>
          </p:nvPr>
        </p:nvSpPr>
        <p:spPr>
          <a:xfrm>
            <a:off x="5975950" y="3457125"/>
            <a:ext cx="2506800" cy="935100"/>
          </a:xfrm>
          <a:prstGeom prst="rect">
            <a:avLst/>
          </a:prstGeom>
        </p:spPr>
        <p:txBody>
          <a:bodyPr anchorCtr="0" anchor="ctr" bIns="91425" lIns="182875" spcFirstLastPara="1" rIns="91425" wrap="square" tIns="0">
            <a:noAutofit/>
          </a:bodyPr>
          <a:lstStyle>
            <a:lvl1pPr lvl="0">
              <a:lnSpc>
                <a:spcPct val="100000"/>
              </a:lnSpc>
              <a:spcBef>
                <a:spcPts val="0"/>
              </a:spcBef>
              <a:spcAft>
                <a:spcPts val="0"/>
              </a:spcAft>
              <a:buSzPts val="1200"/>
              <a:buNone/>
              <a:defRPr sz="1000">
                <a:latin typeface="Manrope ExtraBold"/>
                <a:ea typeface="Manrope ExtraBold"/>
                <a:cs typeface="Manrope ExtraBold"/>
                <a:sym typeface="Manrope ExtraBold"/>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43" name="Google Shape;643;p28"/>
          <p:cNvSpPr txBox="1"/>
          <p:nvPr>
            <p:ph idx="17" type="subTitle"/>
          </p:nvPr>
        </p:nvSpPr>
        <p:spPr>
          <a:xfrm>
            <a:off x="5975950" y="3835925"/>
            <a:ext cx="2644800" cy="761100"/>
          </a:xfrm>
          <a:prstGeom prst="rect">
            <a:avLst/>
          </a:prstGeom>
        </p:spPr>
        <p:txBody>
          <a:bodyPr anchorCtr="0" anchor="ctr" bIns="91425" lIns="182875" spcFirstLastPara="1" rIns="91425" wrap="square" tIns="91425">
            <a:noAutofit/>
          </a:bodyPr>
          <a:lstStyle>
            <a:lvl1pPr lvl="0">
              <a:lnSpc>
                <a:spcPct val="100000"/>
              </a:lnSpc>
              <a:spcBef>
                <a:spcPts val="0"/>
              </a:spcBef>
              <a:spcAft>
                <a:spcPts val="0"/>
              </a:spcAft>
              <a:buSzPts val="1200"/>
              <a:buNone/>
              <a:defRPr sz="1000">
                <a:latin typeface="Manrope Medium"/>
                <a:ea typeface="Manrope Medium"/>
                <a:cs typeface="Manrope Medium"/>
                <a:sym typeface="Manrope Medium"/>
              </a:defRPr>
            </a:lvl1pPr>
            <a:lvl2pPr lvl="1">
              <a:spcBef>
                <a:spcPts val="100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er, Subtitle and Note">
  <p:cSld name="CUSTOM_1_1_2_2">
    <p:spTree>
      <p:nvGrpSpPr>
        <p:cNvPr id="644" name="Shape 644"/>
        <p:cNvGrpSpPr/>
        <p:nvPr/>
      </p:nvGrpSpPr>
      <p:grpSpPr>
        <a:xfrm>
          <a:off x="0" y="0"/>
          <a:ext cx="0" cy="0"/>
          <a:chOff x="0" y="0"/>
          <a:chExt cx="0" cy="0"/>
        </a:xfrm>
      </p:grpSpPr>
      <p:sp>
        <p:nvSpPr>
          <p:cNvPr id="645" name="Google Shape;645;p29"/>
          <p:cNvSpPr txBox="1"/>
          <p:nvPr>
            <p:ph idx="1" type="body"/>
          </p:nvPr>
        </p:nvSpPr>
        <p:spPr>
          <a:xfrm>
            <a:off x="509725" y="1130288"/>
            <a:ext cx="4174800" cy="33540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200"/>
              <a:buNone/>
              <a:defRPr/>
            </a:lvl1pPr>
            <a:lvl2pPr indent="-304800" lvl="1" marL="914400">
              <a:spcBef>
                <a:spcPts val="0"/>
              </a:spcBef>
              <a:spcAft>
                <a:spcPts val="0"/>
              </a:spcAft>
              <a:buSzPts val="1200"/>
              <a:buFont typeface="Manrope"/>
              <a:buChar char="○"/>
              <a:defRPr/>
            </a:lvl2pPr>
            <a:lvl3pPr indent="-304800" lvl="2" marL="1371600">
              <a:spcBef>
                <a:spcPts val="0"/>
              </a:spcBef>
              <a:spcAft>
                <a:spcPts val="0"/>
              </a:spcAft>
              <a:buSzPts val="1200"/>
              <a:buFont typeface="Manrope"/>
              <a:buChar char="■"/>
              <a:defRPr/>
            </a:lvl3pPr>
            <a:lvl4pPr indent="-304800" lvl="3" marL="1828800">
              <a:spcBef>
                <a:spcPts val="0"/>
              </a:spcBef>
              <a:spcAft>
                <a:spcPts val="0"/>
              </a:spcAft>
              <a:buSzPts val="1200"/>
              <a:buFont typeface="Manrope"/>
              <a:buChar char="●"/>
              <a:defRPr/>
            </a:lvl4pPr>
            <a:lvl5pPr indent="-304800" lvl="4" marL="2286000">
              <a:spcBef>
                <a:spcPts val="0"/>
              </a:spcBef>
              <a:spcAft>
                <a:spcPts val="0"/>
              </a:spcAft>
              <a:buSzPts val="1200"/>
              <a:buFont typeface="Manrope"/>
              <a:buChar char="○"/>
              <a:defRPr/>
            </a:lvl5pPr>
            <a:lvl6pPr indent="-304800" lvl="5" marL="2743200">
              <a:spcBef>
                <a:spcPts val="0"/>
              </a:spcBef>
              <a:spcAft>
                <a:spcPts val="0"/>
              </a:spcAft>
              <a:buSzPts val="1200"/>
              <a:buFont typeface="Manrope"/>
              <a:buChar char="■"/>
              <a:defRPr/>
            </a:lvl6pPr>
            <a:lvl7pPr indent="-304800" lvl="6" marL="3200400">
              <a:spcBef>
                <a:spcPts val="0"/>
              </a:spcBef>
              <a:spcAft>
                <a:spcPts val="0"/>
              </a:spcAft>
              <a:buSzPts val="1200"/>
              <a:buFont typeface="Manrope"/>
              <a:buChar char="●"/>
              <a:defRPr/>
            </a:lvl7pPr>
            <a:lvl8pPr indent="-304800" lvl="7" marL="3657600">
              <a:spcBef>
                <a:spcPts val="0"/>
              </a:spcBef>
              <a:spcAft>
                <a:spcPts val="0"/>
              </a:spcAft>
              <a:buSzPts val="1200"/>
              <a:buFont typeface="Manrope"/>
              <a:buChar char="○"/>
              <a:defRPr/>
            </a:lvl8pPr>
            <a:lvl9pPr indent="-304800" lvl="8" marL="4114800">
              <a:spcBef>
                <a:spcPts val="0"/>
              </a:spcBef>
              <a:spcAft>
                <a:spcPts val="0"/>
              </a:spcAft>
              <a:buSzPts val="1200"/>
              <a:buFont typeface="Manrope"/>
              <a:buChar char="■"/>
              <a:defRPr/>
            </a:lvl9pPr>
          </a:lstStyle>
          <a:p/>
        </p:txBody>
      </p:sp>
      <p:cxnSp>
        <p:nvCxnSpPr>
          <p:cNvPr id="646" name="Google Shape;646;p29"/>
          <p:cNvCxnSpPr/>
          <p:nvPr/>
        </p:nvCxnSpPr>
        <p:spPr>
          <a:xfrm>
            <a:off x="0" y="28463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647" name="Google Shape;647;p29"/>
          <p:cNvCxnSpPr/>
          <p:nvPr/>
        </p:nvCxnSpPr>
        <p:spPr>
          <a:xfrm>
            <a:off x="0" y="30749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648" name="Google Shape;648;p29"/>
          <p:cNvCxnSpPr/>
          <p:nvPr/>
        </p:nvCxnSpPr>
        <p:spPr>
          <a:xfrm>
            <a:off x="0" y="33035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649" name="Google Shape;649;p29"/>
          <p:cNvCxnSpPr/>
          <p:nvPr/>
        </p:nvCxnSpPr>
        <p:spPr>
          <a:xfrm>
            <a:off x="0" y="35321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650" name="Google Shape;650;p29"/>
          <p:cNvCxnSpPr/>
          <p:nvPr/>
        </p:nvCxnSpPr>
        <p:spPr>
          <a:xfrm>
            <a:off x="0" y="37607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651" name="Google Shape;651;p29"/>
          <p:cNvCxnSpPr/>
          <p:nvPr/>
        </p:nvCxnSpPr>
        <p:spPr>
          <a:xfrm>
            <a:off x="0" y="39893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652" name="Google Shape;652;p29"/>
          <p:cNvCxnSpPr/>
          <p:nvPr/>
        </p:nvCxnSpPr>
        <p:spPr>
          <a:xfrm>
            <a:off x="0" y="42179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653" name="Google Shape;653;p29"/>
          <p:cNvCxnSpPr/>
          <p:nvPr/>
        </p:nvCxnSpPr>
        <p:spPr>
          <a:xfrm>
            <a:off x="0" y="44465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654" name="Google Shape;654;p29"/>
          <p:cNvCxnSpPr/>
          <p:nvPr/>
        </p:nvCxnSpPr>
        <p:spPr>
          <a:xfrm>
            <a:off x="0" y="46751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655" name="Google Shape;655;p29"/>
          <p:cNvCxnSpPr/>
          <p:nvPr/>
        </p:nvCxnSpPr>
        <p:spPr>
          <a:xfrm>
            <a:off x="0" y="4903700"/>
            <a:ext cx="9144000" cy="0"/>
          </a:xfrm>
          <a:prstGeom prst="straightConnector1">
            <a:avLst/>
          </a:prstGeom>
          <a:noFill/>
          <a:ln cap="flat" cmpd="sng" w="9525">
            <a:solidFill>
              <a:schemeClr val="accent5"/>
            </a:solidFill>
            <a:prstDash val="solid"/>
            <a:round/>
            <a:headEnd len="sm" w="sm" type="none"/>
            <a:tailEnd len="sm" w="sm" type="none"/>
          </a:ln>
        </p:spPr>
      </p:cxnSp>
      <p:cxnSp>
        <p:nvCxnSpPr>
          <p:cNvPr id="656" name="Google Shape;656;p29"/>
          <p:cNvCxnSpPr/>
          <p:nvPr/>
        </p:nvCxnSpPr>
        <p:spPr>
          <a:xfrm>
            <a:off x="0" y="939481"/>
            <a:ext cx="9144000" cy="0"/>
          </a:xfrm>
          <a:prstGeom prst="straightConnector1">
            <a:avLst/>
          </a:prstGeom>
          <a:noFill/>
          <a:ln cap="flat" cmpd="sng" w="9525">
            <a:solidFill>
              <a:schemeClr val="accent5"/>
            </a:solidFill>
            <a:prstDash val="solid"/>
            <a:round/>
            <a:headEnd len="sm" w="sm" type="none"/>
            <a:tailEnd len="sm" w="sm" type="none"/>
          </a:ln>
        </p:spPr>
      </p:cxnSp>
      <p:sp>
        <p:nvSpPr>
          <p:cNvPr id="657" name="Google Shape;657;p29"/>
          <p:cNvSpPr txBox="1"/>
          <p:nvPr>
            <p:ph type="title"/>
          </p:nvPr>
        </p:nvSpPr>
        <p:spPr>
          <a:xfrm>
            <a:off x="509725" y="525800"/>
            <a:ext cx="4785900" cy="6009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100"/>
              <a:buNone/>
              <a:defRPr b="0"/>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
        <p:nvSpPr>
          <p:cNvPr id="658" name="Google Shape;658;p29"/>
          <p:cNvSpPr txBox="1"/>
          <p:nvPr>
            <p:ph idx="2" type="subTitle"/>
          </p:nvPr>
        </p:nvSpPr>
        <p:spPr>
          <a:xfrm rot="-182546">
            <a:off x="5376031" y="2587214"/>
            <a:ext cx="3108782" cy="501711"/>
          </a:xfrm>
          <a:prstGeom prst="rect">
            <a:avLst/>
          </a:prstGeom>
        </p:spPr>
        <p:txBody>
          <a:bodyPr anchorCtr="0" anchor="t" bIns="91425" lIns="182875" spcFirstLastPara="1" rIns="91425" wrap="square" tIns="91425">
            <a:noAutofit/>
          </a:bodyPr>
          <a:lstStyle>
            <a:lvl1pPr lvl="0">
              <a:lnSpc>
                <a:spcPct val="100000"/>
              </a:lnSpc>
              <a:spcBef>
                <a:spcPts val="0"/>
              </a:spcBef>
              <a:spcAft>
                <a:spcPts val="0"/>
              </a:spcAft>
              <a:buSzPts val="12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59" name="Google Shape;659;p29"/>
          <p:cNvSpPr txBox="1"/>
          <p:nvPr>
            <p:ph idx="3" type="subTitle"/>
          </p:nvPr>
        </p:nvSpPr>
        <p:spPr>
          <a:xfrm rot="-182643">
            <a:off x="5853959" y="3074975"/>
            <a:ext cx="2977201" cy="1813059"/>
          </a:xfrm>
          <a:prstGeom prst="rect">
            <a:avLst/>
          </a:prstGeom>
        </p:spPr>
        <p:txBody>
          <a:bodyPr anchorCtr="0" anchor="t" bIns="91425" lIns="182875" spcFirstLastPara="1" rIns="91425" wrap="square" tIns="182875">
            <a:noAutofit/>
          </a:bodyPr>
          <a:lstStyle>
            <a:lvl1pPr lvl="0">
              <a:lnSpc>
                <a:spcPct val="100000"/>
              </a:lnSpc>
              <a:spcBef>
                <a:spcPts val="0"/>
              </a:spcBef>
              <a:spcAft>
                <a:spcPts val="0"/>
              </a:spcAft>
              <a:buSzPts val="1200"/>
              <a:buNone/>
              <a:defRPr sz="1000"/>
            </a:lvl1pPr>
            <a:lvl2pPr lvl="1">
              <a:spcBef>
                <a:spcPts val="0"/>
              </a:spcBef>
              <a:spcAft>
                <a:spcPts val="0"/>
              </a:spcAft>
              <a:buSzPts val="1000"/>
              <a:buNone/>
              <a:defRPr sz="1000"/>
            </a:lvl2pPr>
            <a:lvl3pPr lvl="2">
              <a:spcBef>
                <a:spcPts val="0"/>
              </a:spcBef>
              <a:spcAft>
                <a:spcPts val="0"/>
              </a:spcAft>
              <a:buSzPts val="1000"/>
              <a:buNone/>
              <a:defRPr sz="1000"/>
            </a:lvl3pPr>
            <a:lvl4pPr lvl="3">
              <a:spcBef>
                <a:spcPts val="0"/>
              </a:spcBef>
              <a:spcAft>
                <a:spcPts val="0"/>
              </a:spcAft>
              <a:buSzPts val="1000"/>
              <a:buNone/>
              <a:defRPr sz="1000"/>
            </a:lvl4pPr>
            <a:lvl5pPr lvl="4">
              <a:spcBef>
                <a:spcPts val="0"/>
              </a:spcBef>
              <a:spcAft>
                <a:spcPts val="0"/>
              </a:spcAft>
              <a:buSzPts val="1000"/>
              <a:buNone/>
              <a:defRPr sz="1000"/>
            </a:lvl5pPr>
            <a:lvl6pPr lvl="5">
              <a:spcBef>
                <a:spcPts val="0"/>
              </a:spcBef>
              <a:spcAft>
                <a:spcPts val="0"/>
              </a:spcAft>
              <a:buSzPts val="1000"/>
              <a:buNone/>
              <a:defRPr sz="1000"/>
            </a:lvl6pPr>
            <a:lvl7pPr lvl="6">
              <a:spcBef>
                <a:spcPts val="0"/>
              </a:spcBef>
              <a:spcAft>
                <a:spcPts val="0"/>
              </a:spcAft>
              <a:buSzPts val="1000"/>
              <a:buNone/>
              <a:defRPr sz="1000"/>
            </a:lvl7pPr>
            <a:lvl8pPr lvl="7">
              <a:spcBef>
                <a:spcPts val="0"/>
              </a:spcBef>
              <a:spcAft>
                <a:spcPts val="0"/>
              </a:spcAft>
              <a:buSzPts val="1000"/>
              <a:buNone/>
              <a:defRPr sz="1000"/>
            </a:lvl8pPr>
            <a:lvl9pPr lvl="8">
              <a:spcBef>
                <a:spcPts val="0"/>
              </a:spcBef>
              <a:spcAft>
                <a:spcPts val="0"/>
              </a:spcAft>
              <a:buSzPts val="1000"/>
              <a:buNone/>
              <a:defRPr sz="1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6 Notes">
  <p:cSld name="CUSTOM_1_1_2_1">
    <p:spTree>
      <p:nvGrpSpPr>
        <p:cNvPr id="660" name="Shape 660"/>
        <p:cNvGrpSpPr/>
        <p:nvPr/>
      </p:nvGrpSpPr>
      <p:grpSpPr>
        <a:xfrm>
          <a:off x="0" y="0"/>
          <a:ext cx="0" cy="0"/>
          <a:chOff x="0" y="0"/>
          <a:chExt cx="0" cy="0"/>
        </a:xfrm>
      </p:grpSpPr>
      <p:sp>
        <p:nvSpPr>
          <p:cNvPr id="661" name="Google Shape;661;p30"/>
          <p:cNvSpPr txBox="1"/>
          <p:nvPr>
            <p:ph idx="1" type="subTitle"/>
          </p:nvPr>
        </p:nvSpPr>
        <p:spPr>
          <a:xfrm>
            <a:off x="2677850" y="665250"/>
            <a:ext cx="1897500" cy="703500"/>
          </a:xfrm>
          <a:prstGeom prst="rect">
            <a:avLst/>
          </a:prstGeom>
        </p:spPr>
        <p:txBody>
          <a:bodyPr anchorCtr="0" anchor="t" bIns="91425" lIns="91425" spcFirstLastPara="1" rIns="91425" wrap="square" tIns="91425">
            <a:noAutofit/>
          </a:bodyPr>
          <a:lstStyle>
            <a:lvl1pPr lvl="0" algn="ctr">
              <a:spcBef>
                <a:spcPts val="0"/>
              </a:spcBef>
              <a:spcAft>
                <a:spcPts val="0"/>
              </a:spcAft>
              <a:buSzPts val="800"/>
              <a:buFont typeface="Arial"/>
              <a:buNone/>
              <a:defRPr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2" name="Google Shape;662;p30"/>
          <p:cNvSpPr txBox="1"/>
          <p:nvPr>
            <p:ph type="title"/>
          </p:nvPr>
        </p:nvSpPr>
        <p:spPr>
          <a:xfrm>
            <a:off x="5278050" y="277788"/>
            <a:ext cx="1032000" cy="292200"/>
          </a:xfrm>
          <a:prstGeom prst="rect">
            <a:avLst/>
          </a:prstGeom>
          <a:solidFill>
            <a:schemeClr val="dk2"/>
          </a:solid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latin typeface="Manrope"/>
                <a:ea typeface="Manrope"/>
                <a:cs typeface="Manrope"/>
                <a:sym typeface="Manrope"/>
              </a:defRPr>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
        <p:nvSpPr>
          <p:cNvPr id="663" name="Google Shape;663;p30"/>
          <p:cNvSpPr txBox="1"/>
          <p:nvPr>
            <p:ph idx="2" type="title"/>
          </p:nvPr>
        </p:nvSpPr>
        <p:spPr>
          <a:xfrm>
            <a:off x="7518350" y="277788"/>
            <a:ext cx="1032000" cy="292200"/>
          </a:xfrm>
          <a:prstGeom prst="rect">
            <a:avLst/>
          </a:prstGeom>
          <a:solidFill>
            <a:schemeClr val="dk2"/>
          </a:solid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latin typeface="Manrope"/>
                <a:ea typeface="Manrope"/>
                <a:cs typeface="Manrope"/>
                <a:sym typeface="Manrope"/>
              </a:defRPr>
            </a:lvl1pPr>
            <a:lvl2pPr lvl="1">
              <a:spcBef>
                <a:spcPts val="0"/>
              </a:spcBef>
              <a:spcAft>
                <a:spcPts val="0"/>
              </a:spcAft>
              <a:buClr>
                <a:schemeClr val="lt1"/>
              </a:buClr>
              <a:buSzPts val="1400"/>
              <a:buNone/>
              <a:defRPr b="1"/>
            </a:lvl2pPr>
            <a:lvl3pPr lvl="2">
              <a:spcBef>
                <a:spcPts val="0"/>
              </a:spcBef>
              <a:spcAft>
                <a:spcPts val="0"/>
              </a:spcAft>
              <a:buClr>
                <a:schemeClr val="lt1"/>
              </a:buClr>
              <a:buSzPts val="1400"/>
              <a:buNone/>
              <a:defRPr b="1"/>
            </a:lvl3pPr>
            <a:lvl4pPr lvl="3">
              <a:spcBef>
                <a:spcPts val="0"/>
              </a:spcBef>
              <a:spcAft>
                <a:spcPts val="0"/>
              </a:spcAft>
              <a:buClr>
                <a:schemeClr val="lt1"/>
              </a:buClr>
              <a:buSzPts val="1400"/>
              <a:buNone/>
              <a:defRPr b="1"/>
            </a:lvl4pPr>
            <a:lvl5pPr lvl="4">
              <a:spcBef>
                <a:spcPts val="0"/>
              </a:spcBef>
              <a:spcAft>
                <a:spcPts val="0"/>
              </a:spcAft>
              <a:buClr>
                <a:schemeClr val="lt1"/>
              </a:buClr>
              <a:buSzPts val="1400"/>
              <a:buNone/>
              <a:defRPr b="1"/>
            </a:lvl5pPr>
            <a:lvl6pPr lvl="5">
              <a:spcBef>
                <a:spcPts val="0"/>
              </a:spcBef>
              <a:spcAft>
                <a:spcPts val="0"/>
              </a:spcAft>
              <a:buClr>
                <a:schemeClr val="lt1"/>
              </a:buClr>
              <a:buSzPts val="1400"/>
              <a:buNone/>
              <a:defRPr b="1"/>
            </a:lvl6pPr>
            <a:lvl7pPr lvl="6">
              <a:spcBef>
                <a:spcPts val="0"/>
              </a:spcBef>
              <a:spcAft>
                <a:spcPts val="0"/>
              </a:spcAft>
              <a:buClr>
                <a:schemeClr val="lt1"/>
              </a:buClr>
              <a:buSzPts val="1400"/>
              <a:buNone/>
              <a:defRPr b="1"/>
            </a:lvl7pPr>
            <a:lvl8pPr lvl="7">
              <a:spcBef>
                <a:spcPts val="0"/>
              </a:spcBef>
              <a:spcAft>
                <a:spcPts val="0"/>
              </a:spcAft>
              <a:buClr>
                <a:schemeClr val="lt1"/>
              </a:buClr>
              <a:buSzPts val="1400"/>
              <a:buNone/>
              <a:defRPr b="1"/>
            </a:lvl8pPr>
            <a:lvl9pPr lvl="8">
              <a:spcBef>
                <a:spcPts val="0"/>
              </a:spcBef>
              <a:spcAft>
                <a:spcPts val="0"/>
              </a:spcAft>
              <a:buClr>
                <a:schemeClr val="lt1"/>
              </a:buClr>
              <a:buSzPts val="1400"/>
              <a:buNone/>
              <a:defRPr b="1"/>
            </a:lvl9pPr>
          </a:lstStyle>
          <a:p/>
        </p:txBody>
      </p:sp>
      <p:sp>
        <p:nvSpPr>
          <p:cNvPr id="664" name="Google Shape;664;p30"/>
          <p:cNvSpPr txBox="1"/>
          <p:nvPr>
            <p:ph idx="3" type="title"/>
          </p:nvPr>
        </p:nvSpPr>
        <p:spPr>
          <a:xfrm>
            <a:off x="3045175" y="2827013"/>
            <a:ext cx="1032000" cy="292200"/>
          </a:xfrm>
          <a:prstGeom prst="rect">
            <a:avLst/>
          </a:prstGeom>
          <a:solidFill>
            <a:schemeClr val="dk2"/>
          </a:solid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latin typeface="Manrope"/>
                <a:ea typeface="Manrope"/>
                <a:cs typeface="Manrope"/>
                <a:sym typeface="Manrope"/>
              </a:defRPr>
            </a:lvl1pPr>
            <a:lvl2pPr lvl="1">
              <a:spcBef>
                <a:spcPts val="0"/>
              </a:spcBef>
              <a:spcAft>
                <a:spcPts val="0"/>
              </a:spcAft>
              <a:buClr>
                <a:schemeClr val="lt1"/>
              </a:buClr>
              <a:buSzPts val="1400"/>
              <a:buNone/>
              <a:defRPr b="1"/>
            </a:lvl2pPr>
            <a:lvl3pPr lvl="2">
              <a:spcBef>
                <a:spcPts val="0"/>
              </a:spcBef>
              <a:spcAft>
                <a:spcPts val="0"/>
              </a:spcAft>
              <a:buClr>
                <a:schemeClr val="lt1"/>
              </a:buClr>
              <a:buSzPts val="1400"/>
              <a:buNone/>
              <a:defRPr b="1"/>
            </a:lvl3pPr>
            <a:lvl4pPr lvl="3">
              <a:spcBef>
                <a:spcPts val="0"/>
              </a:spcBef>
              <a:spcAft>
                <a:spcPts val="0"/>
              </a:spcAft>
              <a:buClr>
                <a:schemeClr val="lt1"/>
              </a:buClr>
              <a:buSzPts val="1400"/>
              <a:buNone/>
              <a:defRPr b="1"/>
            </a:lvl4pPr>
            <a:lvl5pPr lvl="4">
              <a:spcBef>
                <a:spcPts val="0"/>
              </a:spcBef>
              <a:spcAft>
                <a:spcPts val="0"/>
              </a:spcAft>
              <a:buClr>
                <a:schemeClr val="lt1"/>
              </a:buClr>
              <a:buSzPts val="1400"/>
              <a:buNone/>
              <a:defRPr b="1"/>
            </a:lvl5pPr>
            <a:lvl6pPr lvl="5">
              <a:spcBef>
                <a:spcPts val="0"/>
              </a:spcBef>
              <a:spcAft>
                <a:spcPts val="0"/>
              </a:spcAft>
              <a:buClr>
                <a:schemeClr val="lt1"/>
              </a:buClr>
              <a:buSzPts val="1400"/>
              <a:buNone/>
              <a:defRPr b="1"/>
            </a:lvl6pPr>
            <a:lvl7pPr lvl="6">
              <a:spcBef>
                <a:spcPts val="0"/>
              </a:spcBef>
              <a:spcAft>
                <a:spcPts val="0"/>
              </a:spcAft>
              <a:buClr>
                <a:schemeClr val="lt1"/>
              </a:buClr>
              <a:buSzPts val="1400"/>
              <a:buNone/>
              <a:defRPr b="1"/>
            </a:lvl7pPr>
            <a:lvl8pPr lvl="7">
              <a:spcBef>
                <a:spcPts val="0"/>
              </a:spcBef>
              <a:spcAft>
                <a:spcPts val="0"/>
              </a:spcAft>
              <a:buClr>
                <a:schemeClr val="lt1"/>
              </a:buClr>
              <a:buSzPts val="1400"/>
              <a:buNone/>
              <a:defRPr b="1"/>
            </a:lvl8pPr>
            <a:lvl9pPr lvl="8">
              <a:spcBef>
                <a:spcPts val="0"/>
              </a:spcBef>
              <a:spcAft>
                <a:spcPts val="0"/>
              </a:spcAft>
              <a:buClr>
                <a:schemeClr val="lt1"/>
              </a:buClr>
              <a:buSzPts val="1400"/>
              <a:buNone/>
              <a:defRPr b="1"/>
            </a:lvl9pPr>
          </a:lstStyle>
          <a:p/>
        </p:txBody>
      </p:sp>
      <p:sp>
        <p:nvSpPr>
          <p:cNvPr id="665" name="Google Shape;665;p30"/>
          <p:cNvSpPr txBox="1"/>
          <p:nvPr>
            <p:ph idx="4" type="title"/>
          </p:nvPr>
        </p:nvSpPr>
        <p:spPr>
          <a:xfrm>
            <a:off x="5270625" y="2827013"/>
            <a:ext cx="1032000" cy="292200"/>
          </a:xfrm>
          <a:prstGeom prst="rect">
            <a:avLst/>
          </a:prstGeom>
          <a:solidFill>
            <a:schemeClr val="dk2"/>
          </a:solid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latin typeface="Manrope"/>
                <a:ea typeface="Manrope"/>
                <a:cs typeface="Manrope"/>
                <a:sym typeface="Manrope"/>
              </a:defRPr>
            </a:lvl1pPr>
            <a:lvl2pPr lvl="1">
              <a:spcBef>
                <a:spcPts val="0"/>
              </a:spcBef>
              <a:spcAft>
                <a:spcPts val="0"/>
              </a:spcAft>
              <a:buClr>
                <a:schemeClr val="lt1"/>
              </a:buClr>
              <a:buSzPts val="1400"/>
              <a:buNone/>
              <a:defRPr b="1"/>
            </a:lvl2pPr>
            <a:lvl3pPr lvl="2">
              <a:spcBef>
                <a:spcPts val="0"/>
              </a:spcBef>
              <a:spcAft>
                <a:spcPts val="0"/>
              </a:spcAft>
              <a:buClr>
                <a:schemeClr val="lt1"/>
              </a:buClr>
              <a:buSzPts val="1400"/>
              <a:buNone/>
              <a:defRPr b="1"/>
            </a:lvl3pPr>
            <a:lvl4pPr lvl="3">
              <a:spcBef>
                <a:spcPts val="0"/>
              </a:spcBef>
              <a:spcAft>
                <a:spcPts val="0"/>
              </a:spcAft>
              <a:buClr>
                <a:schemeClr val="lt1"/>
              </a:buClr>
              <a:buSzPts val="1400"/>
              <a:buNone/>
              <a:defRPr b="1"/>
            </a:lvl4pPr>
            <a:lvl5pPr lvl="4">
              <a:spcBef>
                <a:spcPts val="0"/>
              </a:spcBef>
              <a:spcAft>
                <a:spcPts val="0"/>
              </a:spcAft>
              <a:buClr>
                <a:schemeClr val="lt1"/>
              </a:buClr>
              <a:buSzPts val="1400"/>
              <a:buNone/>
              <a:defRPr b="1"/>
            </a:lvl5pPr>
            <a:lvl6pPr lvl="5">
              <a:spcBef>
                <a:spcPts val="0"/>
              </a:spcBef>
              <a:spcAft>
                <a:spcPts val="0"/>
              </a:spcAft>
              <a:buClr>
                <a:schemeClr val="lt1"/>
              </a:buClr>
              <a:buSzPts val="1400"/>
              <a:buNone/>
              <a:defRPr b="1"/>
            </a:lvl6pPr>
            <a:lvl7pPr lvl="6">
              <a:spcBef>
                <a:spcPts val="0"/>
              </a:spcBef>
              <a:spcAft>
                <a:spcPts val="0"/>
              </a:spcAft>
              <a:buClr>
                <a:schemeClr val="lt1"/>
              </a:buClr>
              <a:buSzPts val="1400"/>
              <a:buNone/>
              <a:defRPr b="1"/>
            </a:lvl7pPr>
            <a:lvl8pPr lvl="7">
              <a:spcBef>
                <a:spcPts val="0"/>
              </a:spcBef>
              <a:spcAft>
                <a:spcPts val="0"/>
              </a:spcAft>
              <a:buClr>
                <a:schemeClr val="lt1"/>
              </a:buClr>
              <a:buSzPts val="1400"/>
              <a:buNone/>
              <a:defRPr b="1"/>
            </a:lvl8pPr>
            <a:lvl9pPr lvl="8">
              <a:spcBef>
                <a:spcPts val="0"/>
              </a:spcBef>
              <a:spcAft>
                <a:spcPts val="0"/>
              </a:spcAft>
              <a:buClr>
                <a:schemeClr val="lt1"/>
              </a:buClr>
              <a:buSzPts val="1400"/>
              <a:buNone/>
              <a:defRPr b="1"/>
            </a:lvl9pPr>
          </a:lstStyle>
          <a:p/>
        </p:txBody>
      </p:sp>
      <p:sp>
        <p:nvSpPr>
          <p:cNvPr id="666" name="Google Shape;666;p30"/>
          <p:cNvSpPr txBox="1"/>
          <p:nvPr>
            <p:ph idx="5" type="title"/>
          </p:nvPr>
        </p:nvSpPr>
        <p:spPr>
          <a:xfrm>
            <a:off x="7510925" y="2827013"/>
            <a:ext cx="1032000" cy="292200"/>
          </a:xfrm>
          <a:prstGeom prst="rect">
            <a:avLst/>
          </a:prstGeom>
          <a:solidFill>
            <a:schemeClr val="dk2"/>
          </a:solidFill>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1200"/>
              <a:buNone/>
              <a:defRPr sz="1200">
                <a:latin typeface="Manrope"/>
                <a:ea typeface="Manrope"/>
                <a:cs typeface="Manrope"/>
                <a:sym typeface="Manrope"/>
              </a:defRPr>
            </a:lvl1pPr>
            <a:lvl2pPr lvl="1">
              <a:spcBef>
                <a:spcPts val="0"/>
              </a:spcBef>
              <a:spcAft>
                <a:spcPts val="0"/>
              </a:spcAft>
              <a:buClr>
                <a:schemeClr val="lt1"/>
              </a:buClr>
              <a:buSzPts val="1400"/>
              <a:buNone/>
              <a:defRPr b="1"/>
            </a:lvl2pPr>
            <a:lvl3pPr lvl="2">
              <a:spcBef>
                <a:spcPts val="0"/>
              </a:spcBef>
              <a:spcAft>
                <a:spcPts val="0"/>
              </a:spcAft>
              <a:buClr>
                <a:schemeClr val="lt1"/>
              </a:buClr>
              <a:buSzPts val="1400"/>
              <a:buNone/>
              <a:defRPr b="1"/>
            </a:lvl3pPr>
            <a:lvl4pPr lvl="3">
              <a:spcBef>
                <a:spcPts val="0"/>
              </a:spcBef>
              <a:spcAft>
                <a:spcPts val="0"/>
              </a:spcAft>
              <a:buClr>
                <a:schemeClr val="lt1"/>
              </a:buClr>
              <a:buSzPts val="1400"/>
              <a:buNone/>
              <a:defRPr b="1"/>
            </a:lvl4pPr>
            <a:lvl5pPr lvl="4">
              <a:spcBef>
                <a:spcPts val="0"/>
              </a:spcBef>
              <a:spcAft>
                <a:spcPts val="0"/>
              </a:spcAft>
              <a:buClr>
                <a:schemeClr val="lt1"/>
              </a:buClr>
              <a:buSzPts val="1400"/>
              <a:buNone/>
              <a:defRPr b="1"/>
            </a:lvl5pPr>
            <a:lvl6pPr lvl="5">
              <a:spcBef>
                <a:spcPts val="0"/>
              </a:spcBef>
              <a:spcAft>
                <a:spcPts val="0"/>
              </a:spcAft>
              <a:buClr>
                <a:schemeClr val="lt1"/>
              </a:buClr>
              <a:buSzPts val="1400"/>
              <a:buNone/>
              <a:defRPr b="1"/>
            </a:lvl6pPr>
            <a:lvl7pPr lvl="6">
              <a:spcBef>
                <a:spcPts val="0"/>
              </a:spcBef>
              <a:spcAft>
                <a:spcPts val="0"/>
              </a:spcAft>
              <a:buClr>
                <a:schemeClr val="lt1"/>
              </a:buClr>
              <a:buSzPts val="1400"/>
              <a:buNone/>
              <a:defRPr b="1"/>
            </a:lvl7pPr>
            <a:lvl8pPr lvl="7">
              <a:spcBef>
                <a:spcPts val="0"/>
              </a:spcBef>
              <a:spcAft>
                <a:spcPts val="0"/>
              </a:spcAft>
              <a:buClr>
                <a:schemeClr val="lt1"/>
              </a:buClr>
              <a:buSzPts val="1400"/>
              <a:buNone/>
              <a:defRPr b="1"/>
            </a:lvl8pPr>
            <a:lvl9pPr lvl="8">
              <a:spcBef>
                <a:spcPts val="0"/>
              </a:spcBef>
              <a:spcAft>
                <a:spcPts val="0"/>
              </a:spcAft>
              <a:buClr>
                <a:schemeClr val="lt1"/>
              </a:buClr>
              <a:buSzPts val="1400"/>
              <a:buNone/>
              <a:defRPr b="1"/>
            </a:lvl9pPr>
          </a:lstStyle>
          <a:p/>
        </p:txBody>
      </p:sp>
      <p:sp>
        <p:nvSpPr>
          <p:cNvPr id="667" name="Google Shape;667;p30"/>
          <p:cNvSpPr txBox="1"/>
          <p:nvPr>
            <p:ph idx="6" type="title"/>
          </p:nvPr>
        </p:nvSpPr>
        <p:spPr>
          <a:xfrm>
            <a:off x="521275" y="525800"/>
            <a:ext cx="1897500" cy="14307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41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68" name="Google Shape;668;p30"/>
          <p:cNvSpPr/>
          <p:nvPr/>
        </p:nvSpPr>
        <p:spPr>
          <a:xfrm>
            <a:off x="673550" y="3164224"/>
            <a:ext cx="132600" cy="132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anrope"/>
              <a:ea typeface="Manrope"/>
              <a:cs typeface="Manrope"/>
              <a:sym typeface="Manrope"/>
            </a:endParaRPr>
          </a:p>
        </p:txBody>
      </p:sp>
      <p:sp>
        <p:nvSpPr>
          <p:cNvPr id="669" name="Google Shape;669;p30"/>
          <p:cNvSpPr/>
          <p:nvPr/>
        </p:nvSpPr>
        <p:spPr>
          <a:xfrm>
            <a:off x="673550" y="3413020"/>
            <a:ext cx="132600" cy="132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anrope"/>
              <a:ea typeface="Manrope"/>
              <a:cs typeface="Manrope"/>
              <a:sym typeface="Manrope"/>
            </a:endParaRPr>
          </a:p>
        </p:txBody>
      </p:sp>
      <p:sp>
        <p:nvSpPr>
          <p:cNvPr id="670" name="Google Shape;670;p30"/>
          <p:cNvSpPr/>
          <p:nvPr/>
        </p:nvSpPr>
        <p:spPr>
          <a:xfrm>
            <a:off x="673550" y="3661816"/>
            <a:ext cx="132600" cy="132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anrope"/>
              <a:ea typeface="Manrope"/>
              <a:cs typeface="Manrope"/>
              <a:sym typeface="Manrope"/>
            </a:endParaRPr>
          </a:p>
        </p:txBody>
      </p:sp>
      <p:sp>
        <p:nvSpPr>
          <p:cNvPr id="671" name="Google Shape;671;p30"/>
          <p:cNvSpPr/>
          <p:nvPr/>
        </p:nvSpPr>
        <p:spPr>
          <a:xfrm>
            <a:off x="673550" y="3910626"/>
            <a:ext cx="132600" cy="132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anrope"/>
              <a:ea typeface="Manrope"/>
              <a:cs typeface="Manrope"/>
              <a:sym typeface="Manrope"/>
            </a:endParaRPr>
          </a:p>
        </p:txBody>
      </p:sp>
      <p:sp>
        <p:nvSpPr>
          <p:cNvPr id="672" name="Google Shape;672;p30"/>
          <p:cNvSpPr/>
          <p:nvPr/>
        </p:nvSpPr>
        <p:spPr>
          <a:xfrm>
            <a:off x="673550" y="4159422"/>
            <a:ext cx="132600" cy="132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anrope"/>
              <a:ea typeface="Manrope"/>
              <a:cs typeface="Manrope"/>
              <a:sym typeface="Manrope"/>
            </a:endParaRPr>
          </a:p>
        </p:txBody>
      </p:sp>
      <p:sp>
        <p:nvSpPr>
          <p:cNvPr id="673" name="Google Shape;673;p30"/>
          <p:cNvSpPr/>
          <p:nvPr/>
        </p:nvSpPr>
        <p:spPr>
          <a:xfrm>
            <a:off x="673550" y="4408217"/>
            <a:ext cx="132600" cy="132600"/>
          </a:xfrm>
          <a:prstGeom prst="rect">
            <a:avLst/>
          </a:prstGeom>
          <a:no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lt1"/>
              </a:solidFill>
              <a:latin typeface="Manrope"/>
              <a:ea typeface="Manrope"/>
              <a:cs typeface="Manrope"/>
              <a:sym typeface="Manrope"/>
            </a:endParaRPr>
          </a:p>
        </p:txBody>
      </p:sp>
      <p:grpSp>
        <p:nvGrpSpPr>
          <p:cNvPr id="674" name="Google Shape;674;p30"/>
          <p:cNvGrpSpPr/>
          <p:nvPr/>
        </p:nvGrpSpPr>
        <p:grpSpPr>
          <a:xfrm>
            <a:off x="666102" y="3359600"/>
            <a:ext cx="1540800" cy="1232286"/>
            <a:chOff x="666102" y="3359600"/>
            <a:chExt cx="1540800" cy="1232286"/>
          </a:xfrm>
        </p:grpSpPr>
        <p:cxnSp>
          <p:nvCxnSpPr>
            <p:cNvPr id="675" name="Google Shape;675;p30"/>
            <p:cNvCxnSpPr/>
            <p:nvPr/>
          </p:nvCxnSpPr>
          <p:spPr>
            <a:xfrm>
              <a:off x="666102" y="3359600"/>
              <a:ext cx="1540800" cy="0"/>
            </a:xfrm>
            <a:prstGeom prst="straightConnector1">
              <a:avLst/>
            </a:prstGeom>
            <a:noFill/>
            <a:ln cap="flat" cmpd="sng" w="9525">
              <a:solidFill>
                <a:schemeClr val="accent5"/>
              </a:solidFill>
              <a:prstDash val="solid"/>
              <a:round/>
              <a:headEnd len="sm" w="sm" type="none"/>
              <a:tailEnd len="sm" w="sm" type="none"/>
            </a:ln>
          </p:spPr>
        </p:cxnSp>
        <p:cxnSp>
          <p:nvCxnSpPr>
            <p:cNvPr id="676" name="Google Shape;676;p30"/>
            <p:cNvCxnSpPr/>
            <p:nvPr/>
          </p:nvCxnSpPr>
          <p:spPr>
            <a:xfrm>
              <a:off x="666102" y="3603081"/>
              <a:ext cx="1540800" cy="0"/>
            </a:xfrm>
            <a:prstGeom prst="straightConnector1">
              <a:avLst/>
            </a:prstGeom>
            <a:noFill/>
            <a:ln cap="flat" cmpd="sng" w="9525">
              <a:solidFill>
                <a:schemeClr val="accent5"/>
              </a:solidFill>
              <a:prstDash val="solid"/>
              <a:round/>
              <a:headEnd len="sm" w="sm" type="none"/>
              <a:tailEnd len="sm" w="sm" type="none"/>
            </a:ln>
          </p:spPr>
        </p:cxnSp>
        <p:cxnSp>
          <p:nvCxnSpPr>
            <p:cNvPr id="677" name="Google Shape;677;p30"/>
            <p:cNvCxnSpPr/>
            <p:nvPr/>
          </p:nvCxnSpPr>
          <p:spPr>
            <a:xfrm>
              <a:off x="666102" y="3846561"/>
              <a:ext cx="1540800" cy="0"/>
            </a:xfrm>
            <a:prstGeom prst="straightConnector1">
              <a:avLst/>
            </a:prstGeom>
            <a:noFill/>
            <a:ln cap="flat" cmpd="sng" w="9525">
              <a:solidFill>
                <a:schemeClr val="accent5"/>
              </a:solidFill>
              <a:prstDash val="solid"/>
              <a:round/>
              <a:headEnd len="sm" w="sm" type="none"/>
              <a:tailEnd len="sm" w="sm" type="none"/>
            </a:ln>
          </p:spPr>
        </p:cxnSp>
        <p:cxnSp>
          <p:nvCxnSpPr>
            <p:cNvPr id="678" name="Google Shape;678;p30"/>
            <p:cNvCxnSpPr/>
            <p:nvPr/>
          </p:nvCxnSpPr>
          <p:spPr>
            <a:xfrm>
              <a:off x="666102" y="4090042"/>
              <a:ext cx="1540800" cy="0"/>
            </a:xfrm>
            <a:prstGeom prst="straightConnector1">
              <a:avLst/>
            </a:prstGeom>
            <a:noFill/>
            <a:ln cap="flat" cmpd="sng" w="9525">
              <a:solidFill>
                <a:schemeClr val="accent5"/>
              </a:solidFill>
              <a:prstDash val="solid"/>
              <a:round/>
              <a:headEnd len="sm" w="sm" type="none"/>
              <a:tailEnd len="sm" w="sm" type="none"/>
            </a:ln>
          </p:spPr>
        </p:cxnSp>
        <p:cxnSp>
          <p:nvCxnSpPr>
            <p:cNvPr id="679" name="Google Shape;679;p30"/>
            <p:cNvCxnSpPr/>
            <p:nvPr/>
          </p:nvCxnSpPr>
          <p:spPr>
            <a:xfrm>
              <a:off x="666102" y="4340963"/>
              <a:ext cx="1540800" cy="0"/>
            </a:xfrm>
            <a:prstGeom prst="straightConnector1">
              <a:avLst/>
            </a:prstGeom>
            <a:noFill/>
            <a:ln cap="flat" cmpd="sng" w="9525">
              <a:solidFill>
                <a:schemeClr val="accent5"/>
              </a:solidFill>
              <a:prstDash val="solid"/>
              <a:round/>
              <a:headEnd len="sm" w="sm" type="none"/>
              <a:tailEnd len="sm" w="sm" type="none"/>
            </a:ln>
          </p:spPr>
        </p:cxnSp>
        <p:cxnSp>
          <p:nvCxnSpPr>
            <p:cNvPr id="680" name="Google Shape;680;p30"/>
            <p:cNvCxnSpPr/>
            <p:nvPr/>
          </p:nvCxnSpPr>
          <p:spPr>
            <a:xfrm>
              <a:off x="666102" y="4591886"/>
              <a:ext cx="1540800" cy="0"/>
            </a:xfrm>
            <a:prstGeom prst="straightConnector1">
              <a:avLst/>
            </a:prstGeom>
            <a:noFill/>
            <a:ln cap="flat" cmpd="sng" w="9525">
              <a:solidFill>
                <a:schemeClr val="accent5"/>
              </a:solidFill>
              <a:prstDash val="solid"/>
              <a:round/>
              <a:headEnd len="sm" w="sm" type="none"/>
              <a:tailEnd len="sm" w="sm" type="none"/>
            </a:ln>
          </p:spPr>
        </p:cxnSp>
      </p:grpSp>
      <p:cxnSp>
        <p:nvCxnSpPr>
          <p:cNvPr id="681" name="Google Shape;681;p30"/>
          <p:cNvCxnSpPr/>
          <p:nvPr/>
        </p:nvCxnSpPr>
        <p:spPr>
          <a:xfrm>
            <a:off x="392950" y="-20266"/>
            <a:ext cx="0" cy="5165700"/>
          </a:xfrm>
          <a:prstGeom prst="straightConnector1">
            <a:avLst/>
          </a:prstGeom>
          <a:noFill/>
          <a:ln cap="flat" cmpd="sng" w="9525">
            <a:solidFill>
              <a:schemeClr val="accent5"/>
            </a:solidFill>
            <a:prstDash val="solid"/>
            <a:round/>
            <a:headEnd len="sm" w="sm" type="none"/>
            <a:tailEnd len="sm" w="sm" type="none"/>
          </a:ln>
        </p:spPr>
      </p:cxnSp>
      <p:grpSp>
        <p:nvGrpSpPr>
          <p:cNvPr id="682" name="Google Shape;682;p30"/>
          <p:cNvGrpSpPr/>
          <p:nvPr/>
        </p:nvGrpSpPr>
        <p:grpSpPr>
          <a:xfrm>
            <a:off x="114406" y="175123"/>
            <a:ext cx="134104" cy="4750255"/>
            <a:chOff x="114406" y="175123"/>
            <a:chExt cx="134104" cy="4750255"/>
          </a:xfrm>
        </p:grpSpPr>
        <p:grpSp>
          <p:nvGrpSpPr>
            <p:cNvPr id="683" name="Google Shape;683;p30"/>
            <p:cNvGrpSpPr/>
            <p:nvPr/>
          </p:nvGrpSpPr>
          <p:grpSpPr>
            <a:xfrm>
              <a:off x="114406" y="175123"/>
              <a:ext cx="134104" cy="4334807"/>
              <a:chOff x="5432271" y="383100"/>
              <a:chExt cx="137854" cy="4456010"/>
            </a:xfrm>
          </p:grpSpPr>
          <p:grpSp>
            <p:nvGrpSpPr>
              <p:cNvPr id="684" name="Google Shape;684;p30"/>
              <p:cNvGrpSpPr/>
              <p:nvPr/>
            </p:nvGrpSpPr>
            <p:grpSpPr>
              <a:xfrm>
                <a:off x="5432271" y="383100"/>
                <a:ext cx="137854" cy="981668"/>
                <a:chOff x="5432271" y="383100"/>
                <a:chExt cx="137854" cy="981668"/>
              </a:xfrm>
            </p:grpSpPr>
            <p:sp>
              <p:nvSpPr>
                <p:cNvPr id="685" name="Google Shape;685;p30"/>
                <p:cNvSpPr/>
                <p:nvPr/>
              </p:nvSpPr>
              <p:spPr>
                <a:xfrm>
                  <a:off x="5433925" y="82211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686" name="Google Shape;686;p30"/>
                <p:cNvSpPr/>
                <p:nvPr/>
              </p:nvSpPr>
              <p:spPr>
                <a:xfrm>
                  <a:off x="5432271" y="383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687" name="Google Shape;687;p30"/>
                <p:cNvSpPr/>
                <p:nvPr/>
              </p:nvSpPr>
              <p:spPr>
                <a:xfrm>
                  <a:off x="5433925" y="1233968"/>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688" name="Google Shape;688;p30"/>
              <p:cNvGrpSpPr/>
              <p:nvPr/>
            </p:nvGrpSpPr>
            <p:grpSpPr>
              <a:xfrm>
                <a:off x="5432271" y="1678500"/>
                <a:ext cx="137854" cy="981668"/>
                <a:chOff x="5432271" y="383100"/>
                <a:chExt cx="137854" cy="981668"/>
              </a:xfrm>
            </p:grpSpPr>
            <p:sp>
              <p:nvSpPr>
                <p:cNvPr id="689" name="Google Shape;689;p30"/>
                <p:cNvSpPr/>
                <p:nvPr/>
              </p:nvSpPr>
              <p:spPr>
                <a:xfrm>
                  <a:off x="5432271" y="383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690" name="Google Shape;690;p30"/>
                <p:cNvSpPr/>
                <p:nvPr/>
              </p:nvSpPr>
              <p:spPr>
                <a:xfrm>
                  <a:off x="5433925" y="82211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691" name="Google Shape;691;p30"/>
                <p:cNvSpPr/>
                <p:nvPr/>
              </p:nvSpPr>
              <p:spPr>
                <a:xfrm>
                  <a:off x="5433925" y="1233968"/>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692" name="Google Shape;692;p30"/>
              <p:cNvGrpSpPr/>
              <p:nvPr/>
            </p:nvGrpSpPr>
            <p:grpSpPr>
              <a:xfrm>
                <a:off x="5432271" y="2973900"/>
                <a:ext cx="137854" cy="981668"/>
                <a:chOff x="5432271" y="383100"/>
                <a:chExt cx="137854" cy="981668"/>
              </a:xfrm>
            </p:grpSpPr>
            <p:sp>
              <p:nvSpPr>
                <p:cNvPr id="693" name="Google Shape;693;p30"/>
                <p:cNvSpPr/>
                <p:nvPr/>
              </p:nvSpPr>
              <p:spPr>
                <a:xfrm>
                  <a:off x="5432271" y="383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694" name="Google Shape;694;p30"/>
                <p:cNvSpPr/>
                <p:nvPr/>
              </p:nvSpPr>
              <p:spPr>
                <a:xfrm>
                  <a:off x="5433925" y="82211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695" name="Google Shape;695;p30"/>
                <p:cNvSpPr/>
                <p:nvPr/>
              </p:nvSpPr>
              <p:spPr>
                <a:xfrm>
                  <a:off x="5433925" y="1233968"/>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696" name="Google Shape;696;p30"/>
              <p:cNvGrpSpPr/>
              <p:nvPr/>
            </p:nvGrpSpPr>
            <p:grpSpPr>
              <a:xfrm>
                <a:off x="5432271" y="4269300"/>
                <a:ext cx="137854" cy="569810"/>
                <a:chOff x="5432271" y="383100"/>
                <a:chExt cx="137854" cy="569810"/>
              </a:xfrm>
            </p:grpSpPr>
            <p:sp>
              <p:nvSpPr>
                <p:cNvPr id="697" name="Google Shape;697;p30"/>
                <p:cNvSpPr/>
                <p:nvPr/>
              </p:nvSpPr>
              <p:spPr>
                <a:xfrm>
                  <a:off x="5432271" y="383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698" name="Google Shape;698;p30"/>
                <p:cNvSpPr/>
                <p:nvPr/>
              </p:nvSpPr>
              <p:spPr>
                <a:xfrm>
                  <a:off x="5433925" y="82211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sp>
          <p:nvSpPr>
            <p:cNvPr id="699" name="Google Shape;699;p30"/>
            <p:cNvSpPr/>
            <p:nvPr/>
          </p:nvSpPr>
          <p:spPr>
            <a:xfrm>
              <a:off x="115150" y="4798178"/>
              <a:ext cx="132600" cy="1272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sp>
        <p:nvSpPr>
          <p:cNvPr id="700" name="Google Shape;700;p30"/>
          <p:cNvSpPr txBox="1"/>
          <p:nvPr>
            <p:ph idx="7" type="title"/>
          </p:nvPr>
        </p:nvSpPr>
        <p:spPr>
          <a:xfrm rot="-269417">
            <a:off x="593100" y="2197119"/>
            <a:ext cx="1597905" cy="680076"/>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SzPts val="1200"/>
              <a:buNone/>
              <a:defRPr sz="1200">
                <a:latin typeface="Manrope"/>
                <a:ea typeface="Manrope"/>
                <a:cs typeface="Manrope"/>
                <a:sym typeface="Manrope"/>
              </a:defRPr>
            </a:lvl1pPr>
            <a:lvl2pPr lvl="1">
              <a:spcBef>
                <a:spcPts val="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701" name="Google Shape;701;p30"/>
          <p:cNvSpPr txBox="1"/>
          <p:nvPr>
            <p:ph idx="8" type="title"/>
          </p:nvPr>
        </p:nvSpPr>
        <p:spPr>
          <a:xfrm>
            <a:off x="3052600" y="277788"/>
            <a:ext cx="1032000" cy="292200"/>
          </a:xfrm>
          <a:prstGeom prst="rect">
            <a:avLst/>
          </a:prstGeom>
          <a:solidFill>
            <a:schemeClr val="dk2"/>
          </a:solidFill>
        </p:spPr>
        <p:txBody>
          <a:bodyPr anchorCtr="0" anchor="ctr" bIns="91425" lIns="91425" spcFirstLastPara="1" rIns="91425" wrap="square" tIns="91425">
            <a:spAutoFit/>
          </a:bodyPr>
          <a:lstStyle>
            <a:lvl1pPr lvl="0" algn="ctr">
              <a:lnSpc>
                <a:spcPct val="100000"/>
              </a:lnSpc>
              <a:spcBef>
                <a:spcPts val="0"/>
              </a:spcBef>
              <a:spcAft>
                <a:spcPts val="0"/>
              </a:spcAft>
              <a:buClr>
                <a:schemeClr val="lt1"/>
              </a:buClr>
              <a:buSzPts val="1200"/>
              <a:buNone/>
              <a:defRPr sz="1200">
                <a:latin typeface="Manrope"/>
                <a:ea typeface="Manrope"/>
                <a:cs typeface="Manrope"/>
                <a:sym typeface="Manrope"/>
              </a:defRPr>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
        <p:nvSpPr>
          <p:cNvPr id="702" name="Google Shape;702;p30"/>
          <p:cNvSpPr txBox="1"/>
          <p:nvPr>
            <p:ph idx="9" type="subTitle"/>
          </p:nvPr>
        </p:nvSpPr>
        <p:spPr>
          <a:xfrm>
            <a:off x="4866000" y="665250"/>
            <a:ext cx="1897500" cy="70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3" name="Google Shape;703;p30"/>
          <p:cNvSpPr txBox="1"/>
          <p:nvPr>
            <p:ph idx="13" type="subTitle"/>
          </p:nvPr>
        </p:nvSpPr>
        <p:spPr>
          <a:xfrm>
            <a:off x="7085600" y="665250"/>
            <a:ext cx="1897500" cy="70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4" name="Google Shape;704;p30"/>
          <p:cNvSpPr txBox="1"/>
          <p:nvPr>
            <p:ph idx="14" type="subTitle"/>
          </p:nvPr>
        </p:nvSpPr>
        <p:spPr>
          <a:xfrm>
            <a:off x="2677850" y="3251325"/>
            <a:ext cx="1897500" cy="70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5" name="Google Shape;705;p30"/>
          <p:cNvSpPr txBox="1"/>
          <p:nvPr>
            <p:ph idx="15" type="subTitle"/>
          </p:nvPr>
        </p:nvSpPr>
        <p:spPr>
          <a:xfrm>
            <a:off x="4866000" y="3251325"/>
            <a:ext cx="1897500" cy="70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6" name="Google Shape;706;p30"/>
          <p:cNvSpPr txBox="1"/>
          <p:nvPr>
            <p:ph idx="16" type="subTitle"/>
          </p:nvPr>
        </p:nvSpPr>
        <p:spPr>
          <a:xfrm>
            <a:off x="7085600" y="3251325"/>
            <a:ext cx="1897500" cy="7035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None/>
              <a:defRPr sz="1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BLANK_1_1_1_2">
    <p:bg>
      <p:bgPr>
        <a:solidFill>
          <a:schemeClr val="lt2"/>
        </a:solidFill>
      </p:bgPr>
    </p:bg>
    <p:spTree>
      <p:nvGrpSpPr>
        <p:cNvPr id="707" name="Shape 707"/>
        <p:cNvGrpSpPr/>
        <p:nvPr/>
      </p:nvGrpSpPr>
      <p:grpSpPr>
        <a:xfrm>
          <a:off x="0" y="0"/>
          <a:ext cx="0" cy="0"/>
          <a:chOff x="0" y="0"/>
          <a:chExt cx="0" cy="0"/>
        </a:xfrm>
      </p:grpSpPr>
      <p:sp>
        <p:nvSpPr>
          <p:cNvPr id="708" name="Google Shape;708;p31"/>
          <p:cNvSpPr/>
          <p:nvPr/>
        </p:nvSpPr>
        <p:spPr>
          <a:xfrm>
            <a:off x="2341800" y="0"/>
            <a:ext cx="68022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09" name="Google Shape;709;p31"/>
          <p:cNvSpPr txBox="1"/>
          <p:nvPr>
            <p:ph idx="1" type="body"/>
          </p:nvPr>
        </p:nvSpPr>
        <p:spPr>
          <a:xfrm>
            <a:off x="2802500" y="1001400"/>
            <a:ext cx="2465700" cy="1346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800"/>
              </a:spcBef>
              <a:spcAft>
                <a:spcPts val="0"/>
              </a:spcAft>
              <a:buSzPts val="1000"/>
              <a:buChar char="○"/>
              <a:defRPr sz="1000"/>
            </a:lvl2pPr>
            <a:lvl3pPr indent="-292100" lvl="2" marL="1371600">
              <a:spcBef>
                <a:spcPts val="800"/>
              </a:spcBef>
              <a:spcAft>
                <a:spcPts val="0"/>
              </a:spcAft>
              <a:buSzPts val="1000"/>
              <a:buChar char="■"/>
              <a:defRPr sz="1000"/>
            </a:lvl3pPr>
            <a:lvl4pPr indent="-292100" lvl="3" marL="1828800">
              <a:spcBef>
                <a:spcPts val="800"/>
              </a:spcBef>
              <a:spcAft>
                <a:spcPts val="0"/>
              </a:spcAft>
              <a:buSzPts val="1000"/>
              <a:buChar char="●"/>
              <a:defRPr sz="1000"/>
            </a:lvl4pPr>
            <a:lvl5pPr indent="-292100" lvl="4" marL="2286000">
              <a:spcBef>
                <a:spcPts val="800"/>
              </a:spcBef>
              <a:spcAft>
                <a:spcPts val="0"/>
              </a:spcAft>
              <a:buSzPts val="1000"/>
              <a:buChar char="○"/>
              <a:defRPr sz="1000"/>
            </a:lvl5pPr>
            <a:lvl6pPr indent="-292100" lvl="5" marL="2743200">
              <a:spcBef>
                <a:spcPts val="800"/>
              </a:spcBef>
              <a:spcAft>
                <a:spcPts val="0"/>
              </a:spcAft>
              <a:buSzPts val="1000"/>
              <a:buChar char="■"/>
              <a:defRPr sz="1000"/>
            </a:lvl6pPr>
            <a:lvl7pPr indent="-292100" lvl="6" marL="3200400">
              <a:spcBef>
                <a:spcPts val="800"/>
              </a:spcBef>
              <a:spcAft>
                <a:spcPts val="0"/>
              </a:spcAft>
              <a:buSzPts val="1000"/>
              <a:buChar char="●"/>
              <a:defRPr sz="1000"/>
            </a:lvl7pPr>
            <a:lvl8pPr indent="-292100" lvl="7" marL="3657600">
              <a:spcBef>
                <a:spcPts val="800"/>
              </a:spcBef>
              <a:spcAft>
                <a:spcPts val="0"/>
              </a:spcAft>
              <a:buSzPts val="1000"/>
              <a:buChar char="○"/>
              <a:defRPr sz="1000"/>
            </a:lvl8pPr>
            <a:lvl9pPr indent="-292100" lvl="8" marL="4114800">
              <a:spcBef>
                <a:spcPts val="800"/>
              </a:spcBef>
              <a:spcAft>
                <a:spcPts val="800"/>
              </a:spcAft>
              <a:buSzPts val="1000"/>
              <a:buChar char="■"/>
              <a:defRPr sz="1000"/>
            </a:lvl9pPr>
          </a:lstStyle>
          <a:p/>
        </p:txBody>
      </p:sp>
      <p:grpSp>
        <p:nvGrpSpPr>
          <p:cNvPr id="710" name="Google Shape;710;p31"/>
          <p:cNvGrpSpPr/>
          <p:nvPr/>
        </p:nvGrpSpPr>
        <p:grpSpPr>
          <a:xfrm rot="5400000">
            <a:off x="6680877" y="-2076119"/>
            <a:ext cx="184470" cy="4334807"/>
            <a:chOff x="5380497" y="383100"/>
            <a:chExt cx="189628" cy="4456010"/>
          </a:xfrm>
        </p:grpSpPr>
        <p:grpSp>
          <p:nvGrpSpPr>
            <p:cNvPr id="711" name="Google Shape;711;p31"/>
            <p:cNvGrpSpPr/>
            <p:nvPr/>
          </p:nvGrpSpPr>
          <p:grpSpPr>
            <a:xfrm>
              <a:off x="5380497" y="383100"/>
              <a:ext cx="189628" cy="981668"/>
              <a:chOff x="5380497" y="383100"/>
              <a:chExt cx="189628" cy="981668"/>
            </a:xfrm>
          </p:grpSpPr>
          <p:grpSp>
            <p:nvGrpSpPr>
              <p:cNvPr id="712" name="Google Shape;712;p31"/>
              <p:cNvGrpSpPr/>
              <p:nvPr/>
            </p:nvGrpSpPr>
            <p:grpSpPr>
              <a:xfrm>
                <a:off x="5380497" y="383100"/>
                <a:ext cx="187974" cy="130800"/>
                <a:chOff x="4804925" y="764100"/>
                <a:chExt cx="187974" cy="130800"/>
              </a:xfrm>
            </p:grpSpPr>
            <p:sp>
              <p:nvSpPr>
                <p:cNvPr id="713" name="Google Shape;713;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14" name="Google Shape;714;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715" name="Google Shape;715;p31"/>
              <p:cNvGrpSpPr/>
              <p:nvPr/>
            </p:nvGrpSpPr>
            <p:grpSpPr>
              <a:xfrm>
                <a:off x="5382151" y="822110"/>
                <a:ext cx="187974" cy="130800"/>
                <a:chOff x="4804925" y="764100"/>
                <a:chExt cx="187974" cy="130800"/>
              </a:xfrm>
            </p:grpSpPr>
            <p:sp>
              <p:nvSpPr>
                <p:cNvPr id="716" name="Google Shape;716;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17" name="Google Shape;717;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718" name="Google Shape;718;p31"/>
              <p:cNvGrpSpPr/>
              <p:nvPr/>
            </p:nvGrpSpPr>
            <p:grpSpPr>
              <a:xfrm>
                <a:off x="5382151" y="1233968"/>
                <a:ext cx="187974" cy="130800"/>
                <a:chOff x="4804925" y="764100"/>
                <a:chExt cx="187974" cy="130800"/>
              </a:xfrm>
            </p:grpSpPr>
            <p:sp>
              <p:nvSpPr>
                <p:cNvPr id="719" name="Google Shape;719;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20" name="Google Shape;720;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721" name="Google Shape;721;p31"/>
            <p:cNvGrpSpPr/>
            <p:nvPr/>
          </p:nvGrpSpPr>
          <p:grpSpPr>
            <a:xfrm>
              <a:off x="5380497" y="1678500"/>
              <a:ext cx="189628" cy="981668"/>
              <a:chOff x="5380497" y="383100"/>
              <a:chExt cx="189628" cy="981668"/>
            </a:xfrm>
          </p:grpSpPr>
          <p:grpSp>
            <p:nvGrpSpPr>
              <p:cNvPr id="722" name="Google Shape;722;p31"/>
              <p:cNvGrpSpPr/>
              <p:nvPr/>
            </p:nvGrpSpPr>
            <p:grpSpPr>
              <a:xfrm>
                <a:off x="5380497" y="383100"/>
                <a:ext cx="187974" cy="130800"/>
                <a:chOff x="4804925" y="764100"/>
                <a:chExt cx="187974" cy="130800"/>
              </a:xfrm>
            </p:grpSpPr>
            <p:sp>
              <p:nvSpPr>
                <p:cNvPr id="723" name="Google Shape;723;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24" name="Google Shape;724;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725" name="Google Shape;725;p31"/>
              <p:cNvGrpSpPr/>
              <p:nvPr/>
            </p:nvGrpSpPr>
            <p:grpSpPr>
              <a:xfrm>
                <a:off x="5382151" y="822110"/>
                <a:ext cx="187974" cy="130800"/>
                <a:chOff x="4804925" y="764100"/>
                <a:chExt cx="187974" cy="130800"/>
              </a:xfrm>
            </p:grpSpPr>
            <p:sp>
              <p:nvSpPr>
                <p:cNvPr id="726" name="Google Shape;726;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27" name="Google Shape;727;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728" name="Google Shape;728;p31"/>
              <p:cNvGrpSpPr/>
              <p:nvPr/>
            </p:nvGrpSpPr>
            <p:grpSpPr>
              <a:xfrm>
                <a:off x="5382151" y="1233968"/>
                <a:ext cx="187974" cy="130800"/>
                <a:chOff x="4804925" y="764100"/>
                <a:chExt cx="187974" cy="130800"/>
              </a:xfrm>
            </p:grpSpPr>
            <p:sp>
              <p:nvSpPr>
                <p:cNvPr id="729" name="Google Shape;729;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30" name="Google Shape;730;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731" name="Google Shape;731;p31"/>
            <p:cNvGrpSpPr/>
            <p:nvPr/>
          </p:nvGrpSpPr>
          <p:grpSpPr>
            <a:xfrm>
              <a:off x="5380497" y="2973900"/>
              <a:ext cx="189628" cy="981668"/>
              <a:chOff x="5380497" y="383100"/>
              <a:chExt cx="189628" cy="981668"/>
            </a:xfrm>
          </p:grpSpPr>
          <p:grpSp>
            <p:nvGrpSpPr>
              <p:cNvPr id="732" name="Google Shape;732;p31"/>
              <p:cNvGrpSpPr/>
              <p:nvPr/>
            </p:nvGrpSpPr>
            <p:grpSpPr>
              <a:xfrm>
                <a:off x="5380497" y="383100"/>
                <a:ext cx="187974" cy="130800"/>
                <a:chOff x="4804925" y="764100"/>
                <a:chExt cx="187974" cy="130800"/>
              </a:xfrm>
            </p:grpSpPr>
            <p:sp>
              <p:nvSpPr>
                <p:cNvPr id="733" name="Google Shape;733;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34" name="Google Shape;734;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735" name="Google Shape;735;p31"/>
              <p:cNvGrpSpPr/>
              <p:nvPr/>
            </p:nvGrpSpPr>
            <p:grpSpPr>
              <a:xfrm>
                <a:off x="5382151" y="822110"/>
                <a:ext cx="187974" cy="130800"/>
                <a:chOff x="4804925" y="764100"/>
                <a:chExt cx="187974" cy="130800"/>
              </a:xfrm>
            </p:grpSpPr>
            <p:sp>
              <p:nvSpPr>
                <p:cNvPr id="736" name="Google Shape;736;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37" name="Google Shape;737;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738" name="Google Shape;738;p31"/>
              <p:cNvGrpSpPr/>
              <p:nvPr/>
            </p:nvGrpSpPr>
            <p:grpSpPr>
              <a:xfrm>
                <a:off x="5382151" y="1233968"/>
                <a:ext cx="187974" cy="130800"/>
                <a:chOff x="4804925" y="764100"/>
                <a:chExt cx="187974" cy="130800"/>
              </a:xfrm>
            </p:grpSpPr>
            <p:sp>
              <p:nvSpPr>
                <p:cNvPr id="739" name="Google Shape;739;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40" name="Google Shape;740;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741" name="Google Shape;741;p31"/>
            <p:cNvGrpSpPr/>
            <p:nvPr/>
          </p:nvGrpSpPr>
          <p:grpSpPr>
            <a:xfrm>
              <a:off x="5380497" y="4269300"/>
              <a:ext cx="189628" cy="569810"/>
              <a:chOff x="5380497" y="383100"/>
              <a:chExt cx="189628" cy="569810"/>
            </a:xfrm>
          </p:grpSpPr>
          <p:grpSp>
            <p:nvGrpSpPr>
              <p:cNvPr id="742" name="Google Shape;742;p31"/>
              <p:cNvGrpSpPr/>
              <p:nvPr/>
            </p:nvGrpSpPr>
            <p:grpSpPr>
              <a:xfrm>
                <a:off x="5380497" y="383100"/>
                <a:ext cx="187974" cy="130800"/>
                <a:chOff x="4804925" y="764100"/>
                <a:chExt cx="187974" cy="130800"/>
              </a:xfrm>
            </p:grpSpPr>
            <p:sp>
              <p:nvSpPr>
                <p:cNvPr id="743" name="Google Shape;743;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44" name="Google Shape;744;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745" name="Google Shape;745;p31"/>
              <p:cNvGrpSpPr/>
              <p:nvPr/>
            </p:nvGrpSpPr>
            <p:grpSpPr>
              <a:xfrm>
                <a:off x="5382151" y="822110"/>
                <a:ext cx="187974" cy="130800"/>
                <a:chOff x="4804925" y="764100"/>
                <a:chExt cx="187974" cy="130800"/>
              </a:xfrm>
            </p:grpSpPr>
            <p:sp>
              <p:nvSpPr>
                <p:cNvPr id="746" name="Google Shape;746;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47" name="Google Shape;747;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grpSp>
        <p:nvGrpSpPr>
          <p:cNvPr id="748" name="Google Shape;748;p31"/>
          <p:cNvGrpSpPr/>
          <p:nvPr/>
        </p:nvGrpSpPr>
        <p:grpSpPr>
          <a:xfrm rot="5400000">
            <a:off x="3292843" y="-815956"/>
            <a:ext cx="184470" cy="1814476"/>
            <a:chOff x="5380497" y="383100"/>
            <a:chExt cx="189628" cy="1865210"/>
          </a:xfrm>
        </p:grpSpPr>
        <p:grpSp>
          <p:nvGrpSpPr>
            <p:cNvPr id="749" name="Google Shape;749;p31"/>
            <p:cNvGrpSpPr/>
            <p:nvPr/>
          </p:nvGrpSpPr>
          <p:grpSpPr>
            <a:xfrm>
              <a:off x="5380497" y="383100"/>
              <a:ext cx="189628" cy="981668"/>
              <a:chOff x="5380497" y="383100"/>
              <a:chExt cx="189628" cy="981668"/>
            </a:xfrm>
          </p:grpSpPr>
          <p:grpSp>
            <p:nvGrpSpPr>
              <p:cNvPr id="750" name="Google Shape;750;p31"/>
              <p:cNvGrpSpPr/>
              <p:nvPr/>
            </p:nvGrpSpPr>
            <p:grpSpPr>
              <a:xfrm>
                <a:off x="5380497" y="383100"/>
                <a:ext cx="187974" cy="130800"/>
                <a:chOff x="4804925" y="764100"/>
                <a:chExt cx="187974" cy="130800"/>
              </a:xfrm>
            </p:grpSpPr>
            <p:sp>
              <p:nvSpPr>
                <p:cNvPr id="751" name="Google Shape;751;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52" name="Google Shape;752;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753" name="Google Shape;753;p31"/>
              <p:cNvGrpSpPr/>
              <p:nvPr/>
            </p:nvGrpSpPr>
            <p:grpSpPr>
              <a:xfrm>
                <a:off x="5382151" y="822110"/>
                <a:ext cx="187974" cy="130800"/>
                <a:chOff x="4804925" y="764100"/>
                <a:chExt cx="187974" cy="130800"/>
              </a:xfrm>
            </p:grpSpPr>
            <p:sp>
              <p:nvSpPr>
                <p:cNvPr id="754" name="Google Shape;754;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55" name="Google Shape;755;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756" name="Google Shape;756;p31"/>
              <p:cNvGrpSpPr/>
              <p:nvPr/>
            </p:nvGrpSpPr>
            <p:grpSpPr>
              <a:xfrm>
                <a:off x="5382151" y="1233968"/>
                <a:ext cx="187974" cy="130800"/>
                <a:chOff x="4804925" y="764100"/>
                <a:chExt cx="187974" cy="130800"/>
              </a:xfrm>
            </p:grpSpPr>
            <p:sp>
              <p:nvSpPr>
                <p:cNvPr id="757" name="Google Shape;757;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58" name="Google Shape;758;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759" name="Google Shape;759;p31"/>
            <p:cNvGrpSpPr/>
            <p:nvPr/>
          </p:nvGrpSpPr>
          <p:grpSpPr>
            <a:xfrm>
              <a:off x="5380497" y="1678500"/>
              <a:ext cx="189628" cy="569810"/>
              <a:chOff x="5380497" y="383100"/>
              <a:chExt cx="189628" cy="569810"/>
            </a:xfrm>
          </p:grpSpPr>
          <p:grpSp>
            <p:nvGrpSpPr>
              <p:cNvPr id="760" name="Google Shape;760;p31"/>
              <p:cNvGrpSpPr/>
              <p:nvPr/>
            </p:nvGrpSpPr>
            <p:grpSpPr>
              <a:xfrm>
                <a:off x="5380497" y="383100"/>
                <a:ext cx="187974" cy="130800"/>
                <a:chOff x="4804925" y="764100"/>
                <a:chExt cx="187974" cy="130800"/>
              </a:xfrm>
            </p:grpSpPr>
            <p:sp>
              <p:nvSpPr>
                <p:cNvPr id="761" name="Google Shape;761;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62" name="Google Shape;762;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763" name="Google Shape;763;p31"/>
              <p:cNvGrpSpPr/>
              <p:nvPr/>
            </p:nvGrpSpPr>
            <p:grpSpPr>
              <a:xfrm>
                <a:off x="5382151" y="822110"/>
                <a:ext cx="187974" cy="130800"/>
                <a:chOff x="4804925" y="764100"/>
                <a:chExt cx="187974" cy="130800"/>
              </a:xfrm>
            </p:grpSpPr>
            <p:sp>
              <p:nvSpPr>
                <p:cNvPr id="764" name="Google Shape;764;p31"/>
                <p:cNvSpPr/>
                <p:nvPr/>
              </p:nvSpPr>
              <p:spPr>
                <a:xfrm>
                  <a:off x="4856699" y="764100"/>
                  <a:ext cx="136200" cy="1308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65" name="Google Shape;765;p31"/>
                <p:cNvSpPr/>
                <p:nvPr/>
              </p:nvSpPr>
              <p:spPr>
                <a:xfrm>
                  <a:off x="4804925" y="811200"/>
                  <a:ext cx="61800" cy="366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sp>
        <p:nvSpPr>
          <p:cNvPr id="766" name="Google Shape;766;p31"/>
          <p:cNvSpPr txBox="1"/>
          <p:nvPr>
            <p:ph type="title"/>
          </p:nvPr>
        </p:nvSpPr>
        <p:spPr>
          <a:xfrm>
            <a:off x="423975" y="3065225"/>
            <a:ext cx="1758900" cy="1847100"/>
          </a:xfrm>
          <a:prstGeom prst="rect">
            <a:avLst/>
          </a:prstGeom>
        </p:spPr>
        <p:txBody>
          <a:bodyPr anchorCtr="0" anchor="b" bIns="91425" lIns="91425" spcFirstLastPara="1" rIns="91425" wrap="square" tIns="91425">
            <a:noAutofit/>
          </a:bodyPr>
          <a:lstStyle>
            <a:lvl1pPr lvl="0">
              <a:spcBef>
                <a:spcPts val="0"/>
              </a:spcBef>
              <a:spcAft>
                <a:spcPts val="0"/>
              </a:spcAft>
              <a:buClr>
                <a:schemeClr val="lt1"/>
              </a:buClr>
              <a:buSzPts val="3000"/>
              <a:buNone/>
              <a:defRPr b="0"/>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cxnSp>
        <p:nvCxnSpPr>
          <p:cNvPr id="767" name="Google Shape;767;p31"/>
          <p:cNvCxnSpPr/>
          <p:nvPr/>
        </p:nvCxnSpPr>
        <p:spPr>
          <a:xfrm>
            <a:off x="249750" y="-22275"/>
            <a:ext cx="0" cy="5177400"/>
          </a:xfrm>
          <a:prstGeom prst="straightConnector1">
            <a:avLst/>
          </a:prstGeom>
          <a:noFill/>
          <a:ln cap="flat" cmpd="sng" w="9525">
            <a:solidFill>
              <a:schemeClr val="accent5"/>
            </a:solidFill>
            <a:prstDash val="solid"/>
            <a:round/>
            <a:headEnd len="sm" w="sm" type="none"/>
            <a:tailEnd len="sm" w="sm" type="none"/>
          </a:ln>
        </p:spPr>
      </p:cxnSp>
      <p:cxnSp>
        <p:nvCxnSpPr>
          <p:cNvPr id="768" name="Google Shape;768;p31"/>
          <p:cNvCxnSpPr/>
          <p:nvPr/>
        </p:nvCxnSpPr>
        <p:spPr>
          <a:xfrm>
            <a:off x="177000" y="-14750"/>
            <a:ext cx="0" cy="5158200"/>
          </a:xfrm>
          <a:prstGeom prst="straightConnector1">
            <a:avLst/>
          </a:prstGeom>
          <a:noFill/>
          <a:ln cap="flat" cmpd="sng" w="9525">
            <a:solidFill>
              <a:schemeClr val="accent5"/>
            </a:solidFill>
            <a:prstDash val="solid"/>
            <a:round/>
            <a:headEnd len="sm" w="sm" type="none"/>
            <a:tailEnd len="sm" w="sm" type="none"/>
          </a:ln>
        </p:spPr>
      </p:cxnSp>
      <p:sp>
        <p:nvSpPr>
          <p:cNvPr id="769" name="Google Shape;769;p31"/>
          <p:cNvSpPr txBox="1"/>
          <p:nvPr>
            <p:ph idx="2" type="title"/>
          </p:nvPr>
        </p:nvSpPr>
        <p:spPr>
          <a:xfrm>
            <a:off x="2802725" y="492300"/>
            <a:ext cx="2465700" cy="477000"/>
          </a:xfrm>
          <a:prstGeom prst="rect">
            <a:avLst/>
          </a:prstGeom>
        </p:spPr>
        <p:txBody>
          <a:bodyPr anchorCtr="0" anchor="t" bIns="91425" lIns="91425" spcFirstLastPara="1" rIns="91425" wrap="square" tIns="91425">
            <a:spAutoFit/>
          </a:bodyPr>
          <a:lstStyle>
            <a:lvl1pPr lvl="0">
              <a:lnSpc>
                <a:spcPct val="100000"/>
              </a:lnSpc>
              <a:spcBef>
                <a:spcPts val="0"/>
              </a:spcBef>
              <a:spcAft>
                <a:spcPts val="0"/>
              </a:spcAft>
              <a:buClr>
                <a:schemeClr val="lt1"/>
              </a:buClr>
              <a:buSzPts val="1800"/>
              <a:buNone/>
              <a:defRPr b="0" sz="1800"/>
            </a:lvl1pPr>
            <a:lvl2pPr lvl="1">
              <a:lnSpc>
                <a:spcPct val="100000"/>
              </a:lnSpc>
              <a:spcBef>
                <a:spcPts val="0"/>
              </a:spcBef>
              <a:spcAft>
                <a:spcPts val="0"/>
              </a:spcAft>
              <a:buClr>
                <a:schemeClr val="lt1"/>
              </a:buClr>
              <a:buSzPts val="3000"/>
              <a:buNone/>
              <a:defRPr/>
            </a:lvl2pPr>
            <a:lvl3pPr lvl="2">
              <a:lnSpc>
                <a:spcPct val="100000"/>
              </a:lnSpc>
              <a:spcBef>
                <a:spcPts val="0"/>
              </a:spcBef>
              <a:spcAft>
                <a:spcPts val="0"/>
              </a:spcAft>
              <a:buClr>
                <a:schemeClr val="lt1"/>
              </a:buClr>
              <a:buSzPts val="3000"/>
              <a:buNone/>
              <a:defRPr/>
            </a:lvl3pPr>
            <a:lvl4pPr lvl="3">
              <a:lnSpc>
                <a:spcPct val="100000"/>
              </a:lnSpc>
              <a:spcBef>
                <a:spcPts val="0"/>
              </a:spcBef>
              <a:spcAft>
                <a:spcPts val="0"/>
              </a:spcAft>
              <a:buClr>
                <a:schemeClr val="lt1"/>
              </a:buClr>
              <a:buSzPts val="3000"/>
              <a:buNone/>
              <a:defRPr/>
            </a:lvl4pPr>
            <a:lvl5pPr lvl="4">
              <a:lnSpc>
                <a:spcPct val="100000"/>
              </a:lnSpc>
              <a:spcBef>
                <a:spcPts val="0"/>
              </a:spcBef>
              <a:spcAft>
                <a:spcPts val="0"/>
              </a:spcAft>
              <a:buClr>
                <a:schemeClr val="lt1"/>
              </a:buClr>
              <a:buSzPts val="3000"/>
              <a:buNone/>
              <a:defRPr/>
            </a:lvl5pPr>
            <a:lvl6pPr lvl="5">
              <a:lnSpc>
                <a:spcPct val="100000"/>
              </a:lnSpc>
              <a:spcBef>
                <a:spcPts val="0"/>
              </a:spcBef>
              <a:spcAft>
                <a:spcPts val="0"/>
              </a:spcAft>
              <a:buClr>
                <a:schemeClr val="lt1"/>
              </a:buClr>
              <a:buSzPts val="3000"/>
              <a:buNone/>
              <a:defRPr/>
            </a:lvl6pPr>
            <a:lvl7pPr lvl="6">
              <a:lnSpc>
                <a:spcPct val="100000"/>
              </a:lnSpc>
              <a:spcBef>
                <a:spcPts val="0"/>
              </a:spcBef>
              <a:spcAft>
                <a:spcPts val="0"/>
              </a:spcAft>
              <a:buClr>
                <a:schemeClr val="lt1"/>
              </a:buClr>
              <a:buSzPts val="3000"/>
              <a:buNone/>
              <a:defRPr/>
            </a:lvl7pPr>
            <a:lvl8pPr lvl="7">
              <a:lnSpc>
                <a:spcPct val="100000"/>
              </a:lnSpc>
              <a:spcBef>
                <a:spcPts val="0"/>
              </a:spcBef>
              <a:spcAft>
                <a:spcPts val="0"/>
              </a:spcAft>
              <a:buClr>
                <a:schemeClr val="lt1"/>
              </a:buClr>
              <a:buSzPts val="3000"/>
              <a:buNone/>
              <a:defRPr/>
            </a:lvl8pPr>
            <a:lvl9pPr lvl="8">
              <a:lnSpc>
                <a:spcPct val="100000"/>
              </a:lnSpc>
              <a:spcBef>
                <a:spcPts val="0"/>
              </a:spcBef>
              <a:spcAft>
                <a:spcPts val="0"/>
              </a:spcAft>
              <a:buClr>
                <a:schemeClr val="lt1"/>
              </a:buClr>
              <a:buSzPts val="3000"/>
              <a:buNone/>
              <a:defRPr/>
            </a:lvl9pPr>
          </a:lstStyle>
          <a:p/>
        </p:txBody>
      </p:sp>
      <p:sp>
        <p:nvSpPr>
          <p:cNvPr id="770" name="Google Shape;770;p31"/>
          <p:cNvSpPr txBox="1"/>
          <p:nvPr>
            <p:ph idx="3" type="body"/>
          </p:nvPr>
        </p:nvSpPr>
        <p:spPr>
          <a:xfrm>
            <a:off x="6214525" y="1001400"/>
            <a:ext cx="2465700" cy="1346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800"/>
              </a:spcBef>
              <a:spcAft>
                <a:spcPts val="0"/>
              </a:spcAft>
              <a:buSzPts val="1000"/>
              <a:buChar char="○"/>
              <a:defRPr sz="1000"/>
            </a:lvl2pPr>
            <a:lvl3pPr indent="-292100" lvl="2" marL="1371600">
              <a:spcBef>
                <a:spcPts val="800"/>
              </a:spcBef>
              <a:spcAft>
                <a:spcPts val="0"/>
              </a:spcAft>
              <a:buSzPts val="1000"/>
              <a:buChar char="■"/>
              <a:defRPr sz="1000"/>
            </a:lvl3pPr>
            <a:lvl4pPr indent="-292100" lvl="3" marL="1828800">
              <a:spcBef>
                <a:spcPts val="800"/>
              </a:spcBef>
              <a:spcAft>
                <a:spcPts val="0"/>
              </a:spcAft>
              <a:buSzPts val="1000"/>
              <a:buChar char="●"/>
              <a:defRPr sz="1000"/>
            </a:lvl4pPr>
            <a:lvl5pPr indent="-292100" lvl="4" marL="2286000">
              <a:spcBef>
                <a:spcPts val="800"/>
              </a:spcBef>
              <a:spcAft>
                <a:spcPts val="0"/>
              </a:spcAft>
              <a:buSzPts val="1000"/>
              <a:buChar char="○"/>
              <a:defRPr sz="1000"/>
            </a:lvl5pPr>
            <a:lvl6pPr indent="-292100" lvl="5" marL="2743200">
              <a:spcBef>
                <a:spcPts val="800"/>
              </a:spcBef>
              <a:spcAft>
                <a:spcPts val="0"/>
              </a:spcAft>
              <a:buSzPts val="1000"/>
              <a:buChar char="■"/>
              <a:defRPr sz="1000"/>
            </a:lvl6pPr>
            <a:lvl7pPr indent="-292100" lvl="6" marL="3200400">
              <a:spcBef>
                <a:spcPts val="800"/>
              </a:spcBef>
              <a:spcAft>
                <a:spcPts val="0"/>
              </a:spcAft>
              <a:buSzPts val="1000"/>
              <a:buChar char="●"/>
              <a:defRPr sz="1000"/>
            </a:lvl7pPr>
            <a:lvl8pPr indent="-292100" lvl="7" marL="3657600">
              <a:spcBef>
                <a:spcPts val="800"/>
              </a:spcBef>
              <a:spcAft>
                <a:spcPts val="0"/>
              </a:spcAft>
              <a:buSzPts val="1000"/>
              <a:buChar char="○"/>
              <a:defRPr sz="1000"/>
            </a:lvl8pPr>
            <a:lvl9pPr indent="-292100" lvl="8" marL="4114800">
              <a:spcBef>
                <a:spcPts val="800"/>
              </a:spcBef>
              <a:spcAft>
                <a:spcPts val="800"/>
              </a:spcAft>
              <a:buSzPts val="1000"/>
              <a:buChar char="■"/>
              <a:defRPr sz="1000"/>
            </a:lvl9pPr>
          </a:lstStyle>
          <a:p/>
        </p:txBody>
      </p:sp>
      <p:sp>
        <p:nvSpPr>
          <p:cNvPr id="771" name="Google Shape;771;p31"/>
          <p:cNvSpPr txBox="1"/>
          <p:nvPr>
            <p:ph idx="4" type="title"/>
          </p:nvPr>
        </p:nvSpPr>
        <p:spPr>
          <a:xfrm>
            <a:off x="6214750" y="492300"/>
            <a:ext cx="2465700" cy="477000"/>
          </a:xfrm>
          <a:prstGeom prst="rect">
            <a:avLst/>
          </a:prstGeom>
        </p:spPr>
        <p:txBody>
          <a:bodyPr anchorCtr="0" anchor="t" bIns="91425" lIns="91425" spcFirstLastPara="1" rIns="91425" wrap="square" tIns="91425">
            <a:spAutoFit/>
          </a:bodyPr>
          <a:lstStyle>
            <a:lvl1pPr lvl="0">
              <a:lnSpc>
                <a:spcPct val="100000"/>
              </a:lnSpc>
              <a:spcBef>
                <a:spcPts val="0"/>
              </a:spcBef>
              <a:spcAft>
                <a:spcPts val="0"/>
              </a:spcAft>
              <a:buClr>
                <a:schemeClr val="lt1"/>
              </a:buClr>
              <a:buSzPts val="1800"/>
              <a:buNone/>
              <a:defRPr b="0" sz="1800"/>
            </a:lvl1pPr>
            <a:lvl2pPr lvl="1">
              <a:lnSpc>
                <a:spcPct val="100000"/>
              </a:lnSpc>
              <a:spcBef>
                <a:spcPts val="0"/>
              </a:spcBef>
              <a:spcAft>
                <a:spcPts val="0"/>
              </a:spcAft>
              <a:buClr>
                <a:schemeClr val="lt1"/>
              </a:buClr>
              <a:buSzPts val="3000"/>
              <a:buNone/>
              <a:defRPr/>
            </a:lvl2pPr>
            <a:lvl3pPr lvl="2">
              <a:lnSpc>
                <a:spcPct val="100000"/>
              </a:lnSpc>
              <a:spcBef>
                <a:spcPts val="0"/>
              </a:spcBef>
              <a:spcAft>
                <a:spcPts val="0"/>
              </a:spcAft>
              <a:buClr>
                <a:schemeClr val="lt1"/>
              </a:buClr>
              <a:buSzPts val="3000"/>
              <a:buNone/>
              <a:defRPr/>
            </a:lvl3pPr>
            <a:lvl4pPr lvl="3">
              <a:lnSpc>
                <a:spcPct val="100000"/>
              </a:lnSpc>
              <a:spcBef>
                <a:spcPts val="0"/>
              </a:spcBef>
              <a:spcAft>
                <a:spcPts val="0"/>
              </a:spcAft>
              <a:buClr>
                <a:schemeClr val="lt1"/>
              </a:buClr>
              <a:buSzPts val="3000"/>
              <a:buNone/>
              <a:defRPr/>
            </a:lvl4pPr>
            <a:lvl5pPr lvl="4">
              <a:lnSpc>
                <a:spcPct val="100000"/>
              </a:lnSpc>
              <a:spcBef>
                <a:spcPts val="0"/>
              </a:spcBef>
              <a:spcAft>
                <a:spcPts val="0"/>
              </a:spcAft>
              <a:buClr>
                <a:schemeClr val="lt1"/>
              </a:buClr>
              <a:buSzPts val="3000"/>
              <a:buNone/>
              <a:defRPr/>
            </a:lvl5pPr>
            <a:lvl6pPr lvl="5">
              <a:lnSpc>
                <a:spcPct val="100000"/>
              </a:lnSpc>
              <a:spcBef>
                <a:spcPts val="0"/>
              </a:spcBef>
              <a:spcAft>
                <a:spcPts val="0"/>
              </a:spcAft>
              <a:buClr>
                <a:schemeClr val="lt1"/>
              </a:buClr>
              <a:buSzPts val="3000"/>
              <a:buNone/>
              <a:defRPr/>
            </a:lvl6pPr>
            <a:lvl7pPr lvl="6">
              <a:lnSpc>
                <a:spcPct val="100000"/>
              </a:lnSpc>
              <a:spcBef>
                <a:spcPts val="0"/>
              </a:spcBef>
              <a:spcAft>
                <a:spcPts val="0"/>
              </a:spcAft>
              <a:buClr>
                <a:schemeClr val="lt1"/>
              </a:buClr>
              <a:buSzPts val="3000"/>
              <a:buNone/>
              <a:defRPr/>
            </a:lvl7pPr>
            <a:lvl8pPr lvl="7">
              <a:lnSpc>
                <a:spcPct val="100000"/>
              </a:lnSpc>
              <a:spcBef>
                <a:spcPts val="0"/>
              </a:spcBef>
              <a:spcAft>
                <a:spcPts val="0"/>
              </a:spcAft>
              <a:buClr>
                <a:schemeClr val="lt1"/>
              </a:buClr>
              <a:buSzPts val="3000"/>
              <a:buNone/>
              <a:defRPr/>
            </a:lvl8pPr>
            <a:lvl9pPr lvl="8">
              <a:lnSpc>
                <a:spcPct val="100000"/>
              </a:lnSpc>
              <a:spcBef>
                <a:spcPts val="0"/>
              </a:spcBef>
              <a:spcAft>
                <a:spcPts val="0"/>
              </a:spcAft>
              <a:buClr>
                <a:schemeClr val="lt1"/>
              </a:buClr>
              <a:buSzPts val="3000"/>
              <a:buNone/>
              <a:defRPr/>
            </a:lvl9pPr>
          </a:lstStyle>
          <a:p/>
        </p:txBody>
      </p:sp>
      <p:sp>
        <p:nvSpPr>
          <p:cNvPr id="772" name="Google Shape;772;p31"/>
          <p:cNvSpPr txBox="1"/>
          <p:nvPr>
            <p:ph idx="5" type="body"/>
          </p:nvPr>
        </p:nvSpPr>
        <p:spPr>
          <a:xfrm>
            <a:off x="2802500" y="3442350"/>
            <a:ext cx="2465700" cy="1346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800"/>
              </a:spcBef>
              <a:spcAft>
                <a:spcPts val="0"/>
              </a:spcAft>
              <a:buSzPts val="1000"/>
              <a:buChar char="○"/>
              <a:defRPr sz="1000"/>
            </a:lvl2pPr>
            <a:lvl3pPr indent="-292100" lvl="2" marL="1371600">
              <a:spcBef>
                <a:spcPts val="800"/>
              </a:spcBef>
              <a:spcAft>
                <a:spcPts val="0"/>
              </a:spcAft>
              <a:buSzPts val="1000"/>
              <a:buChar char="■"/>
              <a:defRPr sz="1000"/>
            </a:lvl3pPr>
            <a:lvl4pPr indent="-292100" lvl="3" marL="1828800">
              <a:spcBef>
                <a:spcPts val="800"/>
              </a:spcBef>
              <a:spcAft>
                <a:spcPts val="0"/>
              </a:spcAft>
              <a:buSzPts val="1000"/>
              <a:buChar char="●"/>
              <a:defRPr sz="1000"/>
            </a:lvl4pPr>
            <a:lvl5pPr indent="-292100" lvl="4" marL="2286000">
              <a:spcBef>
                <a:spcPts val="800"/>
              </a:spcBef>
              <a:spcAft>
                <a:spcPts val="0"/>
              </a:spcAft>
              <a:buSzPts val="1000"/>
              <a:buChar char="○"/>
              <a:defRPr sz="1000"/>
            </a:lvl5pPr>
            <a:lvl6pPr indent="-292100" lvl="5" marL="2743200">
              <a:spcBef>
                <a:spcPts val="800"/>
              </a:spcBef>
              <a:spcAft>
                <a:spcPts val="0"/>
              </a:spcAft>
              <a:buSzPts val="1000"/>
              <a:buChar char="■"/>
              <a:defRPr sz="1000"/>
            </a:lvl6pPr>
            <a:lvl7pPr indent="-292100" lvl="6" marL="3200400">
              <a:spcBef>
                <a:spcPts val="800"/>
              </a:spcBef>
              <a:spcAft>
                <a:spcPts val="0"/>
              </a:spcAft>
              <a:buSzPts val="1000"/>
              <a:buChar char="●"/>
              <a:defRPr sz="1000"/>
            </a:lvl7pPr>
            <a:lvl8pPr indent="-292100" lvl="7" marL="3657600">
              <a:spcBef>
                <a:spcPts val="800"/>
              </a:spcBef>
              <a:spcAft>
                <a:spcPts val="0"/>
              </a:spcAft>
              <a:buSzPts val="1000"/>
              <a:buChar char="○"/>
              <a:defRPr sz="1000"/>
            </a:lvl8pPr>
            <a:lvl9pPr indent="-292100" lvl="8" marL="4114800">
              <a:spcBef>
                <a:spcPts val="800"/>
              </a:spcBef>
              <a:spcAft>
                <a:spcPts val="800"/>
              </a:spcAft>
              <a:buSzPts val="1000"/>
              <a:buChar char="■"/>
              <a:defRPr sz="1000"/>
            </a:lvl9pPr>
          </a:lstStyle>
          <a:p/>
        </p:txBody>
      </p:sp>
      <p:sp>
        <p:nvSpPr>
          <p:cNvPr id="773" name="Google Shape;773;p31"/>
          <p:cNvSpPr txBox="1"/>
          <p:nvPr>
            <p:ph idx="6" type="title"/>
          </p:nvPr>
        </p:nvSpPr>
        <p:spPr>
          <a:xfrm>
            <a:off x="2802725" y="2933250"/>
            <a:ext cx="2465700" cy="477000"/>
          </a:xfrm>
          <a:prstGeom prst="rect">
            <a:avLst/>
          </a:prstGeom>
        </p:spPr>
        <p:txBody>
          <a:bodyPr anchorCtr="0" anchor="t" bIns="91425" lIns="91425" spcFirstLastPara="1" rIns="91425" wrap="square" tIns="91425">
            <a:spAutoFit/>
          </a:bodyPr>
          <a:lstStyle>
            <a:lvl1pPr lvl="0">
              <a:lnSpc>
                <a:spcPct val="100000"/>
              </a:lnSpc>
              <a:spcBef>
                <a:spcPts val="0"/>
              </a:spcBef>
              <a:spcAft>
                <a:spcPts val="0"/>
              </a:spcAft>
              <a:buClr>
                <a:schemeClr val="lt1"/>
              </a:buClr>
              <a:buSzPts val="1800"/>
              <a:buNone/>
              <a:defRPr b="0" sz="1800"/>
            </a:lvl1pPr>
            <a:lvl2pPr lvl="1">
              <a:lnSpc>
                <a:spcPct val="100000"/>
              </a:lnSpc>
              <a:spcBef>
                <a:spcPts val="0"/>
              </a:spcBef>
              <a:spcAft>
                <a:spcPts val="0"/>
              </a:spcAft>
              <a:buClr>
                <a:schemeClr val="lt1"/>
              </a:buClr>
              <a:buSzPts val="3000"/>
              <a:buNone/>
              <a:defRPr/>
            </a:lvl2pPr>
            <a:lvl3pPr lvl="2">
              <a:lnSpc>
                <a:spcPct val="100000"/>
              </a:lnSpc>
              <a:spcBef>
                <a:spcPts val="0"/>
              </a:spcBef>
              <a:spcAft>
                <a:spcPts val="0"/>
              </a:spcAft>
              <a:buClr>
                <a:schemeClr val="lt1"/>
              </a:buClr>
              <a:buSzPts val="3000"/>
              <a:buNone/>
              <a:defRPr/>
            </a:lvl3pPr>
            <a:lvl4pPr lvl="3">
              <a:lnSpc>
                <a:spcPct val="100000"/>
              </a:lnSpc>
              <a:spcBef>
                <a:spcPts val="0"/>
              </a:spcBef>
              <a:spcAft>
                <a:spcPts val="0"/>
              </a:spcAft>
              <a:buClr>
                <a:schemeClr val="lt1"/>
              </a:buClr>
              <a:buSzPts val="3000"/>
              <a:buNone/>
              <a:defRPr/>
            </a:lvl4pPr>
            <a:lvl5pPr lvl="4">
              <a:lnSpc>
                <a:spcPct val="100000"/>
              </a:lnSpc>
              <a:spcBef>
                <a:spcPts val="0"/>
              </a:spcBef>
              <a:spcAft>
                <a:spcPts val="0"/>
              </a:spcAft>
              <a:buClr>
                <a:schemeClr val="lt1"/>
              </a:buClr>
              <a:buSzPts val="3000"/>
              <a:buNone/>
              <a:defRPr/>
            </a:lvl5pPr>
            <a:lvl6pPr lvl="5">
              <a:lnSpc>
                <a:spcPct val="100000"/>
              </a:lnSpc>
              <a:spcBef>
                <a:spcPts val="0"/>
              </a:spcBef>
              <a:spcAft>
                <a:spcPts val="0"/>
              </a:spcAft>
              <a:buClr>
                <a:schemeClr val="lt1"/>
              </a:buClr>
              <a:buSzPts val="3000"/>
              <a:buNone/>
              <a:defRPr/>
            </a:lvl6pPr>
            <a:lvl7pPr lvl="6">
              <a:lnSpc>
                <a:spcPct val="100000"/>
              </a:lnSpc>
              <a:spcBef>
                <a:spcPts val="0"/>
              </a:spcBef>
              <a:spcAft>
                <a:spcPts val="0"/>
              </a:spcAft>
              <a:buClr>
                <a:schemeClr val="lt1"/>
              </a:buClr>
              <a:buSzPts val="3000"/>
              <a:buNone/>
              <a:defRPr/>
            </a:lvl7pPr>
            <a:lvl8pPr lvl="7">
              <a:lnSpc>
                <a:spcPct val="100000"/>
              </a:lnSpc>
              <a:spcBef>
                <a:spcPts val="0"/>
              </a:spcBef>
              <a:spcAft>
                <a:spcPts val="0"/>
              </a:spcAft>
              <a:buClr>
                <a:schemeClr val="lt1"/>
              </a:buClr>
              <a:buSzPts val="3000"/>
              <a:buNone/>
              <a:defRPr/>
            </a:lvl8pPr>
            <a:lvl9pPr lvl="8">
              <a:lnSpc>
                <a:spcPct val="100000"/>
              </a:lnSpc>
              <a:spcBef>
                <a:spcPts val="0"/>
              </a:spcBef>
              <a:spcAft>
                <a:spcPts val="0"/>
              </a:spcAft>
              <a:buClr>
                <a:schemeClr val="lt1"/>
              </a:buClr>
              <a:buSzPts val="3000"/>
              <a:buNone/>
              <a:defRPr/>
            </a:lvl9pPr>
          </a:lstStyle>
          <a:p/>
        </p:txBody>
      </p:sp>
      <p:sp>
        <p:nvSpPr>
          <p:cNvPr id="774" name="Google Shape;774;p31"/>
          <p:cNvSpPr txBox="1"/>
          <p:nvPr>
            <p:ph idx="7" type="body"/>
          </p:nvPr>
        </p:nvSpPr>
        <p:spPr>
          <a:xfrm>
            <a:off x="6214525" y="3442350"/>
            <a:ext cx="2465700" cy="1346100"/>
          </a:xfrm>
          <a:prstGeom prst="rect">
            <a:avLst/>
          </a:prstGeom>
        </p:spPr>
        <p:txBody>
          <a:bodyPr anchorCtr="0" anchor="t" bIns="91425" lIns="91425" spcFirstLastPara="1" rIns="91425" wrap="square" tIns="91425">
            <a:noAutofit/>
          </a:bodyPr>
          <a:lstStyle>
            <a:lvl1pPr indent="-292100" lvl="0" marL="457200">
              <a:spcBef>
                <a:spcPts val="0"/>
              </a:spcBef>
              <a:spcAft>
                <a:spcPts val="0"/>
              </a:spcAft>
              <a:buSzPts val="1000"/>
              <a:buChar char="●"/>
              <a:defRPr sz="1000"/>
            </a:lvl1pPr>
            <a:lvl2pPr indent="-292100" lvl="1" marL="914400">
              <a:spcBef>
                <a:spcPts val="800"/>
              </a:spcBef>
              <a:spcAft>
                <a:spcPts val="0"/>
              </a:spcAft>
              <a:buSzPts val="1000"/>
              <a:buChar char="○"/>
              <a:defRPr sz="1000"/>
            </a:lvl2pPr>
            <a:lvl3pPr indent="-292100" lvl="2" marL="1371600">
              <a:spcBef>
                <a:spcPts val="800"/>
              </a:spcBef>
              <a:spcAft>
                <a:spcPts val="0"/>
              </a:spcAft>
              <a:buSzPts val="1000"/>
              <a:buChar char="■"/>
              <a:defRPr sz="1000"/>
            </a:lvl3pPr>
            <a:lvl4pPr indent="-292100" lvl="3" marL="1828800">
              <a:spcBef>
                <a:spcPts val="800"/>
              </a:spcBef>
              <a:spcAft>
                <a:spcPts val="0"/>
              </a:spcAft>
              <a:buSzPts val="1000"/>
              <a:buChar char="●"/>
              <a:defRPr sz="1000"/>
            </a:lvl4pPr>
            <a:lvl5pPr indent="-292100" lvl="4" marL="2286000">
              <a:spcBef>
                <a:spcPts val="800"/>
              </a:spcBef>
              <a:spcAft>
                <a:spcPts val="0"/>
              </a:spcAft>
              <a:buSzPts val="1000"/>
              <a:buChar char="○"/>
              <a:defRPr sz="1000"/>
            </a:lvl5pPr>
            <a:lvl6pPr indent="-292100" lvl="5" marL="2743200">
              <a:spcBef>
                <a:spcPts val="800"/>
              </a:spcBef>
              <a:spcAft>
                <a:spcPts val="0"/>
              </a:spcAft>
              <a:buSzPts val="1000"/>
              <a:buChar char="■"/>
              <a:defRPr sz="1000"/>
            </a:lvl6pPr>
            <a:lvl7pPr indent="-292100" lvl="6" marL="3200400">
              <a:spcBef>
                <a:spcPts val="800"/>
              </a:spcBef>
              <a:spcAft>
                <a:spcPts val="0"/>
              </a:spcAft>
              <a:buSzPts val="1000"/>
              <a:buChar char="●"/>
              <a:defRPr sz="1000"/>
            </a:lvl7pPr>
            <a:lvl8pPr indent="-292100" lvl="7" marL="3657600">
              <a:spcBef>
                <a:spcPts val="800"/>
              </a:spcBef>
              <a:spcAft>
                <a:spcPts val="0"/>
              </a:spcAft>
              <a:buSzPts val="1000"/>
              <a:buChar char="○"/>
              <a:defRPr sz="1000"/>
            </a:lvl8pPr>
            <a:lvl9pPr indent="-292100" lvl="8" marL="4114800">
              <a:spcBef>
                <a:spcPts val="800"/>
              </a:spcBef>
              <a:spcAft>
                <a:spcPts val="800"/>
              </a:spcAft>
              <a:buSzPts val="1000"/>
              <a:buChar char="■"/>
              <a:defRPr sz="1000"/>
            </a:lvl9pPr>
          </a:lstStyle>
          <a:p/>
        </p:txBody>
      </p:sp>
      <p:sp>
        <p:nvSpPr>
          <p:cNvPr id="775" name="Google Shape;775;p31"/>
          <p:cNvSpPr txBox="1"/>
          <p:nvPr>
            <p:ph idx="8" type="title"/>
          </p:nvPr>
        </p:nvSpPr>
        <p:spPr>
          <a:xfrm>
            <a:off x="6214750" y="2933250"/>
            <a:ext cx="2465700" cy="477000"/>
          </a:xfrm>
          <a:prstGeom prst="rect">
            <a:avLst/>
          </a:prstGeom>
        </p:spPr>
        <p:txBody>
          <a:bodyPr anchorCtr="0" anchor="t" bIns="91425" lIns="91425" spcFirstLastPara="1" rIns="91425" wrap="square" tIns="91425">
            <a:spAutoFit/>
          </a:bodyPr>
          <a:lstStyle>
            <a:lvl1pPr lvl="0">
              <a:lnSpc>
                <a:spcPct val="100000"/>
              </a:lnSpc>
              <a:spcBef>
                <a:spcPts val="0"/>
              </a:spcBef>
              <a:spcAft>
                <a:spcPts val="0"/>
              </a:spcAft>
              <a:buClr>
                <a:schemeClr val="lt1"/>
              </a:buClr>
              <a:buSzPts val="1800"/>
              <a:buNone/>
              <a:defRPr b="0" sz="1800"/>
            </a:lvl1pPr>
            <a:lvl2pPr lvl="1">
              <a:lnSpc>
                <a:spcPct val="100000"/>
              </a:lnSpc>
              <a:spcBef>
                <a:spcPts val="0"/>
              </a:spcBef>
              <a:spcAft>
                <a:spcPts val="0"/>
              </a:spcAft>
              <a:buClr>
                <a:schemeClr val="lt1"/>
              </a:buClr>
              <a:buSzPts val="3000"/>
              <a:buNone/>
              <a:defRPr/>
            </a:lvl2pPr>
            <a:lvl3pPr lvl="2">
              <a:lnSpc>
                <a:spcPct val="100000"/>
              </a:lnSpc>
              <a:spcBef>
                <a:spcPts val="0"/>
              </a:spcBef>
              <a:spcAft>
                <a:spcPts val="0"/>
              </a:spcAft>
              <a:buClr>
                <a:schemeClr val="lt1"/>
              </a:buClr>
              <a:buSzPts val="3000"/>
              <a:buNone/>
              <a:defRPr/>
            </a:lvl3pPr>
            <a:lvl4pPr lvl="3">
              <a:lnSpc>
                <a:spcPct val="100000"/>
              </a:lnSpc>
              <a:spcBef>
                <a:spcPts val="0"/>
              </a:spcBef>
              <a:spcAft>
                <a:spcPts val="0"/>
              </a:spcAft>
              <a:buClr>
                <a:schemeClr val="lt1"/>
              </a:buClr>
              <a:buSzPts val="3000"/>
              <a:buNone/>
              <a:defRPr/>
            </a:lvl4pPr>
            <a:lvl5pPr lvl="4">
              <a:lnSpc>
                <a:spcPct val="100000"/>
              </a:lnSpc>
              <a:spcBef>
                <a:spcPts val="0"/>
              </a:spcBef>
              <a:spcAft>
                <a:spcPts val="0"/>
              </a:spcAft>
              <a:buClr>
                <a:schemeClr val="lt1"/>
              </a:buClr>
              <a:buSzPts val="3000"/>
              <a:buNone/>
              <a:defRPr/>
            </a:lvl5pPr>
            <a:lvl6pPr lvl="5">
              <a:lnSpc>
                <a:spcPct val="100000"/>
              </a:lnSpc>
              <a:spcBef>
                <a:spcPts val="0"/>
              </a:spcBef>
              <a:spcAft>
                <a:spcPts val="0"/>
              </a:spcAft>
              <a:buClr>
                <a:schemeClr val="lt1"/>
              </a:buClr>
              <a:buSzPts val="3000"/>
              <a:buNone/>
              <a:defRPr/>
            </a:lvl6pPr>
            <a:lvl7pPr lvl="6">
              <a:lnSpc>
                <a:spcPct val="100000"/>
              </a:lnSpc>
              <a:spcBef>
                <a:spcPts val="0"/>
              </a:spcBef>
              <a:spcAft>
                <a:spcPts val="0"/>
              </a:spcAft>
              <a:buClr>
                <a:schemeClr val="lt1"/>
              </a:buClr>
              <a:buSzPts val="3000"/>
              <a:buNone/>
              <a:defRPr/>
            </a:lvl7pPr>
            <a:lvl8pPr lvl="7">
              <a:lnSpc>
                <a:spcPct val="100000"/>
              </a:lnSpc>
              <a:spcBef>
                <a:spcPts val="0"/>
              </a:spcBef>
              <a:spcAft>
                <a:spcPts val="0"/>
              </a:spcAft>
              <a:buClr>
                <a:schemeClr val="lt1"/>
              </a:buClr>
              <a:buSzPts val="3000"/>
              <a:buNone/>
              <a:defRPr/>
            </a:lvl8pPr>
            <a:lvl9pPr lvl="8">
              <a:lnSpc>
                <a:spcPct val="100000"/>
              </a:lnSpc>
              <a:spcBef>
                <a:spcPts val="0"/>
              </a:spcBef>
              <a:spcAft>
                <a:spcPts val="0"/>
              </a:spcAft>
              <a:buClr>
                <a:schemeClr val="lt1"/>
              </a:buClr>
              <a:buSzPts val="30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pen Agenda 1">
  <p:cSld name="BLANK_1_1_1_1_1_1_1_1_1_3">
    <p:bg>
      <p:bgPr>
        <a:solidFill>
          <a:schemeClr val="lt1"/>
        </a:solidFill>
      </p:bgPr>
    </p:bg>
    <p:spTree>
      <p:nvGrpSpPr>
        <p:cNvPr id="776" name="Shape 776"/>
        <p:cNvGrpSpPr/>
        <p:nvPr/>
      </p:nvGrpSpPr>
      <p:grpSpPr>
        <a:xfrm>
          <a:off x="0" y="0"/>
          <a:ext cx="0" cy="0"/>
          <a:chOff x="0" y="0"/>
          <a:chExt cx="0" cy="0"/>
        </a:xfrm>
      </p:grpSpPr>
      <p:sp>
        <p:nvSpPr>
          <p:cNvPr id="777" name="Google Shape;777;p32"/>
          <p:cNvSpPr/>
          <p:nvPr/>
        </p:nvSpPr>
        <p:spPr>
          <a:xfrm>
            <a:off x="995475" y="201175"/>
            <a:ext cx="7341600" cy="4557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78" name="Google Shape;778;p32"/>
          <p:cNvSpPr/>
          <p:nvPr/>
        </p:nvSpPr>
        <p:spPr>
          <a:xfrm>
            <a:off x="1128250" y="276575"/>
            <a:ext cx="7108800" cy="45177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79" name="Google Shape;779;p32"/>
          <p:cNvSpPr/>
          <p:nvPr/>
        </p:nvSpPr>
        <p:spPr>
          <a:xfrm>
            <a:off x="4407875" y="312925"/>
            <a:ext cx="3729600" cy="4517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780" name="Google Shape;780;p32"/>
          <p:cNvSpPr/>
          <p:nvPr/>
        </p:nvSpPr>
        <p:spPr>
          <a:xfrm>
            <a:off x="1217200" y="312875"/>
            <a:ext cx="3165000" cy="4517700"/>
          </a:xfrm>
          <a:prstGeom prst="rect">
            <a:avLst/>
          </a:prstGeom>
          <a:solidFill>
            <a:schemeClr val="dk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nvGrpSpPr>
          <p:cNvPr id="781" name="Google Shape;781;p32"/>
          <p:cNvGrpSpPr/>
          <p:nvPr/>
        </p:nvGrpSpPr>
        <p:grpSpPr>
          <a:xfrm>
            <a:off x="1211779" y="312875"/>
            <a:ext cx="3165000" cy="4517700"/>
            <a:chOff x="1211779" y="312875"/>
            <a:chExt cx="3165000" cy="4517700"/>
          </a:xfrm>
        </p:grpSpPr>
        <p:cxnSp>
          <p:nvCxnSpPr>
            <p:cNvPr id="782" name="Google Shape;782;p32"/>
            <p:cNvCxnSpPr/>
            <p:nvPr/>
          </p:nvCxnSpPr>
          <p:spPr>
            <a:xfrm>
              <a:off x="3624778" y="312875"/>
              <a:ext cx="0" cy="4517700"/>
            </a:xfrm>
            <a:prstGeom prst="straightConnector1">
              <a:avLst/>
            </a:prstGeom>
            <a:noFill/>
            <a:ln cap="flat" cmpd="sng" w="9525">
              <a:solidFill>
                <a:schemeClr val="accent5"/>
              </a:solidFill>
              <a:prstDash val="solid"/>
              <a:round/>
              <a:headEnd len="sm" w="sm" type="none"/>
              <a:tailEnd len="sm" w="sm" type="none"/>
            </a:ln>
          </p:spPr>
        </p:cxnSp>
        <p:cxnSp>
          <p:nvCxnSpPr>
            <p:cNvPr id="783" name="Google Shape;783;p32"/>
            <p:cNvCxnSpPr/>
            <p:nvPr/>
          </p:nvCxnSpPr>
          <p:spPr>
            <a:xfrm>
              <a:off x="4031178" y="312875"/>
              <a:ext cx="0" cy="4517700"/>
            </a:xfrm>
            <a:prstGeom prst="straightConnector1">
              <a:avLst/>
            </a:prstGeom>
            <a:noFill/>
            <a:ln cap="flat" cmpd="sng" w="9525">
              <a:solidFill>
                <a:schemeClr val="accent5"/>
              </a:solidFill>
              <a:prstDash val="solid"/>
              <a:round/>
              <a:headEnd len="sm" w="sm" type="none"/>
              <a:tailEnd len="sm" w="sm" type="none"/>
            </a:ln>
          </p:spPr>
        </p:cxnSp>
        <p:grpSp>
          <p:nvGrpSpPr>
            <p:cNvPr id="784" name="Google Shape;784;p32"/>
            <p:cNvGrpSpPr/>
            <p:nvPr/>
          </p:nvGrpSpPr>
          <p:grpSpPr>
            <a:xfrm>
              <a:off x="1211779" y="312875"/>
              <a:ext cx="3165000" cy="4517700"/>
              <a:chOff x="462650" y="259175"/>
              <a:chExt cx="3165000" cy="4517700"/>
            </a:xfrm>
          </p:grpSpPr>
          <p:cxnSp>
            <p:nvCxnSpPr>
              <p:cNvPr id="785" name="Google Shape;785;p32"/>
              <p:cNvCxnSpPr/>
              <p:nvPr/>
            </p:nvCxnSpPr>
            <p:spPr>
              <a:xfrm>
                <a:off x="843650" y="259175"/>
                <a:ext cx="0" cy="4517700"/>
              </a:xfrm>
              <a:prstGeom prst="straightConnector1">
                <a:avLst/>
              </a:prstGeom>
              <a:noFill/>
              <a:ln cap="flat" cmpd="sng" w="9525">
                <a:solidFill>
                  <a:schemeClr val="accent5"/>
                </a:solidFill>
                <a:prstDash val="solid"/>
                <a:round/>
                <a:headEnd len="sm" w="sm" type="none"/>
                <a:tailEnd len="sm" w="sm" type="none"/>
              </a:ln>
            </p:spPr>
          </p:cxnSp>
          <p:cxnSp>
            <p:nvCxnSpPr>
              <p:cNvPr id="786" name="Google Shape;786;p32"/>
              <p:cNvCxnSpPr/>
              <p:nvPr/>
            </p:nvCxnSpPr>
            <p:spPr>
              <a:xfrm>
                <a:off x="1250050" y="259175"/>
                <a:ext cx="0" cy="4517700"/>
              </a:xfrm>
              <a:prstGeom prst="straightConnector1">
                <a:avLst/>
              </a:prstGeom>
              <a:noFill/>
              <a:ln cap="flat" cmpd="sng" w="9525">
                <a:solidFill>
                  <a:schemeClr val="accent5"/>
                </a:solidFill>
                <a:prstDash val="solid"/>
                <a:round/>
                <a:headEnd len="sm" w="sm" type="none"/>
                <a:tailEnd len="sm" w="sm" type="none"/>
              </a:ln>
            </p:spPr>
          </p:cxnSp>
          <p:cxnSp>
            <p:nvCxnSpPr>
              <p:cNvPr id="787" name="Google Shape;787;p32"/>
              <p:cNvCxnSpPr/>
              <p:nvPr/>
            </p:nvCxnSpPr>
            <p:spPr>
              <a:xfrm>
                <a:off x="1656450" y="259175"/>
                <a:ext cx="0" cy="4517700"/>
              </a:xfrm>
              <a:prstGeom prst="straightConnector1">
                <a:avLst/>
              </a:prstGeom>
              <a:noFill/>
              <a:ln cap="flat" cmpd="sng" w="9525">
                <a:solidFill>
                  <a:schemeClr val="accent5"/>
                </a:solidFill>
                <a:prstDash val="solid"/>
                <a:round/>
                <a:headEnd len="sm" w="sm" type="none"/>
                <a:tailEnd len="sm" w="sm" type="none"/>
              </a:ln>
            </p:spPr>
          </p:cxnSp>
          <p:cxnSp>
            <p:nvCxnSpPr>
              <p:cNvPr id="788" name="Google Shape;788;p32"/>
              <p:cNvCxnSpPr/>
              <p:nvPr/>
            </p:nvCxnSpPr>
            <p:spPr>
              <a:xfrm>
                <a:off x="2062850" y="259175"/>
                <a:ext cx="0" cy="4517700"/>
              </a:xfrm>
              <a:prstGeom prst="straightConnector1">
                <a:avLst/>
              </a:prstGeom>
              <a:noFill/>
              <a:ln cap="flat" cmpd="sng" w="9525">
                <a:solidFill>
                  <a:schemeClr val="accent5"/>
                </a:solidFill>
                <a:prstDash val="solid"/>
                <a:round/>
                <a:headEnd len="sm" w="sm" type="none"/>
                <a:tailEnd len="sm" w="sm" type="none"/>
              </a:ln>
            </p:spPr>
          </p:cxnSp>
          <p:cxnSp>
            <p:nvCxnSpPr>
              <p:cNvPr id="789" name="Google Shape;789;p32"/>
              <p:cNvCxnSpPr/>
              <p:nvPr/>
            </p:nvCxnSpPr>
            <p:spPr>
              <a:xfrm>
                <a:off x="2469250" y="259175"/>
                <a:ext cx="0" cy="4517700"/>
              </a:xfrm>
              <a:prstGeom prst="straightConnector1">
                <a:avLst/>
              </a:prstGeom>
              <a:noFill/>
              <a:ln cap="flat" cmpd="sng" w="9525">
                <a:solidFill>
                  <a:schemeClr val="accent5"/>
                </a:solidFill>
                <a:prstDash val="solid"/>
                <a:round/>
                <a:headEnd len="sm" w="sm" type="none"/>
                <a:tailEnd len="sm" w="sm" type="none"/>
              </a:ln>
            </p:spPr>
          </p:cxnSp>
          <p:cxnSp>
            <p:nvCxnSpPr>
              <p:cNvPr id="790" name="Google Shape;790;p32"/>
              <p:cNvCxnSpPr/>
              <p:nvPr/>
            </p:nvCxnSpPr>
            <p:spPr>
              <a:xfrm>
                <a:off x="462650" y="674900"/>
                <a:ext cx="3165000" cy="0"/>
              </a:xfrm>
              <a:prstGeom prst="straightConnector1">
                <a:avLst/>
              </a:prstGeom>
              <a:noFill/>
              <a:ln cap="flat" cmpd="sng" w="9525">
                <a:solidFill>
                  <a:schemeClr val="accent5"/>
                </a:solidFill>
                <a:prstDash val="solid"/>
                <a:round/>
                <a:headEnd len="sm" w="sm" type="none"/>
                <a:tailEnd len="sm" w="sm" type="none"/>
              </a:ln>
            </p:spPr>
          </p:cxnSp>
          <p:cxnSp>
            <p:nvCxnSpPr>
              <p:cNvPr id="791" name="Google Shape;791;p32"/>
              <p:cNvCxnSpPr/>
              <p:nvPr/>
            </p:nvCxnSpPr>
            <p:spPr>
              <a:xfrm>
                <a:off x="462650" y="1075858"/>
                <a:ext cx="3165000" cy="0"/>
              </a:xfrm>
              <a:prstGeom prst="straightConnector1">
                <a:avLst/>
              </a:prstGeom>
              <a:noFill/>
              <a:ln cap="flat" cmpd="sng" w="9525">
                <a:solidFill>
                  <a:schemeClr val="accent5"/>
                </a:solidFill>
                <a:prstDash val="solid"/>
                <a:round/>
                <a:headEnd len="sm" w="sm" type="none"/>
                <a:tailEnd len="sm" w="sm" type="none"/>
              </a:ln>
            </p:spPr>
          </p:cxnSp>
          <p:cxnSp>
            <p:nvCxnSpPr>
              <p:cNvPr id="792" name="Google Shape;792;p32"/>
              <p:cNvCxnSpPr/>
              <p:nvPr/>
            </p:nvCxnSpPr>
            <p:spPr>
              <a:xfrm>
                <a:off x="462650" y="1476817"/>
                <a:ext cx="3165000" cy="0"/>
              </a:xfrm>
              <a:prstGeom prst="straightConnector1">
                <a:avLst/>
              </a:prstGeom>
              <a:noFill/>
              <a:ln cap="flat" cmpd="sng" w="9525">
                <a:solidFill>
                  <a:schemeClr val="accent5"/>
                </a:solidFill>
                <a:prstDash val="solid"/>
                <a:round/>
                <a:headEnd len="sm" w="sm" type="none"/>
                <a:tailEnd len="sm" w="sm" type="none"/>
              </a:ln>
            </p:spPr>
          </p:cxnSp>
          <p:cxnSp>
            <p:nvCxnSpPr>
              <p:cNvPr id="793" name="Google Shape;793;p32"/>
              <p:cNvCxnSpPr/>
              <p:nvPr/>
            </p:nvCxnSpPr>
            <p:spPr>
              <a:xfrm>
                <a:off x="462650" y="1877775"/>
                <a:ext cx="3165000" cy="0"/>
              </a:xfrm>
              <a:prstGeom prst="straightConnector1">
                <a:avLst/>
              </a:prstGeom>
              <a:noFill/>
              <a:ln cap="flat" cmpd="sng" w="9525">
                <a:solidFill>
                  <a:schemeClr val="accent5"/>
                </a:solidFill>
                <a:prstDash val="solid"/>
                <a:round/>
                <a:headEnd len="sm" w="sm" type="none"/>
                <a:tailEnd len="sm" w="sm" type="none"/>
              </a:ln>
            </p:spPr>
          </p:cxnSp>
          <p:cxnSp>
            <p:nvCxnSpPr>
              <p:cNvPr id="794" name="Google Shape;794;p32"/>
              <p:cNvCxnSpPr/>
              <p:nvPr/>
            </p:nvCxnSpPr>
            <p:spPr>
              <a:xfrm>
                <a:off x="462650" y="2278733"/>
                <a:ext cx="3165000" cy="0"/>
              </a:xfrm>
              <a:prstGeom prst="straightConnector1">
                <a:avLst/>
              </a:prstGeom>
              <a:noFill/>
              <a:ln cap="flat" cmpd="sng" w="9525">
                <a:solidFill>
                  <a:schemeClr val="accent5"/>
                </a:solidFill>
                <a:prstDash val="solid"/>
                <a:round/>
                <a:headEnd len="sm" w="sm" type="none"/>
                <a:tailEnd len="sm" w="sm" type="none"/>
              </a:ln>
            </p:spPr>
          </p:cxnSp>
          <p:cxnSp>
            <p:nvCxnSpPr>
              <p:cNvPr id="795" name="Google Shape;795;p32"/>
              <p:cNvCxnSpPr/>
              <p:nvPr/>
            </p:nvCxnSpPr>
            <p:spPr>
              <a:xfrm>
                <a:off x="462650" y="2679692"/>
                <a:ext cx="3165000" cy="0"/>
              </a:xfrm>
              <a:prstGeom prst="straightConnector1">
                <a:avLst/>
              </a:prstGeom>
              <a:noFill/>
              <a:ln cap="flat" cmpd="sng" w="9525">
                <a:solidFill>
                  <a:schemeClr val="accent5"/>
                </a:solidFill>
                <a:prstDash val="solid"/>
                <a:round/>
                <a:headEnd len="sm" w="sm" type="none"/>
                <a:tailEnd len="sm" w="sm" type="none"/>
              </a:ln>
            </p:spPr>
          </p:cxnSp>
          <p:cxnSp>
            <p:nvCxnSpPr>
              <p:cNvPr id="796" name="Google Shape;796;p32"/>
              <p:cNvCxnSpPr/>
              <p:nvPr/>
            </p:nvCxnSpPr>
            <p:spPr>
              <a:xfrm>
                <a:off x="462650" y="3080650"/>
                <a:ext cx="3165000" cy="0"/>
              </a:xfrm>
              <a:prstGeom prst="straightConnector1">
                <a:avLst/>
              </a:prstGeom>
              <a:noFill/>
              <a:ln cap="flat" cmpd="sng" w="9525">
                <a:solidFill>
                  <a:schemeClr val="accent5"/>
                </a:solidFill>
                <a:prstDash val="solid"/>
                <a:round/>
                <a:headEnd len="sm" w="sm" type="none"/>
                <a:tailEnd len="sm" w="sm" type="none"/>
              </a:ln>
            </p:spPr>
          </p:cxnSp>
          <p:cxnSp>
            <p:nvCxnSpPr>
              <p:cNvPr id="797" name="Google Shape;797;p32"/>
              <p:cNvCxnSpPr/>
              <p:nvPr/>
            </p:nvCxnSpPr>
            <p:spPr>
              <a:xfrm>
                <a:off x="462650" y="3481608"/>
                <a:ext cx="3165000" cy="0"/>
              </a:xfrm>
              <a:prstGeom prst="straightConnector1">
                <a:avLst/>
              </a:prstGeom>
              <a:noFill/>
              <a:ln cap="flat" cmpd="sng" w="9525">
                <a:solidFill>
                  <a:schemeClr val="accent5"/>
                </a:solidFill>
                <a:prstDash val="solid"/>
                <a:round/>
                <a:headEnd len="sm" w="sm" type="none"/>
                <a:tailEnd len="sm" w="sm" type="none"/>
              </a:ln>
            </p:spPr>
          </p:cxnSp>
          <p:cxnSp>
            <p:nvCxnSpPr>
              <p:cNvPr id="798" name="Google Shape;798;p32"/>
              <p:cNvCxnSpPr/>
              <p:nvPr/>
            </p:nvCxnSpPr>
            <p:spPr>
              <a:xfrm>
                <a:off x="462650" y="3882567"/>
                <a:ext cx="3165000" cy="0"/>
              </a:xfrm>
              <a:prstGeom prst="straightConnector1">
                <a:avLst/>
              </a:prstGeom>
              <a:noFill/>
              <a:ln cap="flat" cmpd="sng" w="9525">
                <a:solidFill>
                  <a:schemeClr val="accent5"/>
                </a:solidFill>
                <a:prstDash val="solid"/>
                <a:round/>
                <a:headEnd len="sm" w="sm" type="none"/>
                <a:tailEnd len="sm" w="sm" type="none"/>
              </a:ln>
            </p:spPr>
          </p:cxnSp>
          <p:cxnSp>
            <p:nvCxnSpPr>
              <p:cNvPr id="799" name="Google Shape;799;p32"/>
              <p:cNvCxnSpPr/>
              <p:nvPr/>
            </p:nvCxnSpPr>
            <p:spPr>
              <a:xfrm>
                <a:off x="462650" y="4283525"/>
                <a:ext cx="3165000" cy="0"/>
              </a:xfrm>
              <a:prstGeom prst="straightConnector1">
                <a:avLst/>
              </a:prstGeom>
              <a:noFill/>
              <a:ln cap="flat" cmpd="sng" w="9525">
                <a:solidFill>
                  <a:schemeClr val="accent5"/>
                </a:solidFill>
                <a:prstDash val="solid"/>
                <a:round/>
                <a:headEnd len="sm" w="sm" type="none"/>
                <a:tailEnd len="sm" w="sm" type="none"/>
              </a:ln>
            </p:spPr>
          </p:cxnSp>
        </p:grpSp>
      </p:grpSp>
      <p:grpSp>
        <p:nvGrpSpPr>
          <p:cNvPr id="800" name="Google Shape;800;p32"/>
          <p:cNvGrpSpPr/>
          <p:nvPr/>
        </p:nvGrpSpPr>
        <p:grpSpPr>
          <a:xfrm>
            <a:off x="4222205" y="390105"/>
            <a:ext cx="366115" cy="4334807"/>
            <a:chOff x="3473077" y="259175"/>
            <a:chExt cx="366115" cy="4334807"/>
          </a:xfrm>
        </p:grpSpPr>
        <p:grpSp>
          <p:nvGrpSpPr>
            <p:cNvPr id="801" name="Google Shape;801;p32"/>
            <p:cNvGrpSpPr/>
            <p:nvPr/>
          </p:nvGrpSpPr>
          <p:grpSpPr>
            <a:xfrm rot="10800000">
              <a:off x="3473077" y="259175"/>
              <a:ext cx="184470" cy="4334807"/>
              <a:chOff x="5380497" y="383100"/>
              <a:chExt cx="189628" cy="4456010"/>
            </a:xfrm>
          </p:grpSpPr>
          <p:grpSp>
            <p:nvGrpSpPr>
              <p:cNvPr id="802" name="Google Shape;802;p32"/>
              <p:cNvGrpSpPr/>
              <p:nvPr/>
            </p:nvGrpSpPr>
            <p:grpSpPr>
              <a:xfrm>
                <a:off x="5380497" y="383100"/>
                <a:ext cx="189628" cy="981668"/>
                <a:chOff x="5380497" y="383100"/>
                <a:chExt cx="189628" cy="981668"/>
              </a:xfrm>
            </p:grpSpPr>
            <p:grpSp>
              <p:nvGrpSpPr>
                <p:cNvPr id="803" name="Google Shape;803;p32"/>
                <p:cNvGrpSpPr/>
                <p:nvPr/>
              </p:nvGrpSpPr>
              <p:grpSpPr>
                <a:xfrm>
                  <a:off x="5380497" y="383100"/>
                  <a:ext cx="187974" cy="130800"/>
                  <a:chOff x="4804925" y="764100"/>
                  <a:chExt cx="187974" cy="130800"/>
                </a:xfrm>
              </p:grpSpPr>
              <p:sp>
                <p:nvSpPr>
                  <p:cNvPr id="804" name="Google Shape;804;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05" name="Google Shape;805;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06" name="Google Shape;806;p32"/>
                <p:cNvGrpSpPr/>
                <p:nvPr/>
              </p:nvGrpSpPr>
              <p:grpSpPr>
                <a:xfrm>
                  <a:off x="5382151" y="822110"/>
                  <a:ext cx="187974" cy="130800"/>
                  <a:chOff x="4804925" y="764100"/>
                  <a:chExt cx="187974" cy="130800"/>
                </a:xfrm>
              </p:grpSpPr>
              <p:sp>
                <p:nvSpPr>
                  <p:cNvPr id="807" name="Google Shape;807;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08" name="Google Shape;808;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09" name="Google Shape;809;p32"/>
                <p:cNvGrpSpPr/>
                <p:nvPr/>
              </p:nvGrpSpPr>
              <p:grpSpPr>
                <a:xfrm>
                  <a:off x="5382151" y="1233968"/>
                  <a:ext cx="187974" cy="130800"/>
                  <a:chOff x="4804925" y="764100"/>
                  <a:chExt cx="187974" cy="130800"/>
                </a:xfrm>
              </p:grpSpPr>
              <p:sp>
                <p:nvSpPr>
                  <p:cNvPr id="810" name="Google Shape;810;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11" name="Google Shape;811;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812" name="Google Shape;812;p32"/>
              <p:cNvGrpSpPr/>
              <p:nvPr/>
            </p:nvGrpSpPr>
            <p:grpSpPr>
              <a:xfrm>
                <a:off x="5380497" y="1678500"/>
                <a:ext cx="189628" cy="981668"/>
                <a:chOff x="5380497" y="383100"/>
                <a:chExt cx="189628" cy="981668"/>
              </a:xfrm>
            </p:grpSpPr>
            <p:grpSp>
              <p:nvGrpSpPr>
                <p:cNvPr id="813" name="Google Shape;813;p32"/>
                <p:cNvGrpSpPr/>
                <p:nvPr/>
              </p:nvGrpSpPr>
              <p:grpSpPr>
                <a:xfrm>
                  <a:off x="5380497" y="383100"/>
                  <a:ext cx="187974" cy="130800"/>
                  <a:chOff x="4804925" y="764100"/>
                  <a:chExt cx="187974" cy="130800"/>
                </a:xfrm>
              </p:grpSpPr>
              <p:sp>
                <p:nvSpPr>
                  <p:cNvPr id="814" name="Google Shape;814;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15" name="Google Shape;815;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16" name="Google Shape;816;p32"/>
                <p:cNvGrpSpPr/>
                <p:nvPr/>
              </p:nvGrpSpPr>
              <p:grpSpPr>
                <a:xfrm>
                  <a:off x="5382151" y="822110"/>
                  <a:ext cx="187974" cy="130800"/>
                  <a:chOff x="4804925" y="764100"/>
                  <a:chExt cx="187974" cy="130800"/>
                </a:xfrm>
              </p:grpSpPr>
              <p:sp>
                <p:nvSpPr>
                  <p:cNvPr id="817" name="Google Shape;817;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18" name="Google Shape;818;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19" name="Google Shape;819;p32"/>
                <p:cNvGrpSpPr/>
                <p:nvPr/>
              </p:nvGrpSpPr>
              <p:grpSpPr>
                <a:xfrm>
                  <a:off x="5382151" y="1233968"/>
                  <a:ext cx="187974" cy="130800"/>
                  <a:chOff x="4804925" y="764100"/>
                  <a:chExt cx="187974" cy="130800"/>
                </a:xfrm>
              </p:grpSpPr>
              <p:sp>
                <p:nvSpPr>
                  <p:cNvPr id="820" name="Google Shape;820;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21" name="Google Shape;821;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822" name="Google Shape;822;p32"/>
              <p:cNvGrpSpPr/>
              <p:nvPr/>
            </p:nvGrpSpPr>
            <p:grpSpPr>
              <a:xfrm>
                <a:off x="5380497" y="2973900"/>
                <a:ext cx="189628" cy="981668"/>
                <a:chOff x="5380497" y="383100"/>
                <a:chExt cx="189628" cy="981668"/>
              </a:xfrm>
            </p:grpSpPr>
            <p:grpSp>
              <p:nvGrpSpPr>
                <p:cNvPr id="823" name="Google Shape;823;p32"/>
                <p:cNvGrpSpPr/>
                <p:nvPr/>
              </p:nvGrpSpPr>
              <p:grpSpPr>
                <a:xfrm>
                  <a:off x="5380497" y="383100"/>
                  <a:ext cx="187974" cy="130800"/>
                  <a:chOff x="4804925" y="764100"/>
                  <a:chExt cx="187974" cy="130800"/>
                </a:xfrm>
              </p:grpSpPr>
              <p:sp>
                <p:nvSpPr>
                  <p:cNvPr id="824" name="Google Shape;824;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25" name="Google Shape;825;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26" name="Google Shape;826;p32"/>
                <p:cNvGrpSpPr/>
                <p:nvPr/>
              </p:nvGrpSpPr>
              <p:grpSpPr>
                <a:xfrm>
                  <a:off x="5382151" y="822110"/>
                  <a:ext cx="187974" cy="130800"/>
                  <a:chOff x="4804925" y="764100"/>
                  <a:chExt cx="187974" cy="130800"/>
                </a:xfrm>
              </p:grpSpPr>
              <p:sp>
                <p:nvSpPr>
                  <p:cNvPr id="827" name="Google Shape;827;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28" name="Google Shape;828;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29" name="Google Shape;829;p32"/>
                <p:cNvGrpSpPr/>
                <p:nvPr/>
              </p:nvGrpSpPr>
              <p:grpSpPr>
                <a:xfrm>
                  <a:off x="5382151" y="1233968"/>
                  <a:ext cx="187974" cy="130800"/>
                  <a:chOff x="4804925" y="764100"/>
                  <a:chExt cx="187974" cy="130800"/>
                </a:xfrm>
              </p:grpSpPr>
              <p:sp>
                <p:nvSpPr>
                  <p:cNvPr id="830" name="Google Shape;830;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31" name="Google Shape;831;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832" name="Google Shape;832;p32"/>
              <p:cNvGrpSpPr/>
              <p:nvPr/>
            </p:nvGrpSpPr>
            <p:grpSpPr>
              <a:xfrm>
                <a:off x="5380497" y="4269300"/>
                <a:ext cx="189628" cy="569810"/>
                <a:chOff x="5380497" y="383100"/>
                <a:chExt cx="189628" cy="569810"/>
              </a:xfrm>
            </p:grpSpPr>
            <p:grpSp>
              <p:nvGrpSpPr>
                <p:cNvPr id="833" name="Google Shape;833;p32"/>
                <p:cNvGrpSpPr/>
                <p:nvPr/>
              </p:nvGrpSpPr>
              <p:grpSpPr>
                <a:xfrm>
                  <a:off x="5380497" y="383100"/>
                  <a:ext cx="187974" cy="130800"/>
                  <a:chOff x="4804925" y="764100"/>
                  <a:chExt cx="187974" cy="130800"/>
                </a:xfrm>
              </p:grpSpPr>
              <p:sp>
                <p:nvSpPr>
                  <p:cNvPr id="834" name="Google Shape;834;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35" name="Google Shape;835;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36" name="Google Shape;836;p32"/>
                <p:cNvGrpSpPr/>
                <p:nvPr/>
              </p:nvGrpSpPr>
              <p:grpSpPr>
                <a:xfrm>
                  <a:off x="5382151" y="822110"/>
                  <a:ext cx="187974" cy="130800"/>
                  <a:chOff x="4804925" y="764100"/>
                  <a:chExt cx="187974" cy="130800"/>
                </a:xfrm>
              </p:grpSpPr>
              <p:sp>
                <p:nvSpPr>
                  <p:cNvPr id="837" name="Google Shape;837;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38" name="Google Shape;838;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grpSp>
          <p:nvGrpSpPr>
            <p:cNvPr id="839" name="Google Shape;839;p32"/>
            <p:cNvGrpSpPr/>
            <p:nvPr/>
          </p:nvGrpSpPr>
          <p:grpSpPr>
            <a:xfrm flipH="1" rot="10800000">
              <a:off x="3654721" y="259175"/>
              <a:ext cx="184470" cy="4334807"/>
              <a:chOff x="5380497" y="383100"/>
              <a:chExt cx="189628" cy="4456010"/>
            </a:xfrm>
          </p:grpSpPr>
          <p:grpSp>
            <p:nvGrpSpPr>
              <p:cNvPr id="840" name="Google Shape;840;p32"/>
              <p:cNvGrpSpPr/>
              <p:nvPr/>
            </p:nvGrpSpPr>
            <p:grpSpPr>
              <a:xfrm>
                <a:off x="5380497" y="383100"/>
                <a:ext cx="189628" cy="981668"/>
                <a:chOff x="5380497" y="383100"/>
                <a:chExt cx="189628" cy="981668"/>
              </a:xfrm>
            </p:grpSpPr>
            <p:grpSp>
              <p:nvGrpSpPr>
                <p:cNvPr id="841" name="Google Shape;841;p32"/>
                <p:cNvGrpSpPr/>
                <p:nvPr/>
              </p:nvGrpSpPr>
              <p:grpSpPr>
                <a:xfrm>
                  <a:off x="5380497" y="383100"/>
                  <a:ext cx="187974" cy="130800"/>
                  <a:chOff x="4804925" y="764100"/>
                  <a:chExt cx="187974" cy="130800"/>
                </a:xfrm>
              </p:grpSpPr>
              <p:sp>
                <p:nvSpPr>
                  <p:cNvPr id="842" name="Google Shape;842;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43" name="Google Shape;843;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44" name="Google Shape;844;p32"/>
                <p:cNvGrpSpPr/>
                <p:nvPr/>
              </p:nvGrpSpPr>
              <p:grpSpPr>
                <a:xfrm>
                  <a:off x="5382151" y="822110"/>
                  <a:ext cx="187974" cy="130800"/>
                  <a:chOff x="4804925" y="764100"/>
                  <a:chExt cx="187974" cy="130800"/>
                </a:xfrm>
              </p:grpSpPr>
              <p:sp>
                <p:nvSpPr>
                  <p:cNvPr id="845" name="Google Shape;845;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46" name="Google Shape;846;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47" name="Google Shape;847;p32"/>
                <p:cNvGrpSpPr/>
                <p:nvPr/>
              </p:nvGrpSpPr>
              <p:grpSpPr>
                <a:xfrm>
                  <a:off x="5382151" y="1233968"/>
                  <a:ext cx="187974" cy="130800"/>
                  <a:chOff x="4804925" y="764100"/>
                  <a:chExt cx="187974" cy="130800"/>
                </a:xfrm>
              </p:grpSpPr>
              <p:sp>
                <p:nvSpPr>
                  <p:cNvPr id="848" name="Google Shape;848;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49" name="Google Shape;849;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850" name="Google Shape;850;p32"/>
              <p:cNvGrpSpPr/>
              <p:nvPr/>
            </p:nvGrpSpPr>
            <p:grpSpPr>
              <a:xfrm>
                <a:off x="5380497" y="1678500"/>
                <a:ext cx="189628" cy="981668"/>
                <a:chOff x="5380497" y="383100"/>
                <a:chExt cx="189628" cy="981668"/>
              </a:xfrm>
            </p:grpSpPr>
            <p:grpSp>
              <p:nvGrpSpPr>
                <p:cNvPr id="851" name="Google Shape;851;p32"/>
                <p:cNvGrpSpPr/>
                <p:nvPr/>
              </p:nvGrpSpPr>
              <p:grpSpPr>
                <a:xfrm>
                  <a:off x="5380497" y="383100"/>
                  <a:ext cx="187974" cy="130800"/>
                  <a:chOff x="4804925" y="764100"/>
                  <a:chExt cx="187974" cy="130800"/>
                </a:xfrm>
              </p:grpSpPr>
              <p:sp>
                <p:nvSpPr>
                  <p:cNvPr id="852" name="Google Shape;852;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53" name="Google Shape;853;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54" name="Google Shape;854;p32"/>
                <p:cNvGrpSpPr/>
                <p:nvPr/>
              </p:nvGrpSpPr>
              <p:grpSpPr>
                <a:xfrm>
                  <a:off x="5382151" y="822110"/>
                  <a:ext cx="187974" cy="130800"/>
                  <a:chOff x="4804925" y="764100"/>
                  <a:chExt cx="187974" cy="130800"/>
                </a:xfrm>
              </p:grpSpPr>
              <p:sp>
                <p:nvSpPr>
                  <p:cNvPr id="855" name="Google Shape;855;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56" name="Google Shape;856;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57" name="Google Shape;857;p32"/>
                <p:cNvGrpSpPr/>
                <p:nvPr/>
              </p:nvGrpSpPr>
              <p:grpSpPr>
                <a:xfrm>
                  <a:off x="5382151" y="1233968"/>
                  <a:ext cx="187974" cy="130800"/>
                  <a:chOff x="4804925" y="764100"/>
                  <a:chExt cx="187974" cy="130800"/>
                </a:xfrm>
              </p:grpSpPr>
              <p:sp>
                <p:nvSpPr>
                  <p:cNvPr id="858" name="Google Shape;858;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59" name="Google Shape;859;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860" name="Google Shape;860;p32"/>
              <p:cNvGrpSpPr/>
              <p:nvPr/>
            </p:nvGrpSpPr>
            <p:grpSpPr>
              <a:xfrm>
                <a:off x="5380497" y="2973900"/>
                <a:ext cx="189628" cy="981668"/>
                <a:chOff x="5380497" y="383100"/>
                <a:chExt cx="189628" cy="981668"/>
              </a:xfrm>
            </p:grpSpPr>
            <p:grpSp>
              <p:nvGrpSpPr>
                <p:cNvPr id="861" name="Google Shape;861;p32"/>
                <p:cNvGrpSpPr/>
                <p:nvPr/>
              </p:nvGrpSpPr>
              <p:grpSpPr>
                <a:xfrm>
                  <a:off x="5380497" y="383100"/>
                  <a:ext cx="187974" cy="130800"/>
                  <a:chOff x="4804925" y="764100"/>
                  <a:chExt cx="187974" cy="130800"/>
                </a:xfrm>
              </p:grpSpPr>
              <p:sp>
                <p:nvSpPr>
                  <p:cNvPr id="862" name="Google Shape;862;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63" name="Google Shape;863;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64" name="Google Shape;864;p32"/>
                <p:cNvGrpSpPr/>
                <p:nvPr/>
              </p:nvGrpSpPr>
              <p:grpSpPr>
                <a:xfrm>
                  <a:off x="5382151" y="822110"/>
                  <a:ext cx="187974" cy="130800"/>
                  <a:chOff x="4804925" y="764100"/>
                  <a:chExt cx="187974" cy="130800"/>
                </a:xfrm>
              </p:grpSpPr>
              <p:sp>
                <p:nvSpPr>
                  <p:cNvPr id="865" name="Google Shape;865;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66" name="Google Shape;866;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67" name="Google Shape;867;p32"/>
                <p:cNvGrpSpPr/>
                <p:nvPr/>
              </p:nvGrpSpPr>
              <p:grpSpPr>
                <a:xfrm>
                  <a:off x="5382151" y="1233968"/>
                  <a:ext cx="187974" cy="130800"/>
                  <a:chOff x="4804925" y="764100"/>
                  <a:chExt cx="187974" cy="130800"/>
                </a:xfrm>
              </p:grpSpPr>
              <p:sp>
                <p:nvSpPr>
                  <p:cNvPr id="868" name="Google Shape;868;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69" name="Google Shape;869;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nvGrpSpPr>
              <p:cNvPr id="870" name="Google Shape;870;p32"/>
              <p:cNvGrpSpPr/>
              <p:nvPr/>
            </p:nvGrpSpPr>
            <p:grpSpPr>
              <a:xfrm>
                <a:off x="5380497" y="4269300"/>
                <a:ext cx="189628" cy="569810"/>
                <a:chOff x="5380497" y="383100"/>
                <a:chExt cx="189628" cy="569810"/>
              </a:xfrm>
            </p:grpSpPr>
            <p:grpSp>
              <p:nvGrpSpPr>
                <p:cNvPr id="871" name="Google Shape;871;p32"/>
                <p:cNvGrpSpPr/>
                <p:nvPr/>
              </p:nvGrpSpPr>
              <p:grpSpPr>
                <a:xfrm>
                  <a:off x="5380497" y="383100"/>
                  <a:ext cx="187974" cy="130800"/>
                  <a:chOff x="4804925" y="764100"/>
                  <a:chExt cx="187974" cy="130800"/>
                </a:xfrm>
              </p:grpSpPr>
              <p:sp>
                <p:nvSpPr>
                  <p:cNvPr id="872" name="Google Shape;872;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73" name="Google Shape;873;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874" name="Google Shape;874;p32"/>
                <p:cNvGrpSpPr/>
                <p:nvPr/>
              </p:nvGrpSpPr>
              <p:grpSpPr>
                <a:xfrm>
                  <a:off x="5382151" y="822110"/>
                  <a:ext cx="187974" cy="130800"/>
                  <a:chOff x="4804925" y="764100"/>
                  <a:chExt cx="187974" cy="130800"/>
                </a:xfrm>
              </p:grpSpPr>
              <p:sp>
                <p:nvSpPr>
                  <p:cNvPr id="875" name="Google Shape;875;p32"/>
                  <p:cNvSpPr/>
                  <p:nvPr/>
                </p:nvSpPr>
                <p:spPr>
                  <a:xfrm>
                    <a:off x="4856699" y="764100"/>
                    <a:ext cx="136200" cy="130800"/>
                  </a:xfrm>
                  <a:prstGeom prst="ellips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876" name="Google Shape;876;p32"/>
                  <p:cNvSpPr/>
                  <p:nvPr/>
                </p:nvSpPr>
                <p:spPr>
                  <a:xfrm>
                    <a:off x="4804925" y="811200"/>
                    <a:ext cx="61800" cy="36600"/>
                  </a:xfrm>
                  <a:prstGeom prst="rect">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grpSp>
      </p:grpSp>
      <p:sp>
        <p:nvSpPr>
          <p:cNvPr id="877" name="Google Shape;877;p32"/>
          <p:cNvSpPr txBox="1"/>
          <p:nvPr>
            <p:ph idx="1" type="body"/>
          </p:nvPr>
        </p:nvSpPr>
        <p:spPr>
          <a:xfrm rot="-199678">
            <a:off x="1297246" y="1801757"/>
            <a:ext cx="2123982" cy="2187983"/>
          </a:xfrm>
          <a:prstGeom prst="rect">
            <a:avLst/>
          </a:prstGeom>
        </p:spPr>
        <p:txBody>
          <a:bodyPr anchorCtr="0" anchor="t" bIns="0" lIns="91425" spcFirstLastPara="1" rIns="91425" wrap="square" tIns="0">
            <a:normAutofit/>
          </a:bodyPr>
          <a:lstStyle>
            <a:lvl1pPr indent="-304800" lvl="0" marL="457200">
              <a:lnSpc>
                <a:spcPct val="100000"/>
              </a:lnSpc>
              <a:spcBef>
                <a:spcPts val="0"/>
              </a:spcBef>
              <a:spcAft>
                <a:spcPts val="0"/>
              </a:spcAft>
              <a:buSzPts val="1200"/>
              <a:buChar char="●"/>
              <a:defRPr/>
            </a:lvl1pPr>
            <a:lvl2pPr indent="-304800" lvl="1" marL="914400">
              <a:lnSpc>
                <a:spcPct val="100000"/>
              </a:lnSpc>
              <a:spcBef>
                <a:spcPts val="800"/>
              </a:spcBef>
              <a:spcAft>
                <a:spcPts val="0"/>
              </a:spcAft>
              <a:buSzPts val="1200"/>
              <a:buChar char="○"/>
              <a:defRPr/>
            </a:lvl2pPr>
            <a:lvl3pPr indent="-304800" lvl="2" marL="1371600">
              <a:lnSpc>
                <a:spcPct val="100000"/>
              </a:lnSpc>
              <a:spcBef>
                <a:spcPts val="800"/>
              </a:spcBef>
              <a:spcAft>
                <a:spcPts val="0"/>
              </a:spcAft>
              <a:buSzPts val="1200"/>
              <a:buChar char="■"/>
              <a:defRPr/>
            </a:lvl3pPr>
            <a:lvl4pPr indent="-304800" lvl="3" marL="1828800">
              <a:lnSpc>
                <a:spcPct val="100000"/>
              </a:lnSpc>
              <a:spcBef>
                <a:spcPts val="800"/>
              </a:spcBef>
              <a:spcAft>
                <a:spcPts val="0"/>
              </a:spcAft>
              <a:buSzPts val="1200"/>
              <a:buChar char="●"/>
              <a:defRPr/>
            </a:lvl4pPr>
            <a:lvl5pPr indent="-304800" lvl="4" marL="2286000">
              <a:lnSpc>
                <a:spcPct val="100000"/>
              </a:lnSpc>
              <a:spcBef>
                <a:spcPts val="800"/>
              </a:spcBef>
              <a:spcAft>
                <a:spcPts val="0"/>
              </a:spcAft>
              <a:buSzPts val="1200"/>
              <a:buChar char="○"/>
              <a:defRPr/>
            </a:lvl5pPr>
            <a:lvl6pPr indent="-304800" lvl="5" marL="2743200">
              <a:lnSpc>
                <a:spcPct val="100000"/>
              </a:lnSpc>
              <a:spcBef>
                <a:spcPts val="800"/>
              </a:spcBef>
              <a:spcAft>
                <a:spcPts val="0"/>
              </a:spcAft>
              <a:buSzPts val="1200"/>
              <a:buChar char="■"/>
              <a:defRPr/>
            </a:lvl6pPr>
            <a:lvl7pPr indent="-304800" lvl="6" marL="3200400">
              <a:lnSpc>
                <a:spcPct val="100000"/>
              </a:lnSpc>
              <a:spcBef>
                <a:spcPts val="800"/>
              </a:spcBef>
              <a:spcAft>
                <a:spcPts val="0"/>
              </a:spcAft>
              <a:buSzPts val="1200"/>
              <a:buChar char="●"/>
              <a:defRPr/>
            </a:lvl7pPr>
            <a:lvl8pPr indent="-304800" lvl="7" marL="3657600">
              <a:lnSpc>
                <a:spcPct val="100000"/>
              </a:lnSpc>
              <a:spcBef>
                <a:spcPts val="800"/>
              </a:spcBef>
              <a:spcAft>
                <a:spcPts val="0"/>
              </a:spcAft>
              <a:buSzPts val="1200"/>
              <a:buChar char="○"/>
              <a:defRPr/>
            </a:lvl8pPr>
            <a:lvl9pPr indent="-304800" lvl="8" marL="4114800">
              <a:lnSpc>
                <a:spcPct val="100000"/>
              </a:lnSpc>
              <a:spcBef>
                <a:spcPts val="800"/>
              </a:spcBef>
              <a:spcAft>
                <a:spcPts val="800"/>
              </a:spcAft>
              <a:buSzPts val="1200"/>
              <a:buChar char="■"/>
              <a:defRPr/>
            </a:lvl9pPr>
          </a:lstStyle>
          <a:p/>
        </p:txBody>
      </p:sp>
      <p:sp>
        <p:nvSpPr>
          <p:cNvPr id="878" name="Google Shape;878;p32"/>
          <p:cNvSpPr txBox="1"/>
          <p:nvPr>
            <p:ph type="title"/>
          </p:nvPr>
        </p:nvSpPr>
        <p:spPr>
          <a:xfrm rot="-197254">
            <a:off x="1212945" y="1184617"/>
            <a:ext cx="2123895" cy="495820"/>
          </a:xfrm>
          <a:prstGeom prst="rect">
            <a:avLst/>
          </a:prstGeom>
        </p:spPr>
        <p:txBody>
          <a:bodyPr anchorCtr="0" anchor="t" bIns="91425" lIns="91425" spcFirstLastPara="1" rIns="91425" wrap="square" tIns="91425">
            <a:noAutofit/>
          </a:bodyPr>
          <a:lstStyle>
            <a:lvl1pPr lvl="0">
              <a:spcBef>
                <a:spcPts val="0"/>
              </a:spcBef>
              <a:spcAft>
                <a:spcPts val="0"/>
              </a:spcAft>
              <a:buSzPts val="3000"/>
              <a:buNone/>
              <a:defRPr b="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879" name="Google Shape;879;p32"/>
          <p:cNvSpPr txBox="1"/>
          <p:nvPr>
            <p:ph idx="2" type="title"/>
          </p:nvPr>
        </p:nvSpPr>
        <p:spPr>
          <a:xfrm>
            <a:off x="6254525" y="1962475"/>
            <a:ext cx="1636200" cy="357000"/>
          </a:xfrm>
          <a:prstGeom prst="rect">
            <a:avLst/>
          </a:prstGeom>
        </p:spPr>
        <p:txBody>
          <a:bodyPr anchorCtr="0" anchor="ctr" bIns="91425" lIns="91425" spcFirstLastPara="1" rIns="91425" wrap="square" tIns="91425">
            <a:noAutofit/>
          </a:bodyPr>
          <a:lstStyle>
            <a:lvl1pPr lvl="0">
              <a:spcBef>
                <a:spcPts val="0"/>
              </a:spcBef>
              <a:spcAft>
                <a:spcPts val="0"/>
              </a:spcAft>
              <a:buSzPts val="1200"/>
              <a:buFont typeface="Manrope ExtraBold"/>
              <a:buNone/>
              <a:defRPr b="0" sz="1200">
                <a:latin typeface="Manrope ExtraBold"/>
                <a:ea typeface="Manrope ExtraBold"/>
                <a:cs typeface="Manrope ExtraBold"/>
                <a:sym typeface="Manrope ExtraBold"/>
              </a:defRPr>
            </a:lvl1pPr>
            <a:lvl2pPr lvl="1">
              <a:spcBef>
                <a:spcPts val="0"/>
              </a:spcBef>
              <a:spcAft>
                <a:spcPts val="0"/>
              </a:spcAft>
              <a:buSzPts val="1200"/>
              <a:buFont typeface="Manrope ExtraBold"/>
              <a:buNone/>
              <a:defRPr sz="1200">
                <a:latin typeface="Manrope ExtraBold"/>
                <a:ea typeface="Manrope ExtraBold"/>
                <a:cs typeface="Manrope ExtraBold"/>
                <a:sym typeface="Manrope ExtraBold"/>
              </a:defRPr>
            </a:lvl2pPr>
            <a:lvl3pPr lvl="2">
              <a:spcBef>
                <a:spcPts val="0"/>
              </a:spcBef>
              <a:spcAft>
                <a:spcPts val="0"/>
              </a:spcAft>
              <a:buSzPts val="1200"/>
              <a:buFont typeface="Manrope ExtraBold"/>
              <a:buNone/>
              <a:defRPr sz="1200">
                <a:latin typeface="Manrope ExtraBold"/>
                <a:ea typeface="Manrope ExtraBold"/>
                <a:cs typeface="Manrope ExtraBold"/>
                <a:sym typeface="Manrope ExtraBold"/>
              </a:defRPr>
            </a:lvl3pPr>
            <a:lvl4pPr lvl="3">
              <a:spcBef>
                <a:spcPts val="0"/>
              </a:spcBef>
              <a:spcAft>
                <a:spcPts val="0"/>
              </a:spcAft>
              <a:buSzPts val="1200"/>
              <a:buFont typeface="Manrope ExtraBold"/>
              <a:buNone/>
              <a:defRPr sz="1200">
                <a:latin typeface="Manrope ExtraBold"/>
                <a:ea typeface="Manrope ExtraBold"/>
                <a:cs typeface="Manrope ExtraBold"/>
                <a:sym typeface="Manrope ExtraBold"/>
              </a:defRPr>
            </a:lvl4pPr>
            <a:lvl5pPr lvl="4">
              <a:spcBef>
                <a:spcPts val="0"/>
              </a:spcBef>
              <a:spcAft>
                <a:spcPts val="0"/>
              </a:spcAft>
              <a:buSzPts val="1200"/>
              <a:buFont typeface="Manrope ExtraBold"/>
              <a:buNone/>
              <a:defRPr sz="1200">
                <a:latin typeface="Manrope ExtraBold"/>
                <a:ea typeface="Manrope ExtraBold"/>
                <a:cs typeface="Manrope ExtraBold"/>
                <a:sym typeface="Manrope ExtraBold"/>
              </a:defRPr>
            </a:lvl5pPr>
            <a:lvl6pPr lvl="5">
              <a:spcBef>
                <a:spcPts val="0"/>
              </a:spcBef>
              <a:spcAft>
                <a:spcPts val="0"/>
              </a:spcAft>
              <a:buSzPts val="1200"/>
              <a:buFont typeface="Manrope ExtraBold"/>
              <a:buNone/>
              <a:defRPr sz="1200">
                <a:latin typeface="Manrope ExtraBold"/>
                <a:ea typeface="Manrope ExtraBold"/>
                <a:cs typeface="Manrope ExtraBold"/>
                <a:sym typeface="Manrope ExtraBold"/>
              </a:defRPr>
            </a:lvl6pPr>
            <a:lvl7pPr lvl="6">
              <a:spcBef>
                <a:spcPts val="0"/>
              </a:spcBef>
              <a:spcAft>
                <a:spcPts val="0"/>
              </a:spcAft>
              <a:buSzPts val="1200"/>
              <a:buFont typeface="Manrope ExtraBold"/>
              <a:buNone/>
              <a:defRPr sz="1200">
                <a:latin typeface="Manrope ExtraBold"/>
                <a:ea typeface="Manrope ExtraBold"/>
                <a:cs typeface="Manrope ExtraBold"/>
                <a:sym typeface="Manrope ExtraBold"/>
              </a:defRPr>
            </a:lvl7pPr>
            <a:lvl8pPr lvl="7">
              <a:spcBef>
                <a:spcPts val="0"/>
              </a:spcBef>
              <a:spcAft>
                <a:spcPts val="0"/>
              </a:spcAft>
              <a:buSzPts val="1200"/>
              <a:buFont typeface="Manrope ExtraBold"/>
              <a:buNone/>
              <a:defRPr sz="1200">
                <a:latin typeface="Manrope ExtraBold"/>
                <a:ea typeface="Manrope ExtraBold"/>
                <a:cs typeface="Manrope ExtraBold"/>
                <a:sym typeface="Manrope ExtraBold"/>
              </a:defRPr>
            </a:lvl8pPr>
            <a:lvl9pPr lvl="8">
              <a:spcBef>
                <a:spcPts val="0"/>
              </a:spcBef>
              <a:spcAft>
                <a:spcPts val="0"/>
              </a:spcAft>
              <a:buSzPts val="1200"/>
              <a:buFont typeface="Manrope ExtraBold"/>
              <a:buNone/>
              <a:defRPr sz="1200">
                <a:latin typeface="Manrope ExtraBold"/>
                <a:ea typeface="Manrope ExtraBold"/>
                <a:cs typeface="Manrope ExtraBold"/>
                <a:sym typeface="Manrope ExtraBold"/>
              </a:defRPr>
            </a:lvl9pPr>
          </a:lstStyle>
          <a:p/>
        </p:txBody>
      </p:sp>
      <p:sp>
        <p:nvSpPr>
          <p:cNvPr id="880" name="Google Shape;880;p32"/>
          <p:cNvSpPr txBox="1"/>
          <p:nvPr>
            <p:ph idx="3" type="body"/>
          </p:nvPr>
        </p:nvSpPr>
        <p:spPr>
          <a:xfrm>
            <a:off x="6254350" y="2353130"/>
            <a:ext cx="1636200" cy="778200"/>
          </a:xfrm>
          <a:prstGeom prst="rect">
            <a:avLst/>
          </a:prstGeom>
        </p:spPr>
        <p:txBody>
          <a:bodyPr anchorCtr="0" anchor="t" bIns="91425" lIns="91425" spcFirstLastPara="1" rIns="91425" wrap="square" tIns="0">
            <a:noAutofit/>
          </a:bodyPr>
          <a:lstStyle>
            <a:lvl1pPr indent="-292100" lvl="0" marL="457200">
              <a:spcBef>
                <a:spcPts val="0"/>
              </a:spcBef>
              <a:spcAft>
                <a:spcPts val="0"/>
              </a:spcAft>
              <a:buSzPts val="1000"/>
              <a:buChar char="●"/>
              <a:defRPr sz="1000"/>
            </a:lvl1pPr>
            <a:lvl2pPr indent="-292100" lvl="1" marL="914400">
              <a:spcBef>
                <a:spcPts val="800"/>
              </a:spcBef>
              <a:spcAft>
                <a:spcPts val="0"/>
              </a:spcAft>
              <a:buSzPts val="1000"/>
              <a:buChar char="○"/>
              <a:defRPr sz="1000"/>
            </a:lvl2pPr>
            <a:lvl3pPr indent="-292100" lvl="2" marL="1371600">
              <a:spcBef>
                <a:spcPts val="800"/>
              </a:spcBef>
              <a:spcAft>
                <a:spcPts val="0"/>
              </a:spcAft>
              <a:buSzPts val="1000"/>
              <a:buChar char="■"/>
              <a:defRPr sz="1000"/>
            </a:lvl3pPr>
            <a:lvl4pPr indent="-292100" lvl="3" marL="1828800">
              <a:spcBef>
                <a:spcPts val="800"/>
              </a:spcBef>
              <a:spcAft>
                <a:spcPts val="0"/>
              </a:spcAft>
              <a:buSzPts val="1000"/>
              <a:buChar char="●"/>
              <a:defRPr sz="1000"/>
            </a:lvl4pPr>
            <a:lvl5pPr indent="-292100" lvl="4" marL="2286000">
              <a:spcBef>
                <a:spcPts val="800"/>
              </a:spcBef>
              <a:spcAft>
                <a:spcPts val="0"/>
              </a:spcAft>
              <a:buSzPts val="1000"/>
              <a:buChar char="○"/>
              <a:defRPr sz="1000"/>
            </a:lvl5pPr>
            <a:lvl6pPr indent="-292100" lvl="5" marL="2743200">
              <a:spcBef>
                <a:spcPts val="800"/>
              </a:spcBef>
              <a:spcAft>
                <a:spcPts val="0"/>
              </a:spcAft>
              <a:buSzPts val="1000"/>
              <a:buChar char="■"/>
              <a:defRPr sz="1000"/>
            </a:lvl6pPr>
            <a:lvl7pPr indent="-292100" lvl="6" marL="3200400">
              <a:spcBef>
                <a:spcPts val="800"/>
              </a:spcBef>
              <a:spcAft>
                <a:spcPts val="0"/>
              </a:spcAft>
              <a:buSzPts val="1000"/>
              <a:buChar char="●"/>
              <a:defRPr sz="1000"/>
            </a:lvl7pPr>
            <a:lvl8pPr indent="-292100" lvl="7" marL="3657600">
              <a:spcBef>
                <a:spcPts val="800"/>
              </a:spcBef>
              <a:spcAft>
                <a:spcPts val="0"/>
              </a:spcAft>
              <a:buSzPts val="1000"/>
              <a:buChar char="○"/>
              <a:defRPr sz="1000"/>
            </a:lvl8pPr>
            <a:lvl9pPr indent="-292100" lvl="8" marL="4114800">
              <a:spcBef>
                <a:spcPts val="800"/>
              </a:spcBef>
              <a:spcAft>
                <a:spcPts val="800"/>
              </a:spcAft>
              <a:buSzPts val="1000"/>
              <a:buChar char="■"/>
              <a:defRPr sz="1000"/>
            </a:lvl9pPr>
          </a:lstStyle>
          <a:p/>
        </p:txBody>
      </p:sp>
      <p:sp>
        <p:nvSpPr>
          <p:cNvPr id="881" name="Google Shape;881;p32"/>
          <p:cNvSpPr txBox="1"/>
          <p:nvPr>
            <p:ph idx="4" type="title"/>
          </p:nvPr>
        </p:nvSpPr>
        <p:spPr>
          <a:xfrm>
            <a:off x="6254525" y="3292150"/>
            <a:ext cx="1636200" cy="357300"/>
          </a:xfrm>
          <a:prstGeom prst="rect">
            <a:avLst/>
          </a:prstGeom>
        </p:spPr>
        <p:txBody>
          <a:bodyPr anchorCtr="0" anchor="ctr" bIns="91425" lIns="91425" spcFirstLastPara="1" rIns="91425" wrap="square" tIns="91425">
            <a:noAutofit/>
          </a:bodyPr>
          <a:lstStyle>
            <a:lvl1pPr lvl="0">
              <a:spcBef>
                <a:spcPts val="0"/>
              </a:spcBef>
              <a:spcAft>
                <a:spcPts val="0"/>
              </a:spcAft>
              <a:buSzPts val="1200"/>
              <a:buFont typeface="Manrope ExtraBold"/>
              <a:buNone/>
              <a:defRPr b="0" sz="1200">
                <a:latin typeface="Manrope ExtraBold"/>
                <a:ea typeface="Manrope ExtraBold"/>
                <a:cs typeface="Manrope ExtraBold"/>
                <a:sym typeface="Manrope ExtraBold"/>
              </a:defRPr>
            </a:lvl1pPr>
            <a:lvl2pPr lvl="1">
              <a:spcBef>
                <a:spcPts val="0"/>
              </a:spcBef>
              <a:spcAft>
                <a:spcPts val="0"/>
              </a:spcAft>
              <a:buSzPts val="1200"/>
              <a:buFont typeface="Manrope ExtraBold"/>
              <a:buNone/>
              <a:defRPr sz="1200">
                <a:latin typeface="Manrope ExtraBold"/>
                <a:ea typeface="Manrope ExtraBold"/>
                <a:cs typeface="Manrope ExtraBold"/>
                <a:sym typeface="Manrope ExtraBold"/>
              </a:defRPr>
            </a:lvl2pPr>
            <a:lvl3pPr lvl="2">
              <a:spcBef>
                <a:spcPts val="0"/>
              </a:spcBef>
              <a:spcAft>
                <a:spcPts val="0"/>
              </a:spcAft>
              <a:buSzPts val="1200"/>
              <a:buFont typeface="Manrope ExtraBold"/>
              <a:buNone/>
              <a:defRPr sz="1200">
                <a:latin typeface="Manrope ExtraBold"/>
                <a:ea typeface="Manrope ExtraBold"/>
                <a:cs typeface="Manrope ExtraBold"/>
                <a:sym typeface="Manrope ExtraBold"/>
              </a:defRPr>
            </a:lvl3pPr>
            <a:lvl4pPr lvl="3">
              <a:spcBef>
                <a:spcPts val="0"/>
              </a:spcBef>
              <a:spcAft>
                <a:spcPts val="0"/>
              </a:spcAft>
              <a:buSzPts val="1200"/>
              <a:buFont typeface="Manrope ExtraBold"/>
              <a:buNone/>
              <a:defRPr sz="1200">
                <a:latin typeface="Manrope ExtraBold"/>
                <a:ea typeface="Manrope ExtraBold"/>
                <a:cs typeface="Manrope ExtraBold"/>
                <a:sym typeface="Manrope ExtraBold"/>
              </a:defRPr>
            </a:lvl4pPr>
            <a:lvl5pPr lvl="4">
              <a:spcBef>
                <a:spcPts val="0"/>
              </a:spcBef>
              <a:spcAft>
                <a:spcPts val="0"/>
              </a:spcAft>
              <a:buSzPts val="1200"/>
              <a:buFont typeface="Manrope ExtraBold"/>
              <a:buNone/>
              <a:defRPr sz="1200">
                <a:latin typeface="Manrope ExtraBold"/>
                <a:ea typeface="Manrope ExtraBold"/>
                <a:cs typeface="Manrope ExtraBold"/>
                <a:sym typeface="Manrope ExtraBold"/>
              </a:defRPr>
            </a:lvl5pPr>
            <a:lvl6pPr lvl="5">
              <a:spcBef>
                <a:spcPts val="0"/>
              </a:spcBef>
              <a:spcAft>
                <a:spcPts val="0"/>
              </a:spcAft>
              <a:buSzPts val="1200"/>
              <a:buFont typeface="Manrope ExtraBold"/>
              <a:buNone/>
              <a:defRPr sz="1200">
                <a:latin typeface="Manrope ExtraBold"/>
                <a:ea typeface="Manrope ExtraBold"/>
                <a:cs typeface="Manrope ExtraBold"/>
                <a:sym typeface="Manrope ExtraBold"/>
              </a:defRPr>
            </a:lvl6pPr>
            <a:lvl7pPr lvl="6">
              <a:spcBef>
                <a:spcPts val="0"/>
              </a:spcBef>
              <a:spcAft>
                <a:spcPts val="0"/>
              </a:spcAft>
              <a:buSzPts val="1200"/>
              <a:buFont typeface="Manrope ExtraBold"/>
              <a:buNone/>
              <a:defRPr sz="1200">
                <a:latin typeface="Manrope ExtraBold"/>
                <a:ea typeface="Manrope ExtraBold"/>
                <a:cs typeface="Manrope ExtraBold"/>
                <a:sym typeface="Manrope ExtraBold"/>
              </a:defRPr>
            </a:lvl7pPr>
            <a:lvl8pPr lvl="7">
              <a:spcBef>
                <a:spcPts val="0"/>
              </a:spcBef>
              <a:spcAft>
                <a:spcPts val="0"/>
              </a:spcAft>
              <a:buSzPts val="1200"/>
              <a:buFont typeface="Manrope ExtraBold"/>
              <a:buNone/>
              <a:defRPr sz="1200">
                <a:latin typeface="Manrope ExtraBold"/>
                <a:ea typeface="Manrope ExtraBold"/>
                <a:cs typeface="Manrope ExtraBold"/>
                <a:sym typeface="Manrope ExtraBold"/>
              </a:defRPr>
            </a:lvl8pPr>
            <a:lvl9pPr lvl="8">
              <a:spcBef>
                <a:spcPts val="0"/>
              </a:spcBef>
              <a:spcAft>
                <a:spcPts val="0"/>
              </a:spcAft>
              <a:buSzPts val="1200"/>
              <a:buFont typeface="Manrope ExtraBold"/>
              <a:buNone/>
              <a:defRPr sz="1200">
                <a:latin typeface="Manrope ExtraBold"/>
                <a:ea typeface="Manrope ExtraBold"/>
                <a:cs typeface="Manrope ExtraBold"/>
                <a:sym typeface="Manrope ExtraBold"/>
              </a:defRPr>
            </a:lvl9pPr>
          </a:lstStyle>
          <a:p/>
        </p:txBody>
      </p:sp>
      <p:sp>
        <p:nvSpPr>
          <p:cNvPr id="882" name="Google Shape;882;p32"/>
          <p:cNvSpPr txBox="1"/>
          <p:nvPr>
            <p:ph idx="5" type="body"/>
          </p:nvPr>
        </p:nvSpPr>
        <p:spPr>
          <a:xfrm>
            <a:off x="6254350" y="3682816"/>
            <a:ext cx="1636200" cy="778200"/>
          </a:xfrm>
          <a:prstGeom prst="rect">
            <a:avLst/>
          </a:prstGeom>
        </p:spPr>
        <p:txBody>
          <a:bodyPr anchorCtr="0" anchor="t" bIns="91425" lIns="91425" spcFirstLastPara="1" rIns="91425" wrap="square" tIns="0">
            <a:noAutofit/>
          </a:bodyPr>
          <a:lstStyle>
            <a:lvl1pPr indent="-292100" lvl="0" marL="457200">
              <a:spcBef>
                <a:spcPts val="0"/>
              </a:spcBef>
              <a:spcAft>
                <a:spcPts val="0"/>
              </a:spcAft>
              <a:buSzPts val="1000"/>
              <a:buChar char="●"/>
              <a:defRPr sz="1000"/>
            </a:lvl1pPr>
            <a:lvl2pPr indent="-292100" lvl="1" marL="914400">
              <a:spcBef>
                <a:spcPts val="800"/>
              </a:spcBef>
              <a:spcAft>
                <a:spcPts val="0"/>
              </a:spcAft>
              <a:buSzPts val="1000"/>
              <a:buChar char="○"/>
              <a:defRPr sz="1000"/>
            </a:lvl2pPr>
            <a:lvl3pPr indent="-292100" lvl="2" marL="1371600">
              <a:spcBef>
                <a:spcPts val="800"/>
              </a:spcBef>
              <a:spcAft>
                <a:spcPts val="0"/>
              </a:spcAft>
              <a:buSzPts val="1000"/>
              <a:buChar char="■"/>
              <a:defRPr sz="1000"/>
            </a:lvl3pPr>
            <a:lvl4pPr indent="-292100" lvl="3" marL="1828800">
              <a:spcBef>
                <a:spcPts val="800"/>
              </a:spcBef>
              <a:spcAft>
                <a:spcPts val="0"/>
              </a:spcAft>
              <a:buSzPts val="1000"/>
              <a:buChar char="●"/>
              <a:defRPr sz="1000"/>
            </a:lvl4pPr>
            <a:lvl5pPr indent="-292100" lvl="4" marL="2286000">
              <a:spcBef>
                <a:spcPts val="800"/>
              </a:spcBef>
              <a:spcAft>
                <a:spcPts val="0"/>
              </a:spcAft>
              <a:buSzPts val="1000"/>
              <a:buChar char="○"/>
              <a:defRPr sz="1000"/>
            </a:lvl5pPr>
            <a:lvl6pPr indent="-292100" lvl="5" marL="2743200">
              <a:spcBef>
                <a:spcPts val="800"/>
              </a:spcBef>
              <a:spcAft>
                <a:spcPts val="0"/>
              </a:spcAft>
              <a:buSzPts val="1000"/>
              <a:buChar char="■"/>
              <a:defRPr sz="1000"/>
            </a:lvl6pPr>
            <a:lvl7pPr indent="-292100" lvl="6" marL="3200400">
              <a:spcBef>
                <a:spcPts val="800"/>
              </a:spcBef>
              <a:spcAft>
                <a:spcPts val="0"/>
              </a:spcAft>
              <a:buSzPts val="1000"/>
              <a:buChar char="●"/>
              <a:defRPr sz="1000"/>
            </a:lvl7pPr>
            <a:lvl8pPr indent="-292100" lvl="7" marL="3657600">
              <a:spcBef>
                <a:spcPts val="800"/>
              </a:spcBef>
              <a:spcAft>
                <a:spcPts val="0"/>
              </a:spcAft>
              <a:buSzPts val="1000"/>
              <a:buChar char="○"/>
              <a:defRPr sz="1000"/>
            </a:lvl8pPr>
            <a:lvl9pPr indent="-292100" lvl="8" marL="4114800">
              <a:spcBef>
                <a:spcPts val="800"/>
              </a:spcBef>
              <a:spcAft>
                <a:spcPts val="800"/>
              </a:spcAft>
              <a:buSzPts val="1000"/>
              <a:buChar char="■"/>
              <a:defRPr sz="1000"/>
            </a:lvl9pPr>
          </a:lstStyle>
          <a:p/>
        </p:txBody>
      </p:sp>
      <p:sp>
        <p:nvSpPr>
          <p:cNvPr id="883" name="Google Shape;883;p32"/>
          <p:cNvSpPr txBox="1"/>
          <p:nvPr>
            <p:ph idx="6" type="title"/>
          </p:nvPr>
        </p:nvSpPr>
        <p:spPr>
          <a:xfrm>
            <a:off x="4844275" y="2277100"/>
            <a:ext cx="1363200" cy="433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Font typeface="Anton"/>
              <a:buNone/>
              <a:defRPr b="0"/>
            </a:lvl1pPr>
            <a:lvl2pPr lvl="1" algn="ctr">
              <a:spcBef>
                <a:spcPts val="0"/>
              </a:spcBef>
              <a:spcAft>
                <a:spcPts val="0"/>
              </a:spcAft>
              <a:buClr>
                <a:schemeClr val="lt1"/>
              </a:buClr>
              <a:buSzPts val="3000"/>
              <a:buFont typeface="Anton"/>
              <a:buNone/>
              <a:defRPr/>
            </a:lvl2pPr>
            <a:lvl3pPr lvl="2" algn="ctr">
              <a:spcBef>
                <a:spcPts val="0"/>
              </a:spcBef>
              <a:spcAft>
                <a:spcPts val="0"/>
              </a:spcAft>
              <a:buClr>
                <a:schemeClr val="lt1"/>
              </a:buClr>
              <a:buSzPts val="3000"/>
              <a:buFont typeface="Anton"/>
              <a:buNone/>
              <a:defRPr/>
            </a:lvl3pPr>
            <a:lvl4pPr lvl="3" algn="ctr">
              <a:spcBef>
                <a:spcPts val="0"/>
              </a:spcBef>
              <a:spcAft>
                <a:spcPts val="0"/>
              </a:spcAft>
              <a:buClr>
                <a:schemeClr val="lt1"/>
              </a:buClr>
              <a:buSzPts val="3000"/>
              <a:buFont typeface="Anton"/>
              <a:buNone/>
              <a:defRPr/>
            </a:lvl4pPr>
            <a:lvl5pPr lvl="4" algn="ctr">
              <a:spcBef>
                <a:spcPts val="0"/>
              </a:spcBef>
              <a:spcAft>
                <a:spcPts val="0"/>
              </a:spcAft>
              <a:buClr>
                <a:schemeClr val="lt1"/>
              </a:buClr>
              <a:buSzPts val="3000"/>
              <a:buFont typeface="Anton"/>
              <a:buNone/>
              <a:defRPr/>
            </a:lvl5pPr>
            <a:lvl6pPr lvl="5" algn="ctr">
              <a:spcBef>
                <a:spcPts val="0"/>
              </a:spcBef>
              <a:spcAft>
                <a:spcPts val="0"/>
              </a:spcAft>
              <a:buClr>
                <a:schemeClr val="lt1"/>
              </a:buClr>
              <a:buSzPts val="3000"/>
              <a:buFont typeface="Anton"/>
              <a:buNone/>
              <a:defRPr/>
            </a:lvl6pPr>
            <a:lvl7pPr lvl="6" algn="ctr">
              <a:spcBef>
                <a:spcPts val="0"/>
              </a:spcBef>
              <a:spcAft>
                <a:spcPts val="0"/>
              </a:spcAft>
              <a:buClr>
                <a:schemeClr val="lt1"/>
              </a:buClr>
              <a:buSzPts val="3000"/>
              <a:buFont typeface="Anton"/>
              <a:buNone/>
              <a:defRPr/>
            </a:lvl7pPr>
            <a:lvl8pPr lvl="7" algn="ctr">
              <a:spcBef>
                <a:spcPts val="0"/>
              </a:spcBef>
              <a:spcAft>
                <a:spcPts val="0"/>
              </a:spcAft>
              <a:buClr>
                <a:schemeClr val="lt1"/>
              </a:buClr>
              <a:buSzPts val="3000"/>
              <a:buFont typeface="Anton"/>
              <a:buNone/>
              <a:defRPr/>
            </a:lvl8pPr>
            <a:lvl9pPr lvl="8" algn="ctr">
              <a:spcBef>
                <a:spcPts val="0"/>
              </a:spcBef>
              <a:spcAft>
                <a:spcPts val="0"/>
              </a:spcAft>
              <a:buClr>
                <a:schemeClr val="lt1"/>
              </a:buClr>
              <a:buSzPts val="3000"/>
              <a:buFont typeface="Anton"/>
              <a:buNone/>
              <a:defRPr/>
            </a:lvl9pPr>
          </a:lstStyle>
          <a:p/>
        </p:txBody>
      </p:sp>
      <p:sp>
        <p:nvSpPr>
          <p:cNvPr id="884" name="Google Shape;884;p32"/>
          <p:cNvSpPr txBox="1"/>
          <p:nvPr>
            <p:ph idx="7" type="subTitle"/>
          </p:nvPr>
        </p:nvSpPr>
        <p:spPr>
          <a:xfrm>
            <a:off x="4844325" y="2702150"/>
            <a:ext cx="1363200" cy="2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
              <a:buNone/>
              <a:defRPr sz="1000"/>
            </a:lvl1pPr>
            <a:lvl2pPr lvl="1" algn="ctr">
              <a:spcBef>
                <a:spcPts val="800"/>
              </a:spcBef>
              <a:spcAft>
                <a:spcPts val="0"/>
              </a:spcAft>
              <a:buSzPts val="1000"/>
              <a:buNone/>
              <a:defRPr sz="1000"/>
            </a:lvl2pPr>
            <a:lvl3pPr lvl="2" algn="ctr">
              <a:spcBef>
                <a:spcPts val="800"/>
              </a:spcBef>
              <a:spcAft>
                <a:spcPts val="0"/>
              </a:spcAft>
              <a:buSzPts val="1000"/>
              <a:buNone/>
              <a:defRPr sz="1000"/>
            </a:lvl3pPr>
            <a:lvl4pPr lvl="3" algn="ctr">
              <a:spcBef>
                <a:spcPts val="800"/>
              </a:spcBef>
              <a:spcAft>
                <a:spcPts val="0"/>
              </a:spcAft>
              <a:buSzPts val="1000"/>
              <a:buNone/>
              <a:defRPr sz="1000"/>
            </a:lvl4pPr>
            <a:lvl5pPr lvl="4" algn="ctr">
              <a:spcBef>
                <a:spcPts val="800"/>
              </a:spcBef>
              <a:spcAft>
                <a:spcPts val="0"/>
              </a:spcAft>
              <a:buSzPts val="1000"/>
              <a:buNone/>
              <a:defRPr sz="1000"/>
            </a:lvl5pPr>
            <a:lvl6pPr lvl="5" algn="ctr">
              <a:spcBef>
                <a:spcPts val="800"/>
              </a:spcBef>
              <a:spcAft>
                <a:spcPts val="0"/>
              </a:spcAft>
              <a:buSzPts val="1000"/>
              <a:buNone/>
              <a:defRPr sz="1000"/>
            </a:lvl6pPr>
            <a:lvl7pPr lvl="6" algn="ctr">
              <a:spcBef>
                <a:spcPts val="800"/>
              </a:spcBef>
              <a:spcAft>
                <a:spcPts val="0"/>
              </a:spcAft>
              <a:buSzPts val="1000"/>
              <a:buNone/>
              <a:defRPr sz="1000"/>
            </a:lvl7pPr>
            <a:lvl8pPr lvl="7" algn="ctr">
              <a:spcBef>
                <a:spcPts val="800"/>
              </a:spcBef>
              <a:spcAft>
                <a:spcPts val="0"/>
              </a:spcAft>
              <a:buSzPts val="1000"/>
              <a:buNone/>
              <a:defRPr sz="1000"/>
            </a:lvl8pPr>
            <a:lvl9pPr lvl="8" algn="ctr">
              <a:spcBef>
                <a:spcPts val="800"/>
              </a:spcBef>
              <a:spcAft>
                <a:spcPts val="800"/>
              </a:spcAft>
              <a:buSzPts val="1000"/>
              <a:buNone/>
              <a:defRPr sz="1000"/>
            </a:lvl9pPr>
          </a:lstStyle>
          <a:p/>
        </p:txBody>
      </p:sp>
      <p:sp>
        <p:nvSpPr>
          <p:cNvPr id="885" name="Google Shape;885;p32"/>
          <p:cNvSpPr txBox="1"/>
          <p:nvPr>
            <p:ph idx="8" type="title"/>
          </p:nvPr>
        </p:nvSpPr>
        <p:spPr>
          <a:xfrm>
            <a:off x="4844275" y="3581862"/>
            <a:ext cx="1363200" cy="433800"/>
          </a:xfrm>
          <a:prstGeom prst="rect">
            <a:avLst/>
          </a:prstGeom>
        </p:spPr>
        <p:txBody>
          <a:bodyPr anchorCtr="0" anchor="ctr" bIns="91425" lIns="91425" spcFirstLastPara="1" rIns="91425" wrap="square" tIns="91425">
            <a:noAutofit/>
          </a:bodyPr>
          <a:lstStyle>
            <a:lvl1pPr lvl="0" algn="ctr">
              <a:lnSpc>
                <a:spcPct val="100000"/>
              </a:lnSpc>
              <a:spcBef>
                <a:spcPts val="0"/>
              </a:spcBef>
              <a:spcAft>
                <a:spcPts val="0"/>
              </a:spcAft>
              <a:buClr>
                <a:schemeClr val="lt1"/>
              </a:buClr>
              <a:buSzPts val="3000"/>
              <a:buFont typeface="Anton"/>
              <a:buNone/>
              <a:defRPr b="0"/>
            </a:lvl1pPr>
            <a:lvl2pPr lvl="1" algn="ctr">
              <a:spcBef>
                <a:spcPts val="0"/>
              </a:spcBef>
              <a:spcAft>
                <a:spcPts val="0"/>
              </a:spcAft>
              <a:buClr>
                <a:schemeClr val="lt1"/>
              </a:buClr>
              <a:buSzPts val="3000"/>
              <a:buFont typeface="Anton"/>
              <a:buNone/>
              <a:defRPr/>
            </a:lvl2pPr>
            <a:lvl3pPr lvl="2" algn="ctr">
              <a:spcBef>
                <a:spcPts val="0"/>
              </a:spcBef>
              <a:spcAft>
                <a:spcPts val="0"/>
              </a:spcAft>
              <a:buClr>
                <a:schemeClr val="lt1"/>
              </a:buClr>
              <a:buSzPts val="3000"/>
              <a:buFont typeface="Anton"/>
              <a:buNone/>
              <a:defRPr/>
            </a:lvl3pPr>
            <a:lvl4pPr lvl="3" algn="ctr">
              <a:spcBef>
                <a:spcPts val="0"/>
              </a:spcBef>
              <a:spcAft>
                <a:spcPts val="0"/>
              </a:spcAft>
              <a:buClr>
                <a:schemeClr val="lt1"/>
              </a:buClr>
              <a:buSzPts val="3000"/>
              <a:buFont typeface="Anton"/>
              <a:buNone/>
              <a:defRPr/>
            </a:lvl4pPr>
            <a:lvl5pPr lvl="4" algn="ctr">
              <a:spcBef>
                <a:spcPts val="0"/>
              </a:spcBef>
              <a:spcAft>
                <a:spcPts val="0"/>
              </a:spcAft>
              <a:buClr>
                <a:schemeClr val="lt1"/>
              </a:buClr>
              <a:buSzPts val="3000"/>
              <a:buFont typeface="Anton"/>
              <a:buNone/>
              <a:defRPr/>
            </a:lvl5pPr>
            <a:lvl6pPr lvl="5" algn="ctr">
              <a:spcBef>
                <a:spcPts val="0"/>
              </a:spcBef>
              <a:spcAft>
                <a:spcPts val="0"/>
              </a:spcAft>
              <a:buClr>
                <a:schemeClr val="lt1"/>
              </a:buClr>
              <a:buSzPts val="3000"/>
              <a:buFont typeface="Anton"/>
              <a:buNone/>
              <a:defRPr/>
            </a:lvl6pPr>
            <a:lvl7pPr lvl="6" algn="ctr">
              <a:spcBef>
                <a:spcPts val="0"/>
              </a:spcBef>
              <a:spcAft>
                <a:spcPts val="0"/>
              </a:spcAft>
              <a:buClr>
                <a:schemeClr val="lt1"/>
              </a:buClr>
              <a:buSzPts val="3000"/>
              <a:buFont typeface="Anton"/>
              <a:buNone/>
              <a:defRPr/>
            </a:lvl7pPr>
            <a:lvl8pPr lvl="7" algn="ctr">
              <a:spcBef>
                <a:spcPts val="0"/>
              </a:spcBef>
              <a:spcAft>
                <a:spcPts val="0"/>
              </a:spcAft>
              <a:buClr>
                <a:schemeClr val="lt1"/>
              </a:buClr>
              <a:buSzPts val="3000"/>
              <a:buFont typeface="Anton"/>
              <a:buNone/>
              <a:defRPr/>
            </a:lvl8pPr>
            <a:lvl9pPr lvl="8" algn="ctr">
              <a:spcBef>
                <a:spcPts val="0"/>
              </a:spcBef>
              <a:spcAft>
                <a:spcPts val="0"/>
              </a:spcAft>
              <a:buClr>
                <a:schemeClr val="lt1"/>
              </a:buClr>
              <a:buSzPts val="3000"/>
              <a:buFont typeface="Anton"/>
              <a:buNone/>
              <a:defRPr/>
            </a:lvl9pPr>
          </a:lstStyle>
          <a:p/>
        </p:txBody>
      </p:sp>
      <p:sp>
        <p:nvSpPr>
          <p:cNvPr id="886" name="Google Shape;886;p32"/>
          <p:cNvSpPr txBox="1"/>
          <p:nvPr>
            <p:ph idx="9" type="subTitle"/>
          </p:nvPr>
        </p:nvSpPr>
        <p:spPr>
          <a:xfrm>
            <a:off x="4844325" y="4006913"/>
            <a:ext cx="1363200" cy="261000"/>
          </a:xfrm>
          <a:prstGeom prst="rect">
            <a:avLst/>
          </a:prstGeom>
        </p:spPr>
        <p:txBody>
          <a:bodyPr anchorCtr="0" anchor="ctr" bIns="91425" lIns="91425" spcFirstLastPara="1" rIns="91425" wrap="square" tIns="91425">
            <a:noAutofit/>
          </a:bodyPr>
          <a:lstStyle>
            <a:lvl1pPr lvl="0" algn="ctr">
              <a:spcBef>
                <a:spcPts val="0"/>
              </a:spcBef>
              <a:spcAft>
                <a:spcPts val="0"/>
              </a:spcAft>
              <a:buSzPts val="1000"/>
              <a:buNone/>
              <a:defRPr sz="1000"/>
            </a:lvl1pPr>
            <a:lvl2pPr lvl="1" algn="ctr">
              <a:spcBef>
                <a:spcPts val="800"/>
              </a:spcBef>
              <a:spcAft>
                <a:spcPts val="0"/>
              </a:spcAft>
              <a:buSzPts val="1000"/>
              <a:buNone/>
              <a:defRPr sz="1000"/>
            </a:lvl2pPr>
            <a:lvl3pPr lvl="2" algn="ctr">
              <a:spcBef>
                <a:spcPts val="800"/>
              </a:spcBef>
              <a:spcAft>
                <a:spcPts val="0"/>
              </a:spcAft>
              <a:buSzPts val="1000"/>
              <a:buNone/>
              <a:defRPr sz="1000"/>
            </a:lvl3pPr>
            <a:lvl4pPr lvl="3" algn="ctr">
              <a:spcBef>
                <a:spcPts val="800"/>
              </a:spcBef>
              <a:spcAft>
                <a:spcPts val="0"/>
              </a:spcAft>
              <a:buSzPts val="1000"/>
              <a:buNone/>
              <a:defRPr sz="1000"/>
            </a:lvl4pPr>
            <a:lvl5pPr lvl="4" algn="ctr">
              <a:spcBef>
                <a:spcPts val="800"/>
              </a:spcBef>
              <a:spcAft>
                <a:spcPts val="0"/>
              </a:spcAft>
              <a:buSzPts val="1000"/>
              <a:buNone/>
              <a:defRPr sz="1000"/>
            </a:lvl5pPr>
            <a:lvl6pPr lvl="5" algn="ctr">
              <a:spcBef>
                <a:spcPts val="800"/>
              </a:spcBef>
              <a:spcAft>
                <a:spcPts val="0"/>
              </a:spcAft>
              <a:buSzPts val="1000"/>
              <a:buNone/>
              <a:defRPr sz="1000"/>
            </a:lvl6pPr>
            <a:lvl7pPr lvl="6" algn="ctr">
              <a:spcBef>
                <a:spcPts val="800"/>
              </a:spcBef>
              <a:spcAft>
                <a:spcPts val="0"/>
              </a:spcAft>
              <a:buSzPts val="1000"/>
              <a:buNone/>
              <a:defRPr sz="1000"/>
            </a:lvl7pPr>
            <a:lvl8pPr lvl="7" algn="ctr">
              <a:spcBef>
                <a:spcPts val="800"/>
              </a:spcBef>
              <a:spcAft>
                <a:spcPts val="0"/>
              </a:spcAft>
              <a:buSzPts val="1000"/>
              <a:buNone/>
              <a:defRPr sz="1000"/>
            </a:lvl8pPr>
            <a:lvl9pPr lvl="8" algn="ctr">
              <a:spcBef>
                <a:spcPts val="800"/>
              </a:spcBef>
              <a:spcAft>
                <a:spcPts val="800"/>
              </a:spcAft>
              <a:buSzPts val="1000"/>
              <a:buNone/>
              <a:defRPr sz="1000"/>
            </a:lvl9pPr>
          </a:lstStyle>
          <a:p/>
        </p:txBody>
      </p:sp>
      <p:sp>
        <p:nvSpPr>
          <p:cNvPr id="887" name="Google Shape;887;p32"/>
          <p:cNvSpPr txBox="1"/>
          <p:nvPr>
            <p:ph idx="13" type="body"/>
          </p:nvPr>
        </p:nvSpPr>
        <p:spPr>
          <a:xfrm>
            <a:off x="4831275" y="508775"/>
            <a:ext cx="3005100" cy="1253700"/>
          </a:xfrm>
          <a:prstGeom prst="rect">
            <a:avLst/>
          </a:prstGeom>
        </p:spPr>
        <p:txBody>
          <a:bodyPr anchorCtr="0" anchor="t" bIns="91425" lIns="91425" spcFirstLastPara="1" rIns="91425" wrap="square" tIns="91425">
            <a:normAutofit/>
          </a:bodyPr>
          <a:lstStyle>
            <a:lvl1pPr indent="-292100" lvl="0" marL="457200">
              <a:spcBef>
                <a:spcPts val="0"/>
              </a:spcBef>
              <a:spcAft>
                <a:spcPts val="0"/>
              </a:spcAft>
              <a:buSzPts val="1000"/>
              <a:buChar char="●"/>
              <a:defRPr sz="1000"/>
            </a:lvl1pPr>
            <a:lvl2pPr indent="-292100" lvl="1" marL="914400">
              <a:spcBef>
                <a:spcPts val="800"/>
              </a:spcBef>
              <a:spcAft>
                <a:spcPts val="0"/>
              </a:spcAft>
              <a:buSzPts val="1000"/>
              <a:buChar char="○"/>
              <a:defRPr sz="1000"/>
            </a:lvl2pPr>
            <a:lvl3pPr indent="-292100" lvl="2" marL="1371600">
              <a:spcBef>
                <a:spcPts val="800"/>
              </a:spcBef>
              <a:spcAft>
                <a:spcPts val="0"/>
              </a:spcAft>
              <a:buSzPts val="1000"/>
              <a:buChar char="■"/>
              <a:defRPr sz="1000"/>
            </a:lvl3pPr>
            <a:lvl4pPr indent="-292100" lvl="3" marL="1828800">
              <a:spcBef>
                <a:spcPts val="800"/>
              </a:spcBef>
              <a:spcAft>
                <a:spcPts val="0"/>
              </a:spcAft>
              <a:buSzPts val="1000"/>
              <a:buChar char="●"/>
              <a:defRPr sz="1000"/>
            </a:lvl4pPr>
            <a:lvl5pPr indent="-292100" lvl="4" marL="2286000">
              <a:spcBef>
                <a:spcPts val="800"/>
              </a:spcBef>
              <a:spcAft>
                <a:spcPts val="0"/>
              </a:spcAft>
              <a:buSzPts val="1000"/>
              <a:buChar char="○"/>
              <a:defRPr sz="1000"/>
            </a:lvl5pPr>
            <a:lvl6pPr indent="-292100" lvl="5" marL="2743200">
              <a:spcBef>
                <a:spcPts val="800"/>
              </a:spcBef>
              <a:spcAft>
                <a:spcPts val="0"/>
              </a:spcAft>
              <a:buSzPts val="1000"/>
              <a:buChar char="■"/>
              <a:defRPr sz="1000"/>
            </a:lvl6pPr>
            <a:lvl7pPr indent="-292100" lvl="6" marL="3200400">
              <a:spcBef>
                <a:spcPts val="800"/>
              </a:spcBef>
              <a:spcAft>
                <a:spcPts val="0"/>
              </a:spcAft>
              <a:buSzPts val="1000"/>
              <a:buChar char="●"/>
              <a:defRPr sz="1000"/>
            </a:lvl7pPr>
            <a:lvl8pPr indent="-292100" lvl="7" marL="3657600">
              <a:spcBef>
                <a:spcPts val="800"/>
              </a:spcBef>
              <a:spcAft>
                <a:spcPts val="0"/>
              </a:spcAft>
              <a:buSzPts val="1000"/>
              <a:buChar char="○"/>
              <a:defRPr sz="1000"/>
            </a:lvl8pPr>
            <a:lvl9pPr indent="-292100" lvl="8" marL="4114800">
              <a:spcBef>
                <a:spcPts val="800"/>
              </a:spcBef>
              <a:spcAft>
                <a:spcPts val="800"/>
              </a:spcAft>
              <a:buSzPts val="1000"/>
              <a:buChar char="■"/>
              <a:defRPr sz="10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arterly Goal">
  <p:cSld name="CUSTOM_1_1_3_1_2">
    <p:spTree>
      <p:nvGrpSpPr>
        <p:cNvPr id="888" name="Shape 888"/>
        <p:cNvGrpSpPr/>
        <p:nvPr/>
      </p:nvGrpSpPr>
      <p:grpSpPr>
        <a:xfrm>
          <a:off x="0" y="0"/>
          <a:ext cx="0" cy="0"/>
          <a:chOff x="0" y="0"/>
          <a:chExt cx="0" cy="0"/>
        </a:xfrm>
      </p:grpSpPr>
      <p:grpSp>
        <p:nvGrpSpPr>
          <p:cNvPr id="889" name="Google Shape;889;p33"/>
          <p:cNvGrpSpPr/>
          <p:nvPr/>
        </p:nvGrpSpPr>
        <p:grpSpPr>
          <a:xfrm>
            <a:off x="392964" y="576950"/>
            <a:ext cx="8764835" cy="4114800"/>
            <a:chOff x="374175" y="576950"/>
            <a:chExt cx="8783280" cy="4114800"/>
          </a:xfrm>
        </p:grpSpPr>
        <p:cxnSp>
          <p:nvCxnSpPr>
            <p:cNvPr id="890" name="Google Shape;890;p33"/>
            <p:cNvCxnSpPr/>
            <p:nvPr/>
          </p:nvCxnSpPr>
          <p:spPr>
            <a:xfrm>
              <a:off x="374175" y="576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891" name="Google Shape;891;p33"/>
            <p:cNvCxnSpPr/>
            <p:nvPr/>
          </p:nvCxnSpPr>
          <p:spPr>
            <a:xfrm>
              <a:off x="380655" y="1110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892" name="Google Shape;892;p33"/>
            <p:cNvCxnSpPr/>
            <p:nvPr/>
          </p:nvCxnSpPr>
          <p:spPr>
            <a:xfrm>
              <a:off x="380655" y="16437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893" name="Google Shape;893;p33"/>
            <p:cNvCxnSpPr/>
            <p:nvPr/>
          </p:nvCxnSpPr>
          <p:spPr>
            <a:xfrm>
              <a:off x="380655" y="2100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894" name="Google Shape;894;p33"/>
            <p:cNvCxnSpPr/>
            <p:nvPr/>
          </p:nvCxnSpPr>
          <p:spPr>
            <a:xfrm>
              <a:off x="380655" y="2634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895" name="Google Shape;895;p33"/>
            <p:cNvCxnSpPr/>
            <p:nvPr/>
          </p:nvCxnSpPr>
          <p:spPr>
            <a:xfrm>
              <a:off x="380655" y="31677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896" name="Google Shape;896;p33"/>
            <p:cNvCxnSpPr/>
            <p:nvPr/>
          </p:nvCxnSpPr>
          <p:spPr>
            <a:xfrm>
              <a:off x="380655" y="3624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897" name="Google Shape;897;p33"/>
            <p:cNvCxnSpPr/>
            <p:nvPr/>
          </p:nvCxnSpPr>
          <p:spPr>
            <a:xfrm>
              <a:off x="380655" y="4158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898" name="Google Shape;898;p33"/>
            <p:cNvCxnSpPr/>
            <p:nvPr/>
          </p:nvCxnSpPr>
          <p:spPr>
            <a:xfrm>
              <a:off x="380655" y="4691750"/>
              <a:ext cx="8776800" cy="0"/>
            </a:xfrm>
            <a:prstGeom prst="straightConnector1">
              <a:avLst/>
            </a:prstGeom>
            <a:noFill/>
            <a:ln cap="flat" cmpd="sng" w="9525">
              <a:solidFill>
                <a:schemeClr val="accent5"/>
              </a:solidFill>
              <a:prstDash val="solid"/>
              <a:round/>
              <a:headEnd len="sm" w="sm" type="none"/>
              <a:tailEnd len="sm" w="sm" type="none"/>
            </a:ln>
          </p:spPr>
        </p:cxnSp>
      </p:grpSp>
      <p:sp>
        <p:nvSpPr>
          <p:cNvPr id="899" name="Google Shape;899;p33"/>
          <p:cNvSpPr txBox="1"/>
          <p:nvPr>
            <p:ph idx="1" type="subTitle"/>
          </p:nvPr>
        </p:nvSpPr>
        <p:spPr>
          <a:xfrm>
            <a:off x="3063300" y="413950"/>
            <a:ext cx="2445000" cy="911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800"/>
              <a:buFont typeface="Arial"/>
              <a:buNone/>
              <a:defRPr sz="1000">
                <a:latin typeface="Manrope Medium"/>
                <a:ea typeface="Manrope Medium"/>
                <a:cs typeface="Manrope Medium"/>
                <a:sym typeface="Manrope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00" name="Google Shape;900;p33"/>
          <p:cNvSpPr txBox="1"/>
          <p:nvPr>
            <p:ph type="title"/>
          </p:nvPr>
        </p:nvSpPr>
        <p:spPr>
          <a:xfrm>
            <a:off x="513300" y="419950"/>
            <a:ext cx="2641500" cy="10158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1400"/>
              <a:buNone/>
              <a:defRPr b="0"/>
            </a:lvl1pPr>
            <a:lvl2pPr lvl="1">
              <a:spcBef>
                <a:spcPts val="0"/>
              </a:spcBef>
              <a:spcAft>
                <a:spcPts val="0"/>
              </a:spcAft>
              <a:buClr>
                <a:schemeClr val="lt1"/>
              </a:buClr>
              <a:buSzPts val="1400"/>
              <a:buNone/>
              <a:defRPr/>
            </a:lvl2pPr>
            <a:lvl3pPr lvl="2">
              <a:spcBef>
                <a:spcPts val="0"/>
              </a:spcBef>
              <a:spcAft>
                <a:spcPts val="0"/>
              </a:spcAft>
              <a:buClr>
                <a:schemeClr val="lt1"/>
              </a:buClr>
              <a:buSzPts val="1400"/>
              <a:buNone/>
              <a:defRPr/>
            </a:lvl3pPr>
            <a:lvl4pPr lvl="3">
              <a:spcBef>
                <a:spcPts val="0"/>
              </a:spcBef>
              <a:spcAft>
                <a:spcPts val="0"/>
              </a:spcAft>
              <a:buClr>
                <a:schemeClr val="lt1"/>
              </a:buClr>
              <a:buSzPts val="1400"/>
              <a:buNone/>
              <a:defRPr/>
            </a:lvl4pPr>
            <a:lvl5pPr lvl="4">
              <a:spcBef>
                <a:spcPts val="0"/>
              </a:spcBef>
              <a:spcAft>
                <a:spcPts val="0"/>
              </a:spcAft>
              <a:buClr>
                <a:schemeClr val="lt1"/>
              </a:buClr>
              <a:buSzPts val="1400"/>
              <a:buNone/>
              <a:defRPr/>
            </a:lvl5pPr>
            <a:lvl6pPr lvl="5">
              <a:spcBef>
                <a:spcPts val="0"/>
              </a:spcBef>
              <a:spcAft>
                <a:spcPts val="0"/>
              </a:spcAft>
              <a:buClr>
                <a:schemeClr val="lt1"/>
              </a:buClr>
              <a:buSzPts val="1400"/>
              <a:buNone/>
              <a:defRPr/>
            </a:lvl6pPr>
            <a:lvl7pPr lvl="6">
              <a:spcBef>
                <a:spcPts val="0"/>
              </a:spcBef>
              <a:spcAft>
                <a:spcPts val="0"/>
              </a:spcAft>
              <a:buClr>
                <a:schemeClr val="lt1"/>
              </a:buClr>
              <a:buSzPts val="1400"/>
              <a:buNone/>
              <a:defRPr/>
            </a:lvl7pPr>
            <a:lvl8pPr lvl="7">
              <a:spcBef>
                <a:spcPts val="0"/>
              </a:spcBef>
              <a:spcAft>
                <a:spcPts val="0"/>
              </a:spcAft>
              <a:buClr>
                <a:schemeClr val="lt1"/>
              </a:buClr>
              <a:buSzPts val="1400"/>
              <a:buNone/>
              <a:defRPr/>
            </a:lvl8pPr>
            <a:lvl9pPr lvl="8">
              <a:spcBef>
                <a:spcPts val="0"/>
              </a:spcBef>
              <a:spcAft>
                <a:spcPts val="0"/>
              </a:spcAft>
              <a:buClr>
                <a:schemeClr val="lt1"/>
              </a:buClr>
              <a:buSzPts val="1400"/>
              <a:buNone/>
              <a:defRPr/>
            </a:lvl9pPr>
          </a:lstStyle>
          <a:p/>
        </p:txBody>
      </p:sp>
      <p:sp>
        <p:nvSpPr>
          <p:cNvPr id="901" name="Google Shape;901;p33"/>
          <p:cNvSpPr txBox="1"/>
          <p:nvPr>
            <p:ph idx="2" type="title"/>
          </p:nvPr>
        </p:nvSpPr>
        <p:spPr>
          <a:xfrm>
            <a:off x="1060026" y="1816375"/>
            <a:ext cx="2181900" cy="2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000"/>
              <a:buFont typeface="Manrope"/>
              <a:buNone/>
              <a:defRPr sz="1000">
                <a:latin typeface="Manrope"/>
                <a:ea typeface="Manrope"/>
                <a:cs typeface="Manrope"/>
                <a:sym typeface="Manrope"/>
              </a:defRPr>
            </a:lvl1pPr>
            <a:lvl2pPr lvl="1">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2pPr>
            <a:lvl3pPr lvl="2">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3pPr>
            <a:lvl4pPr lvl="3">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4pPr>
            <a:lvl5pPr lvl="4">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5pPr>
            <a:lvl6pPr lvl="5">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6pPr>
            <a:lvl7pPr lvl="6">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7pPr>
            <a:lvl8pPr lvl="7">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8pPr>
            <a:lvl9pPr lvl="8">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9pPr>
          </a:lstStyle>
          <a:p/>
        </p:txBody>
      </p:sp>
      <p:sp>
        <p:nvSpPr>
          <p:cNvPr id="902" name="Google Shape;902;p33"/>
          <p:cNvSpPr txBox="1"/>
          <p:nvPr>
            <p:ph idx="3" type="body"/>
          </p:nvPr>
        </p:nvSpPr>
        <p:spPr>
          <a:xfrm>
            <a:off x="1059900" y="2124925"/>
            <a:ext cx="2181900" cy="363300"/>
          </a:xfrm>
          <a:prstGeom prst="rect">
            <a:avLst/>
          </a:prstGeom>
        </p:spPr>
        <p:txBody>
          <a:bodyPr anchorCtr="0" anchor="t" bIns="0" lIns="91425" spcFirstLastPara="1" rIns="91425" wrap="square" tIns="0">
            <a:normAutofit/>
          </a:bodyPr>
          <a:lstStyle>
            <a:lvl1pPr indent="-292100" lvl="0" marL="457200">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903" name="Google Shape;903;p33"/>
          <p:cNvSpPr txBox="1"/>
          <p:nvPr>
            <p:ph idx="4" type="title"/>
          </p:nvPr>
        </p:nvSpPr>
        <p:spPr>
          <a:xfrm rot="132356">
            <a:off x="955546" y="2826529"/>
            <a:ext cx="2182317" cy="236571"/>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000"/>
              <a:buFont typeface="Manrope"/>
              <a:buNone/>
              <a:defRPr sz="1000">
                <a:latin typeface="Manrope"/>
                <a:ea typeface="Manrope"/>
                <a:cs typeface="Manrope"/>
                <a:sym typeface="Manrope"/>
              </a:defRPr>
            </a:lvl1pPr>
            <a:lvl2pPr lvl="1">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2pPr>
            <a:lvl3pPr lvl="2">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3pPr>
            <a:lvl4pPr lvl="3">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4pPr>
            <a:lvl5pPr lvl="4">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5pPr>
            <a:lvl6pPr lvl="5">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6pPr>
            <a:lvl7pPr lvl="6">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7pPr>
            <a:lvl8pPr lvl="7">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8pPr>
            <a:lvl9pPr lvl="8">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9pPr>
          </a:lstStyle>
          <a:p/>
        </p:txBody>
      </p:sp>
      <p:sp>
        <p:nvSpPr>
          <p:cNvPr id="904" name="Google Shape;904;p33"/>
          <p:cNvSpPr txBox="1"/>
          <p:nvPr>
            <p:ph idx="5" type="body"/>
          </p:nvPr>
        </p:nvSpPr>
        <p:spPr>
          <a:xfrm rot="132356">
            <a:off x="941064" y="3134798"/>
            <a:ext cx="2182317" cy="363274"/>
          </a:xfrm>
          <a:prstGeom prst="rect">
            <a:avLst/>
          </a:prstGeom>
        </p:spPr>
        <p:txBody>
          <a:bodyPr anchorCtr="0" anchor="t" bIns="0" lIns="91425" spcFirstLastPara="1" rIns="91425" wrap="square" tIns="0">
            <a:normAutofit/>
          </a:bodyPr>
          <a:lstStyle>
            <a:lvl1pPr indent="-292100" lvl="0" marL="457200">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905" name="Google Shape;905;p33"/>
          <p:cNvSpPr txBox="1"/>
          <p:nvPr>
            <p:ph idx="6" type="title"/>
          </p:nvPr>
        </p:nvSpPr>
        <p:spPr>
          <a:xfrm>
            <a:off x="980676" y="3873125"/>
            <a:ext cx="2181900" cy="2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000"/>
              <a:buFont typeface="Manrope"/>
              <a:buNone/>
              <a:defRPr sz="1000">
                <a:latin typeface="Manrope"/>
                <a:ea typeface="Manrope"/>
                <a:cs typeface="Manrope"/>
                <a:sym typeface="Manrope"/>
              </a:defRPr>
            </a:lvl1pPr>
            <a:lvl2pPr lvl="1">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2pPr>
            <a:lvl3pPr lvl="2">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3pPr>
            <a:lvl4pPr lvl="3">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4pPr>
            <a:lvl5pPr lvl="4">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5pPr>
            <a:lvl6pPr lvl="5">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6pPr>
            <a:lvl7pPr lvl="6">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7pPr>
            <a:lvl8pPr lvl="7">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8pPr>
            <a:lvl9pPr lvl="8">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9pPr>
          </a:lstStyle>
          <a:p/>
        </p:txBody>
      </p:sp>
      <p:sp>
        <p:nvSpPr>
          <p:cNvPr id="906" name="Google Shape;906;p33"/>
          <p:cNvSpPr txBox="1"/>
          <p:nvPr>
            <p:ph idx="7" type="body"/>
          </p:nvPr>
        </p:nvSpPr>
        <p:spPr>
          <a:xfrm>
            <a:off x="980550" y="4181675"/>
            <a:ext cx="2181900" cy="363300"/>
          </a:xfrm>
          <a:prstGeom prst="rect">
            <a:avLst/>
          </a:prstGeom>
        </p:spPr>
        <p:txBody>
          <a:bodyPr anchorCtr="0" anchor="t" bIns="0" lIns="91425" spcFirstLastPara="1" rIns="91425" wrap="square" tIns="0">
            <a:normAutofit/>
          </a:bodyPr>
          <a:lstStyle>
            <a:lvl1pPr indent="-292100" lvl="0" marL="457200">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907" name="Google Shape;907;p33"/>
          <p:cNvSpPr txBox="1"/>
          <p:nvPr>
            <p:ph idx="8" type="title"/>
          </p:nvPr>
        </p:nvSpPr>
        <p:spPr>
          <a:xfrm rot="126099">
            <a:off x="4508764" y="2120094"/>
            <a:ext cx="1766989" cy="23626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000"/>
              <a:buFont typeface="Manrope"/>
              <a:buNone/>
              <a:defRPr sz="1000">
                <a:latin typeface="Manrope"/>
                <a:ea typeface="Manrope"/>
                <a:cs typeface="Manrope"/>
                <a:sym typeface="Manrope"/>
              </a:defRPr>
            </a:lvl1pPr>
            <a:lvl2pPr lvl="1">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2pPr>
            <a:lvl3pPr lvl="2">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3pPr>
            <a:lvl4pPr lvl="3">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4pPr>
            <a:lvl5pPr lvl="4">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5pPr>
            <a:lvl6pPr lvl="5">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6pPr>
            <a:lvl7pPr lvl="6">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7pPr>
            <a:lvl8pPr lvl="7">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8pPr>
            <a:lvl9pPr lvl="8">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9pPr>
          </a:lstStyle>
          <a:p/>
        </p:txBody>
      </p:sp>
      <p:sp>
        <p:nvSpPr>
          <p:cNvPr id="908" name="Google Shape;908;p33"/>
          <p:cNvSpPr txBox="1"/>
          <p:nvPr>
            <p:ph idx="9" type="body"/>
          </p:nvPr>
        </p:nvSpPr>
        <p:spPr>
          <a:xfrm rot="125772">
            <a:off x="4492678" y="2428187"/>
            <a:ext cx="1763380" cy="499236"/>
          </a:xfrm>
          <a:prstGeom prst="rect">
            <a:avLst/>
          </a:prstGeom>
        </p:spPr>
        <p:txBody>
          <a:bodyPr anchorCtr="0" anchor="t" bIns="0" lIns="91425" spcFirstLastPara="1" rIns="91425" wrap="square" tIns="0">
            <a:normAutofit/>
          </a:bodyPr>
          <a:lstStyle>
            <a:lvl1pPr indent="-292100" lvl="0" marL="457200">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909" name="Google Shape;909;p33"/>
          <p:cNvSpPr txBox="1"/>
          <p:nvPr>
            <p:ph idx="13" type="title"/>
          </p:nvPr>
        </p:nvSpPr>
        <p:spPr>
          <a:xfrm>
            <a:off x="7140350" y="2580150"/>
            <a:ext cx="1377000" cy="3945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000"/>
              <a:buFont typeface="Manrope"/>
              <a:buNone/>
              <a:defRPr sz="1000">
                <a:latin typeface="Manrope"/>
                <a:ea typeface="Manrope"/>
                <a:cs typeface="Manrope"/>
                <a:sym typeface="Manrope"/>
              </a:defRPr>
            </a:lvl1pPr>
            <a:lvl2pPr lvl="1">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2pPr>
            <a:lvl3pPr lvl="2">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3pPr>
            <a:lvl4pPr lvl="3">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4pPr>
            <a:lvl5pPr lvl="4">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5pPr>
            <a:lvl6pPr lvl="5">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6pPr>
            <a:lvl7pPr lvl="6">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7pPr>
            <a:lvl8pPr lvl="7">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8pPr>
            <a:lvl9pPr lvl="8">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9pPr>
          </a:lstStyle>
          <a:p/>
        </p:txBody>
      </p:sp>
      <p:sp>
        <p:nvSpPr>
          <p:cNvPr id="910" name="Google Shape;910;p33"/>
          <p:cNvSpPr txBox="1"/>
          <p:nvPr>
            <p:ph idx="14" type="body"/>
          </p:nvPr>
        </p:nvSpPr>
        <p:spPr>
          <a:xfrm>
            <a:off x="7142825" y="3047175"/>
            <a:ext cx="1377000" cy="827700"/>
          </a:xfrm>
          <a:prstGeom prst="rect">
            <a:avLst/>
          </a:prstGeom>
        </p:spPr>
        <p:txBody>
          <a:bodyPr anchorCtr="0" anchor="t" bIns="0" lIns="91425" spcFirstLastPara="1" rIns="91425" wrap="square" tIns="0">
            <a:normAutofit/>
          </a:bodyPr>
          <a:lstStyle>
            <a:lvl1pPr indent="-292100" lvl="0" marL="457200">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911" name="Google Shape;911;p33"/>
          <p:cNvSpPr txBox="1"/>
          <p:nvPr>
            <p:ph idx="15" type="title"/>
          </p:nvPr>
        </p:nvSpPr>
        <p:spPr>
          <a:xfrm>
            <a:off x="4505150" y="3400100"/>
            <a:ext cx="1725000" cy="2364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Clr>
                <a:schemeClr val="lt1"/>
              </a:buClr>
              <a:buSzPts val="1000"/>
              <a:buFont typeface="Manrope"/>
              <a:buNone/>
              <a:defRPr sz="1000">
                <a:latin typeface="Manrope"/>
                <a:ea typeface="Manrope"/>
                <a:cs typeface="Manrope"/>
                <a:sym typeface="Manrope"/>
              </a:defRPr>
            </a:lvl1pPr>
            <a:lvl2pPr lvl="1">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2pPr>
            <a:lvl3pPr lvl="2">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3pPr>
            <a:lvl4pPr lvl="3">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4pPr>
            <a:lvl5pPr lvl="4">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5pPr>
            <a:lvl6pPr lvl="5">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6pPr>
            <a:lvl7pPr lvl="6">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7pPr>
            <a:lvl8pPr lvl="7">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8pPr>
            <a:lvl9pPr lvl="8">
              <a:lnSpc>
                <a:spcPct val="100000"/>
              </a:lnSpc>
              <a:spcBef>
                <a:spcPts val="0"/>
              </a:spcBef>
              <a:spcAft>
                <a:spcPts val="0"/>
              </a:spcAft>
              <a:buClr>
                <a:schemeClr val="lt1"/>
              </a:buClr>
              <a:buSzPts val="1000"/>
              <a:buFont typeface="Manrope"/>
              <a:buNone/>
              <a:defRPr b="1" sz="1000">
                <a:latin typeface="Manrope"/>
                <a:ea typeface="Manrope"/>
                <a:cs typeface="Manrope"/>
                <a:sym typeface="Manrope"/>
              </a:defRPr>
            </a:lvl9pPr>
          </a:lstStyle>
          <a:p/>
        </p:txBody>
      </p:sp>
      <p:sp>
        <p:nvSpPr>
          <p:cNvPr id="912" name="Google Shape;912;p33"/>
          <p:cNvSpPr txBox="1"/>
          <p:nvPr>
            <p:ph idx="16" type="body"/>
          </p:nvPr>
        </p:nvSpPr>
        <p:spPr>
          <a:xfrm>
            <a:off x="4505025" y="3708650"/>
            <a:ext cx="1725000" cy="527100"/>
          </a:xfrm>
          <a:prstGeom prst="rect">
            <a:avLst/>
          </a:prstGeom>
        </p:spPr>
        <p:txBody>
          <a:bodyPr anchorCtr="0" anchor="t" bIns="0" lIns="91425" spcFirstLastPara="1" rIns="91425" wrap="square" tIns="0">
            <a:normAutofit/>
          </a:bodyPr>
          <a:lstStyle>
            <a:lvl1pPr indent="-292100" lvl="0" marL="457200">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ustom Background Title">
  <p:cSld name="CUSTOM_1_1_1_1_1_2">
    <p:bg>
      <p:bgPr>
        <a:solidFill>
          <a:schemeClr val="accent3"/>
        </a:solidFill>
      </p:bgPr>
    </p:bg>
    <p:spTree>
      <p:nvGrpSpPr>
        <p:cNvPr id="913" name="Shape 913"/>
        <p:cNvGrpSpPr/>
        <p:nvPr/>
      </p:nvGrpSpPr>
      <p:grpSpPr>
        <a:xfrm>
          <a:off x="0" y="0"/>
          <a:ext cx="0" cy="0"/>
          <a:chOff x="0" y="0"/>
          <a:chExt cx="0" cy="0"/>
        </a:xfrm>
      </p:grpSpPr>
      <p:sp>
        <p:nvSpPr>
          <p:cNvPr id="914" name="Google Shape;914;p34"/>
          <p:cNvSpPr/>
          <p:nvPr/>
        </p:nvSpPr>
        <p:spPr>
          <a:xfrm rot="10800000">
            <a:off x="7960900" y="-13950"/>
            <a:ext cx="1192200" cy="1198200"/>
          </a:xfrm>
          <a:prstGeom prst="rtTriangle">
            <a:avLst/>
          </a:prstGeom>
          <a:solidFill>
            <a:schemeClr val="lt1"/>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915" name="Google Shape;915;p34"/>
          <p:cNvSpPr/>
          <p:nvPr/>
        </p:nvSpPr>
        <p:spPr>
          <a:xfrm>
            <a:off x="7735575" y="-10150"/>
            <a:ext cx="1428750" cy="1320800"/>
          </a:xfrm>
          <a:custGeom>
            <a:rect b="b" l="l" r="r" t="t"/>
            <a:pathLst>
              <a:path extrusionOk="0" h="52832" w="57150">
                <a:moveTo>
                  <a:pt x="4572" y="0"/>
                </a:moveTo>
                <a:lnTo>
                  <a:pt x="0" y="51308"/>
                </a:lnTo>
                <a:lnTo>
                  <a:pt x="57150" y="52832"/>
                </a:lnTo>
                <a:lnTo>
                  <a:pt x="57150" y="47752"/>
                </a:lnTo>
                <a:lnTo>
                  <a:pt x="9144" y="0"/>
                </a:lnTo>
                <a:close/>
              </a:path>
            </a:pathLst>
          </a:custGeom>
          <a:solidFill>
            <a:schemeClr val="dk1"/>
          </a:solidFill>
          <a:ln>
            <a:noFill/>
          </a:ln>
        </p:spPr>
      </p:sp>
      <p:sp>
        <p:nvSpPr>
          <p:cNvPr id="916" name="Google Shape;916;p34"/>
          <p:cNvSpPr txBox="1"/>
          <p:nvPr>
            <p:ph type="title"/>
          </p:nvPr>
        </p:nvSpPr>
        <p:spPr>
          <a:xfrm>
            <a:off x="508875" y="1998400"/>
            <a:ext cx="6149700" cy="1847100"/>
          </a:xfrm>
          <a:prstGeom prst="rect">
            <a:avLst/>
          </a:prstGeom>
        </p:spPr>
        <p:txBody>
          <a:bodyPr anchorCtr="0" anchor="t" bIns="91425" lIns="91425" spcFirstLastPara="1" rIns="91425" wrap="square" tIns="91425">
            <a:spAutoFit/>
          </a:bodyPr>
          <a:lstStyle>
            <a:lvl1pPr lvl="0">
              <a:spcBef>
                <a:spcPts val="0"/>
              </a:spcBef>
              <a:spcAft>
                <a:spcPts val="0"/>
              </a:spcAft>
              <a:buClr>
                <a:schemeClr val="lt1"/>
              </a:buClr>
              <a:buSzPts val="6000"/>
              <a:buNone/>
              <a:defRPr b="0" sz="6000"/>
            </a:lvl1pPr>
            <a:lvl2pPr lvl="1">
              <a:spcBef>
                <a:spcPts val="0"/>
              </a:spcBef>
              <a:spcAft>
                <a:spcPts val="0"/>
              </a:spcAft>
              <a:buClr>
                <a:schemeClr val="lt1"/>
              </a:buClr>
              <a:buSzPts val="6000"/>
              <a:buNone/>
              <a:defRPr sz="6000"/>
            </a:lvl2pPr>
            <a:lvl3pPr lvl="2">
              <a:spcBef>
                <a:spcPts val="0"/>
              </a:spcBef>
              <a:spcAft>
                <a:spcPts val="0"/>
              </a:spcAft>
              <a:buClr>
                <a:schemeClr val="lt1"/>
              </a:buClr>
              <a:buSzPts val="6000"/>
              <a:buNone/>
              <a:defRPr sz="6000"/>
            </a:lvl3pPr>
            <a:lvl4pPr lvl="3">
              <a:spcBef>
                <a:spcPts val="0"/>
              </a:spcBef>
              <a:spcAft>
                <a:spcPts val="0"/>
              </a:spcAft>
              <a:buClr>
                <a:schemeClr val="lt1"/>
              </a:buClr>
              <a:buSzPts val="6000"/>
              <a:buNone/>
              <a:defRPr sz="6000"/>
            </a:lvl4pPr>
            <a:lvl5pPr lvl="4">
              <a:spcBef>
                <a:spcPts val="0"/>
              </a:spcBef>
              <a:spcAft>
                <a:spcPts val="0"/>
              </a:spcAft>
              <a:buClr>
                <a:schemeClr val="lt1"/>
              </a:buClr>
              <a:buSzPts val="6000"/>
              <a:buNone/>
              <a:defRPr sz="6000"/>
            </a:lvl5pPr>
            <a:lvl6pPr lvl="5">
              <a:spcBef>
                <a:spcPts val="0"/>
              </a:spcBef>
              <a:spcAft>
                <a:spcPts val="0"/>
              </a:spcAft>
              <a:buClr>
                <a:schemeClr val="lt1"/>
              </a:buClr>
              <a:buSzPts val="6000"/>
              <a:buNone/>
              <a:defRPr sz="6000"/>
            </a:lvl6pPr>
            <a:lvl7pPr lvl="6">
              <a:spcBef>
                <a:spcPts val="0"/>
              </a:spcBef>
              <a:spcAft>
                <a:spcPts val="0"/>
              </a:spcAft>
              <a:buClr>
                <a:schemeClr val="lt1"/>
              </a:buClr>
              <a:buSzPts val="6000"/>
              <a:buNone/>
              <a:defRPr sz="6000"/>
            </a:lvl7pPr>
            <a:lvl8pPr lvl="7">
              <a:spcBef>
                <a:spcPts val="0"/>
              </a:spcBef>
              <a:spcAft>
                <a:spcPts val="0"/>
              </a:spcAft>
              <a:buClr>
                <a:schemeClr val="lt1"/>
              </a:buClr>
              <a:buSzPts val="6000"/>
              <a:buNone/>
              <a:defRPr sz="6000"/>
            </a:lvl8pPr>
            <a:lvl9pPr lvl="8">
              <a:spcBef>
                <a:spcPts val="0"/>
              </a:spcBef>
              <a:spcAft>
                <a:spcPts val="0"/>
              </a:spcAft>
              <a:buClr>
                <a:schemeClr val="lt1"/>
              </a:buClr>
              <a:buSzPts val="6000"/>
              <a:buNone/>
              <a:defRPr sz="6000"/>
            </a:lvl9pPr>
          </a:lstStyle>
          <a:p/>
        </p:txBody>
      </p:sp>
      <p:sp>
        <p:nvSpPr>
          <p:cNvPr id="917" name="Google Shape;917;p34"/>
          <p:cNvSpPr txBox="1"/>
          <p:nvPr>
            <p:ph idx="1" type="body"/>
          </p:nvPr>
        </p:nvSpPr>
        <p:spPr>
          <a:xfrm>
            <a:off x="508950" y="3845575"/>
            <a:ext cx="4499700" cy="869700"/>
          </a:xfrm>
          <a:prstGeom prst="rect">
            <a:avLst/>
          </a:prstGeom>
        </p:spPr>
        <p:txBody>
          <a:bodyPr anchorCtr="0" anchor="t" bIns="91425" lIns="91425" spcFirstLastPara="1" rIns="91425" wrap="square" tIns="91425">
            <a:spAutoFit/>
          </a:bodyPr>
          <a:lstStyle>
            <a:lvl1pPr indent="-292100" lvl="0" marL="457200">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918" name="Google Shape;918;p34"/>
          <p:cNvSpPr txBox="1"/>
          <p:nvPr>
            <p:ph idx="2" type="subTitle"/>
          </p:nvPr>
        </p:nvSpPr>
        <p:spPr>
          <a:xfrm rot="-252596">
            <a:off x="5199023" y="3875031"/>
            <a:ext cx="1487514" cy="689167"/>
          </a:xfrm>
          <a:prstGeom prst="rect">
            <a:avLst/>
          </a:prstGeom>
        </p:spPr>
        <p:txBody>
          <a:bodyPr anchorCtr="0" anchor="ctr" bIns="91425" lIns="182875" spcFirstLastPara="1" rIns="182875" wrap="square" tIns="91425">
            <a:noAutofit/>
          </a:bodyPr>
          <a:lstStyle>
            <a:lvl1pPr lvl="0" algn="ctr">
              <a:spcBef>
                <a:spcPts val="0"/>
              </a:spcBef>
              <a:spcAft>
                <a:spcPts val="0"/>
              </a:spcAft>
              <a:buSzPts val="1200"/>
              <a:buNone/>
              <a:defRPr b="1"/>
            </a:lvl1pPr>
            <a:lvl2pPr lvl="1" algn="ctr">
              <a:spcBef>
                <a:spcPts val="800"/>
              </a:spcBef>
              <a:spcAft>
                <a:spcPts val="0"/>
              </a:spcAft>
              <a:buSzPts val="1000"/>
              <a:buNone/>
              <a:defRPr b="1" sz="1000"/>
            </a:lvl2pPr>
            <a:lvl3pPr lvl="2" algn="ctr">
              <a:spcBef>
                <a:spcPts val="800"/>
              </a:spcBef>
              <a:spcAft>
                <a:spcPts val="0"/>
              </a:spcAft>
              <a:buSzPts val="1000"/>
              <a:buNone/>
              <a:defRPr b="1" sz="1000"/>
            </a:lvl3pPr>
            <a:lvl4pPr lvl="3" algn="ctr">
              <a:spcBef>
                <a:spcPts val="800"/>
              </a:spcBef>
              <a:spcAft>
                <a:spcPts val="0"/>
              </a:spcAft>
              <a:buSzPts val="1000"/>
              <a:buNone/>
              <a:defRPr b="1" sz="1000"/>
            </a:lvl4pPr>
            <a:lvl5pPr lvl="4" algn="ctr">
              <a:spcBef>
                <a:spcPts val="800"/>
              </a:spcBef>
              <a:spcAft>
                <a:spcPts val="0"/>
              </a:spcAft>
              <a:buSzPts val="1000"/>
              <a:buNone/>
              <a:defRPr b="1" sz="1000"/>
            </a:lvl5pPr>
            <a:lvl6pPr lvl="5" algn="ctr">
              <a:spcBef>
                <a:spcPts val="800"/>
              </a:spcBef>
              <a:spcAft>
                <a:spcPts val="0"/>
              </a:spcAft>
              <a:buSzPts val="1000"/>
              <a:buNone/>
              <a:defRPr b="1" sz="1000"/>
            </a:lvl6pPr>
            <a:lvl7pPr lvl="6" algn="ctr">
              <a:spcBef>
                <a:spcPts val="800"/>
              </a:spcBef>
              <a:spcAft>
                <a:spcPts val="0"/>
              </a:spcAft>
              <a:buSzPts val="1000"/>
              <a:buNone/>
              <a:defRPr b="1" sz="1000"/>
            </a:lvl7pPr>
            <a:lvl8pPr lvl="7" algn="ctr">
              <a:spcBef>
                <a:spcPts val="800"/>
              </a:spcBef>
              <a:spcAft>
                <a:spcPts val="0"/>
              </a:spcAft>
              <a:buSzPts val="1000"/>
              <a:buNone/>
              <a:defRPr b="1" sz="1000"/>
            </a:lvl8pPr>
            <a:lvl9pPr lvl="8" algn="ctr">
              <a:spcBef>
                <a:spcPts val="800"/>
              </a:spcBef>
              <a:spcAft>
                <a:spcPts val="800"/>
              </a:spcAft>
              <a:buSzPts val="1000"/>
              <a:buNone/>
              <a:defRPr b="1" sz="1000"/>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 Notes with dark background">
  <p:cSld name="CUSTOM_1_1_1_4">
    <p:bg>
      <p:bgPr>
        <a:solidFill>
          <a:schemeClr val="lt1"/>
        </a:solidFill>
      </p:bgPr>
    </p:bg>
    <p:spTree>
      <p:nvGrpSpPr>
        <p:cNvPr id="919" name="Shape 919"/>
        <p:cNvGrpSpPr/>
        <p:nvPr/>
      </p:nvGrpSpPr>
      <p:grpSpPr>
        <a:xfrm>
          <a:off x="0" y="0"/>
          <a:ext cx="0" cy="0"/>
          <a:chOff x="0" y="0"/>
          <a:chExt cx="0" cy="0"/>
        </a:xfrm>
      </p:grpSpPr>
      <p:sp>
        <p:nvSpPr>
          <p:cNvPr id="920" name="Google Shape;920;p35"/>
          <p:cNvSpPr/>
          <p:nvPr/>
        </p:nvSpPr>
        <p:spPr>
          <a:xfrm>
            <a:off x="8352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921" name="Google Shape;921;p35"/>
          <p:cNvSpPr/>
          <p:nvPr/>
        </p:nvSpPr>
        <p:spPr>
          <a:xfrm>
            <a:off x="32736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922" name="Google Shape;922;p35"/>
          <p:cNvSpPr/>
          <p:nvPr/>
        </p:nvSpPr>
        <p:spPr>
          <a:xfrm>
            <a:off x="57120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923" name="Google Shape;923;p35"/>
          <p:cNvSpPr/>
          <p:nvPr/>
        </p:nvSpPr>
        <p:spPr>
          <a:xfrm>
            <a:off x="8150400" y="149400"/>
            <a:ext cx="158400" cy="1584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cxnSp>
        <p:nvCxnSpPr>
          <p:cNvPr id="924" name="Google Shape;924;p35"/>
          <p:cNvCxnSpPr/>
          <p:nvPr/>
        </p:nvCxnSpPr>
        <p:spPr>
          <a:xfrm>
            <a:off x="0" y="457191"/>
            <a:ext cx="9140400" cy="0"/>
          </a:xfrm>
          <a:prstGeom prst="straightConnector1">
            <a:avLst/>
          </a:prstGeom>
          <a:noFill/>
          <a:ln cap="flat" cmpd="sng" w="9525">
            <a:solidFill>
              <a:schemeClr val="accent4"/>
            </a:solidFill>
            <a:prstDash val="solid"/>
            <a:round/>
            <a:headEnd len="sm" w="sm" type="none"/>
            <a:tailEnd len="sm" w="sm" type="none"/>
          </a:ln>
        </p:spPr>
      </p:cxnSp>
      <p:cxnSp>
        <p:nvCxnSpPr>
          <p:cNvPr id="925" name="Google Shape;925;p35"/>
          <p:cNvCxnSpPr/>
          <p:nvPr/>
        </p:nvCxnSpPr>
        <p:spPr>
          <a:xfrm>
            <a:off x="0" y="524791"/>
            <a:ext cx="9140400" cy="0"/>
          </a:xfrm>
          <a:prstGeom prst="straightConnector1">
            <a:avLst/>
          </a:prstGeom>
          <a:noFill/>
          <a:ln cap="flat" cmpd="sng" w="9525">
            <a:solidFill>
              <a:schemeClr val="accent4"/>
            </a:solidFill>
            <a:prstDash val="solid"/>
            <a:round/>
            <a:headEnd len="sm" w="sm" type="none"/>
            <a:tailEnd len="sm" w="sm" type="none"/>
          </a:ln>
        </p:spPr>
      </p:cxnSp>
      <p:sp>
        <p:nvSpPr>
          <p:cNvPr id="926" name="Google Shape;926;p35"/>
          <p:cNvSpPr txBox="1"/>
          <p:nvPr>
            <p:ph type="title"/>
          </p:nvPr>
        </p:nvSpPr>
        <p:spPr>
          <a:xfrm>
            <a:off x="2563250" y="1900525"/>
            <a:ext cx="1767000" cy="1174200"/>
          </a:xfrm>
          <a:prstGeom prst="rect">
            <a:avLst/>
          </a:prstGeom>
        </p:spPr>
        <p:txBody>
          <a:bodyPr anchorCtr="0" anchor="ctr" bIns="91425" lIns="91425" spcFirstLastPara="1" rIns="91425" wrap="square" tIns="91425">
            <a:noAutofit/>
          </a:bodyPr>
          <a:lstStyle>
            <a:lvl1pPr lvl="0">
              <a:lnSpc>
                <a:spcPct val="115000"/>
              </a:lnSpc>
              <a:spcBef>
                <a:spcPts val="0"/>
              </a:spcBef>
              <a:spcAft>
                <a:spcPts val="0"/>
              </a:spcAft>
              <a:buClr>
                <a:schemeClr val="dk1"/>
              </a:buClr>
              <a:buSzPts val="900"/>
              <a:buFont typeface="Arial"/>
              <a:buNone/>
              <a:defRPr sz="1000">
                <a:solidFill>
                  <a:schemeClr val="dk1"/>
                </a:solidFill>
                <a:latin typeface="Manrope SemiBold"/>
                <a:ea typeface="Manrope SemiBold"/>
                <a:cs typeface="Manrope SemiBold"/>
                <a:sym typeface="Manrope SemiBold"/>
              </a:defRPr>
            </a:lvl1pPr>
            <a:lvl2pPr lvl="1">
              <a:spcBef>
                <a:spcPts val="100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927" name="Google Shape;927;p35"/>
          <p:cNvSpPr txBox="1"/>
          <p:nvPr>
            <p:ph idx="2" type="title"/>
          </p:nvPr>
        </p:nvSpPr>
        <p:spPr>
          <a:xfrm rot="-261567">
            <a:off x="710939" y="1685986"/>
            <a:ext cx="1847044" cy="1173986"/>
          </a:xfrm>
          <a:prstGeom prst="rect">
            <a:avLst/>
          </a:prstGeom>
        </p:spPr>
        <p:txBody>
          <a:bodyPr anchorCtr="0" anchor="ctr" bIns="91425" lIns="274300" spcFirstLastPara="1" rIns="91425" wrap="square" tIns="91425">
            <a:spAutoFit/>
          </a:bodyPr>
          <a:lstStyle>
            <a:lvl1pPr lvl="0">
              <a:lnSpc>
                <a:spcPct val="115000"/>
              </a:lnSpc>
              <a:spcBef>
                <a:spcPts val="0"/>
              </a:spcBef>
              <a:spcAft>
                <a:spcPts val="0"/>
              </a:spcAft>
              <a:buClr>
                <a:schemeClr val="dk1"/>
              </a:buClr>
              <a:buSzPts val="1000"/>
              <a:buNone/>
              <a:defRPr sz="1000">
                <a:solidFill>
                  <a:schemeClr val="dk1"/>
                </a:solidFill>
                <a:latin typeface="Manrope SemiBold"/>
                <a:ea typeface="Manrope SemiBold"/>
                <a:cs typeface="Manrope SemiBold"/>
                <a:sym typeface="Manrope SemiBold"/>
              </a:defRPr>
            </a:lvl1pPr>
            <a:lvl2pPr lvl="1">
              <a:spcBef>
                <a:spcPts val="100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928" name="Google Shape;928;p35"/>
          <p:cNvSpPr txBox="1"/>
          <p:nvPr>
            <p:ph idx="3" type="title"/>
          </p:nvPr>
        </p:nvSpPr>
        <p:spPr>
          <a:xfrm rot="520">
            <a:off x="4330173" y="1683025"/>
            <a:ext cx="1981500" cy="1310700"/>
          </a:xfrm>
          <a:prstGeom prst="rect">
            <a:avLst/>
          </a:prstGeom>
        </p:spPr>
        <p:txBody>
          <a:bodyPr anchorCtr="0" anchor="ctr" bIns="91425" lIns="274300" spcFirstLastPara="1" rIns="91425" wrap="square" tIns="91425">
            <a:noAutofit/>
          </a:bodyPr>
          <a:lstStyle>
            <a:lvl1pPr lvl="0">
              <a:lnSpc>
                <a:spcPct val="115000"/>
              </a:lnSpc>
              <a:spcBef>
                <a:spcPts val="0"/>
              </a:spcBef>
              <a:spcAft>
                <a:spcPts val="0"/>
              </a:spcAft>
              <a:buClr>
                <a:schemeClr val="dk1"/>
              </a:buClr>
              <a:buSzPts val="1000"/>
              <a:buNone/>
              <a:defRPr sz="1000">
                <a:solidFill>
                  <a:schemeClr val="dk1"/>
                </a:solidFill>
                <a:latin typeface="Manrope SemiBold"/>
                <a:ea typeface="Manrope SemiBold"/>
                <a:cs typeface="Manrope SemiBold"/>
                <a:sym typeface="Manrope SemiBold"/>
              </a:defRPr>
            </a:lvl1pPr>
            <a:lvl2pPr lvl="1">
              <a:spcBef>
                <a:spcPts val="100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929" name="Google Shape;929;p35"/>
          <p:cNvSpPr txBox="1"/>
          <p:nvPr>
            <p:ph idx="4" type="title"/>
          </p:nvPr>
        </p:nvSpPr>
        <p:spPr>
          <a:xfrm rot="158281">
            <a:off x="6392594" y="1886282"/>
            <a:ext cx="1981500" cy="1310588"/>
          </a:xfrm>
          <a:prstGeom prst="rect">
            <a:avLst/>
          </a:prstGeom>
        </p:spPr>
        <p:txBody>
          <a:bodyPr anchorCtr="0" anchor="ctr" bIns="91425" lIns="274300" spcFirstLastPara="1" rIns="91425" wrap="square" tIns="91425">
            <a:noAutofit/>
          </a:bodyPr>
          <a:lstStyle>
            <a:lvl1pPr lvl="0">
              <a:lnSpc>
                <a:spcPct val="115000"/>
              </a:lnSpc>
              <a:spcBef>
                <a:spcPts val="0"/>
              </a:spcBef>
              <a:spcAft>
                <a:spcPts val="0"/>
              </a:spcAft>
              <a:buClr>
                <a:schemeClr val="dk1"/>
              </a:buClr>
              <a:buSzPts val="1000"/>
              <a:buNone/>
              <a:defRPr sz="1000">
                <a:solidFill>
                  <a:schemeClr val="dk1"/>
                </a:solidFill>
                <a:latin typeface="Manrope SemiBold"/>
                <a:ea typeface="Manrope SemiBold"/>
                <a:cs typeface="Manrope SemiBold"/>
                <a:sym typeface="Manrope SemiBold"/>
              </a:defRPr>
            </a:lvl1pPr>
            <a:lvl2pPr lvl="1">
              <a:spcBef>
                <a:spcPts val="1000"/>
              </a:spcBef>
              <a:spcAft>
                <a:spcPts val="0"/>
              </a:spcAft>
              <a:buClr>
                <a:schemeClr val="dk1"/>
              </a:buClr>
              <a:buSzPts val="1400"/>
              <a:buNone/>
              <a:defRPr>
                <a:solidFill>
                  <a:schemeClr val="dk1"/>
                </a:solidFill>
              </a:defRPr>
            </a:lvl2pPr>
            <a:lvl3pPr lvl="2">
              <a:spcBef>
                <a:spcPts val="0"/>
              </a:spcBef>
              <a:spcAft>
                <a:spcPts val="0"/>
              </a:spcAft>
              <a:buClr>
                <a:schemeClr val="dk1"/>
              </a:buClr>
              <a:buSzPts val="1400"/>
              <a:buNone/>
              <a:defRPr>
                <a:solidFill>
                  <a:schemeClr val="dk1"/>
                </a:solidFill>
              </a:defRPr>
            </a:lvl3pPr>
            <a:lvl4pPr lvl="3">
              <a:spcBef>
                <a:spcPts val="0"/>
              </a:spcBef>
              <a:spcAft>
                <a:spcPts val="0"/>
              </a:spcAft>
              <a:buClr>
                <a:schemeClr val="dk1"/>
              </a:buClr>
              <a:buSzPts val="1400"/>
              <a:buNone/>
              <a:defRPr>
                <a:solidFill>
                  <a:schemeClr val="dk1"/>
                </a:solidFill>
              </a:defRPr>
            </a:lvl4pPr>
            <a:lvl5pPr lvl="4">
              <a:spcBef>
                <a:spcPts val="0"/>
              </a:spcBef>
              <a:spcAft>
                <a:spcPts val="0"/>
              </a:spcAft>
              <a:buClr>
                <a:schemeClr val="dk1"/>
              </a:buClr>
              <a:buSzPts val="1400"/>
              <a:buNone/>
              <a:defRPr>
                <a:solidFill>
                  <a:schemeClr val="dk1"/>
                </a:solidFill>
              </a:defRPr>
            </a:lvl5pPr>
            <a:lvl6pPr lvl="5">
              <a:spcBef>
                <a:spcPts val="0"/>
              </a:spcBef>
              <a:spcAft>
                <a:spcPts val="0"/>
              </a:spcAft>
              <a:buClr>
                <a:schemeClr val="dk1"/>
              </a:buClr>
              <a:buSzPts val="1400"/>
              <a:buNone/>
              <a:defRPr>
                <a:solidFill>
                  <a:schemeClr val="dk1"/>
                </a:solidFill>
              </a:defRPr>
            </a:lvl6pPr>
            <a:lvl7pPr lvl="6">
              <a:spcBef>
                <a:spcPts val="0"/>
              </a:spcBef>
              <a:spcAft>
                <a:spcPts val="0"/>
              </a:spcAft>
              <a:buClr>
                <a:schemeClr val="dk1"/>
              </a:buClr>
              <a:buSzPts val="1400"/>
              <a:buNone/>
              <a:defRPr>
                <a:solidFill>
                  <a:schemeClr val="dk1"/>
                </a:solidFill>
              </a:defRPr>
            </a:lvl7pPr>
            <a:lvl8pPr lvl="7">
              <a:spcBef>
                <a:spcPts val="0"/>
              </a:spcBef>
              <a:spcAft>
                <a:spcPts val="0"/>
              </a:spcAft>
              <a:buClr>
                <a:schemeClr val="dk1"/>
              </a:buClr>
              <a:buSzPts val="1400"/>
              <a:buNone/>
              <a:defRPr>
                <a:solidFill>
                  <a:schemeClr val="dk1"/>
                </a:solidFill>
              </a:defRPr>
            </a:lvl8pPr>
            <a:lvl9pPr lvl="8">
              <a:spcBef>
                <a:spcPts val="0"/>
              </a:spcBef>
              <a:spcAft>
                <a:spcPts val="0"/>
              </a:spcAft>
              <a:buClr>
                <a:schemeClr val="dk1"/>
              </a:buClr>
              <a:buSzPts val="1400"/>
              <a:buNone/>
              <a:defRPr>
                <a:solidFill>
                  <a:schemeClr val="dk1"/>
                </a:solidFill>
              </a:defRPr>
            </a:lvl9pPr>
          </a:lstStyle>
          <a:p/>
        </p:txBody>
      </p:sp>
      <p:sp>
        <p:nvSpPr>
          <p:cNvPr id="930" name="Google Shape;930;p35"/>
          <p:cNvSpPr txBox="1"/>
          <p:nvPr>
            <p:ph idx="5" type="title"/>
          </p:nvPr>
        </p:nvSpPr>
        <p:spPr>
          <a:xfrm rot="-204021">
            <a:off x="3560217" y="3689616"/>
            <a:ext cx="1608432" cy="681005"/>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1200"/>
              <a:buFont typeface="Manrope"/>
              <a:buNone/>
              <a:defRPr sz="1200">
                <a:solidFill>
                  <a:schemeClr val="dk1"/>
                </a:solidFill>
                <a:latin typeface="Manrope"/>
                <a:ea typeface="Manrope"/>
                <a:cs typeface="Manrope"/>
                <a:sym typeface="Manrope"/>
              </a:defRPr>
            </a:lvl1pPr>
            <a:lvl2pPr lvl="1" algn="ctr">
              <a:spcBef>
                <a:spcPts val="0"/>
              </a:spcBef>
              <a:spcAft>
                <a:spcPts val="0"/>
              </a:spcAft>
              <a:buClr>
                <a:schemeClr val="dk1"/>
              </a:buClr>
              <a:buSzPts val="1200"/>
              <a:buFont typeface="Manrope"/>
              <a:buNone/>
              <a:defRPr b="1" sz="1200">
                <a:solidFill>
                  <a:schemeClr val="dk1"/>
                </a:solidFill>
                <a:latin typeface="Manrope"/>
                <a:ea typeface="Manrope"/>
                <a:cs typeface="Manrope"/>
                <a:sym typeface="Manrope"/>
              </a:defRPr>
            </a:lvl2pPr>
            <a:lvl3pPr lvl="2" algn="ctr">
              <a:spcBef>
                <a:spcPts val="0"/>
              </a:spcBef>
              <a:spcAft>
                <a:spcPts val="0"/>
              </a:spcAft>
              <a:buClr>
                <a:schemeClr val="dk1"/>
              </a:buClr>
              <a:buSzPts val="1200"/>
              <a:buFont typeface="Manrope"/>
              <a:buNone/>
              <a:defRPr b="1" sz="1200">
                <a:solidFill>
                  <a:schemeClr val="dk1"/>
                </a:solidFill>
                <a:latin typeface="Manrope"/>
                <a:ea typeface="Manrope"/>
                <a:cs typeface="Manrope"/>
                <a:sym typeface="Manrope"/>
              </a:defRPr>
            </a:lvl3pPr>
            <a:lvl4pPr lvl="3" algn="ctr">
              <a:spcBef>
                <a:spcPts val="0"/>
              </a:spcBef>
              <a:spcAft>
                <a:spcPts val="0"/>
              </a:spcAft>
              <a:buClr>
                <a:schemeClr val="dk1"/>
              </a:buClr>
              <a:buSzPts val="1200"/>
              <a:buFont typeface="Manrope"/>
              <a:buNone/>
              <a:defRPr b="1" sz="1200">
                <a:solidFill>
                  <a:schemeClr val="dk1"/>
                </a:solidFill>
                <a:latin typeface="Manrope"/>
                <a:ea typeface="Manrope"/>
                <a:cs typeface="Manrope"/>
                <a:sym typeface="Manrope"/>
              </a:defRPr>
            </a:lvl4pPr>
            <a:lvl5pPr lvl="4" algn="ctr">
              <a:spcBef>
                <a:spcPts val="0"/>
              </a:spcBef>
              <a:spcAft>
                <a:spcPts val="0"/>
              </a:spcAft>
              <a:buClr>
                <a:schemeClr val="dk1"/>
              </a:buClr>
              <a:buSzPts val="1200"/>
              <a:buFont typeface="Manrope"/>
              <a:buNone/>
              <a:defRPr b="1" sz="1200">
                <a:solidFill>
                  <a:schemeClr val="dk1"/>
                </a:solidFill>
                <a:latin typeface="Manrope"/>
                <a:ea typeface="Manrope"/>
                <a:cs typeface="Manrope"/>
                <a:sym typeface="Manrope"/>
              </a:defRPr>
            </a:lvl5pPr>
            <a:lvl6pPr lvl="5" algn="ctr">
              <a:spcBef>
                <a:spcPts val="0"/>
              </a:spcBef>
              <a:spcAft>
                <a:spcPts val="0"/>
              </a:spcAft>
              <a:buClr>
                <a:schemeClr val="dk1"/>
              </a:buClr>
              <a:buSzPts val="1200"/>
              <a:buFont typeface="Manrope"/>
              <a:buNone/>
              <a:defRPr b="1" sz="1200">
                <a:solidFill>
                  <a:schemeClr val="dk1"/>
                </a:solidFill>
                <a:latin typeface="Manrope"/>
                <a:ea typeface="Manrope"/>
                <a:cs typeface="Manrope"/>
                <a:sym typeface="Manrope"/>
              </a:defRPr>
            </a:lvl6pPr>
            <a:lvl7pPr lvl="6" algn="ctr">
              <a:spcBef>
                <a:spcPts val="0"/>
              </a:spcBef>
              <a:spcAft>
                <a:spcPts val="0"/>
              </a:spcAft>
              <a:buClr>
                <a:schemeClr val="dk1"/>
              </a:buClr>
              <a:buSzPts val="1200"/>
              <a:buFont typeface="Manrope"/>
              <a:buNone/>
              <a:defRPr b="1" sz="1200">
                <a:solidFill>
                  <a:schemeClr val="dk1"/>
                </a:solidFill>
                <a:latin typeface="Manrope"/>
                <a:ea typeface="Manrope"/>
                <a:cs typeface="Manrope"/>
                <a:sym typeface="Manrope"/>
              </a:defRPr>
            </a:lvl7pPr>
            <a:lvl8pPr lvl="7" algn="ctr">
              <a:spcBef>
                <a:spcPts val="0"/>
              </a:spcBef>
              <a:spcAft>
                <a:spcPts val="0"/>
              </a:spcAft>
              <a:buClr>
                <a:schemeClr val="dk1"/>
              </a:buClr>
              <a:buSzPts val="1200"/>
              <a:buFont typeface="Manrope"/>
              <a:buNone/>
              <a:defRPr b="1" sz="1200">
                <a:solidFill>
                  <a:schemeClr val="dk1"/>
                </a:solidFill>
                <a:latin typeface="Manrope"/>
                <a:ea typeface="Manrope"/>
                <a:cs typeface="Manrope"/>
                <a:sym typeface="Manrope"/>
              </a:defRPr>
            </a:lvl8pPr>
            <a:lvl9pPr lvl="8" algn="ctr">
              <a:spcBef>
                <a:spcPts val="0"/>
              </a:spcBef>
              <a:spcAft>
                <a:spcPts val="0"/>
              </a:spcAft>
              <a:buClr>
                <a:schemeClr val="dk1"/>
              </a:buClr>
              <a:buSzPts val="1200"/>
              <a:buFont typeface="Manrope"/>
              <a:buNone/>
              <a:defRPr b="1" sz="1200">
                <a:solidFill>
                  <a:schemeClr val="dk1"/>
                </a:solidFill>
                <a:latin typeface="Manrope"/>
                <a:ea typeface="Manrope"/>
                <a:cs typeface="Manrope"/>
                <a:sym typeface="Manrope"/>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Headline and Subtitle - Alt 1">
  <p:cSld name="CUSTOM_1_1_3_1_3">
    <p:spTree>
      <p:nvGrpSpPr>
        <p:cNvPr id="931" name="Shape 931"/>
        <p:cNvGrpSpPr/>
        <p:nvPr/>
      </p:nvGrpSpPr>
      <p:grpSpPr>
        <a:xfrm>
          <a:off x="0" y="0"/>
          <a:ext cx="0" cy="0"/>
          <a:chOff x="0" y="0"/>
          <a:chExt cx="0" cy="0"/>
        </a:xfrm>
      </p:grpSpPr>
      <p:grpSp>
        <p:nvGrpSpPr>
          <p:cNvPr id="932" name="Google Shape;932;p36"/>
          <p:cNvGrpSpPr/>
          <p:nvPr/>
        </p:nvGrpSpPr>
        <p:grpSpPr>
          <a:xfrm>
            <a:off x="392964" y="576950"/>
            <a:ext cx="8764835" cy="4114800"/>
            <a:chOff x="374175" y="576950"/>
            <a:chExt cx="8783280" cy="4114800"/>
          </a:xfrm>
        </p:grpSpPr>
        <p:cxnSp>
          <p:nvCxnSpPr>
            <p:cNvPr id="933" name="Google Shape;933;p36"/>
            <p:cNvCxnSpPr/>
            <p:nvPr/>
          </p:nvCxnSpPr>
          <p:spPr>
            <a:xfrm>
              <a:off x="374175" y="576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934" name="Google Shape;934;p36"/>
            <p:cNvCxnSpPr/>
            <p:nvPr/>
          </p:nvCxnSpPr>
          <p:spPr>
            <a:xfrm>
              <a:off x="380655" y="1110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935" name="Google Shape;935;p36"/>
            <p:cNvCxnSpPr/>
            <p:nvPr/>
          </p:nvCxnSpPr>
          <p:spPr>
            <a:xfrm>
              <a:off x="380655" y="16437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936" name="Google Shape;936;p36"/>
            <p:cNvCxnSpPr/>
            <p:nvPr/>
          </p:nvCxnSpPr>
          <p:spPr>
            <a:xfrm>
              <a:off x="380655" y="2100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937" name="Google Shape;937;p36"/>
            <p:cNvCxnSpPr/>
            <p:nvPr/>
          </p:nvCxnSpPr>
          <p:spPr>
            <a:xfrm>
              <a:off x="380655" y="2634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938" name="Google Shape;938;p36"/>
            <p:cNvCxnSpPr/>
            <p:nvPr/>
          </p:nvCxnSpPr>
          <p:spPr>
            <a:xfrm>
              <a:off x="380655" y="31677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939" name="Google Shape;939;p36"/>
            <p:cNvCxnSpPr/>
            <p:nvPr/>
          </p:nvCxnSpPr>
          <p:spPr>
            <a:xfrm>
              <a:off x="380655" y="36249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940" name="Google Shape;940;p36"/>
            <p:cNvCxnSpPr/>
            <p:nvPr/>
          </p:nvCxnSpPr>
          <p:spPr>
            <a:xfrm>
              <a:off x="380655" y="4158350"/>
              <a:ext cx="8776800" cy="0"/>
            </a:xfrm>
            <a:prstGeom prst="straightConnector1">
              <a:avLst/>
            </a:prstGeom>
            <a:noFill/>
            <a:ln cap="flat" cmpd="sng" w="9525">
              <a:solidFill>
                <a:schemeClr val="accent5"/>
              </a:solidFill>
              <a:prstDash val="solid"/>
              <a:round/>
              <a:headEnd len="sm" w="sm" type="none"/>
              <a:tailEnd len="sm" w="sm" type="none"/>
            </a:ln>
          </p:spPr>
        </p:cxnSp>
        <p:cxnSp>
          <p:nvCxnSpPr>
            <p:cNvPr id="941" name="Google Shape;941;p36"/>
            <p:cNvCxnSpPr/>
            <p:nvPr/>
          </p:nvCxnSpPr>
          <p:spPr>
            <a:xfrm>
              <a:off x="380655" y="4691750"/>
              <a:ext cx="8776800" cy="0"/>
            </a:xfrm>
            <a:prstGeom prst="straightConnector1">
              <a:avLst/>
            </a:prstGeom>
            <a:noFill/>
            <a:ln cap="flat" cmpd="sng" w="9525">
              <a:solidFill>
                <a:schemeClr val="accent5"/>
              </a:solidFill>
              <a:prstDash val="solid"/>
              <a:round/>
              <a:headEnd len="sm" w="sm" type="none"/>
              <a:tailEnd len="sm" w="sm" type="none"/>
            </a:ln>
          </p:spPr>
        </p:cxnSp>
      </p:grpSp>
      <p:cxnSp>
        <p:nvCxnSpPr>
          <p:cNvPr id="942" name="Google Shape;942;p36"/>
          <p:cNvCxnSpPr/>
          <p:nvPr/>
        </p:nvCxnSpPr>
        <p:spPr>
          <a:xfrm>
            <a:off x="392950" y="-20266"/>
            <a:ext cx="0" cy="5165700"/>
          </a:xfrm>
          <a:prstGeom prst="straightConnector1">
            <a:avLst/>
          </a:prstGeom>
          <a:noFill/>
          <a:ln cap="flat" cmpd="sng" w="9525">
            <a:solidFill>
              <a:schemeClr val="accent5"/>
            </a:solidFill>
            <a:prstDash val="solid"/>
            <a:round/>
            <a:headEnd len="sm" w="sm" type="none"/>
            <a:tailEnd len="sm" w="sm" type="none"/>
          </a:ln>
        </p:spPr>
      </p:cxnSp>
      <p:grpSp>
        <p:nvGrpSpPr>
          <p:cNvPr id="943" name="Google Shape;943;p36"/>
          <p:cNvGrpSpPr/>
          <p:nvPr/>
        </p:nvGrpSpPr>
        <p:grpSpPr>
          <a:xfrm>
            <a:off x="114421" y="175123"/>
            <a:ext cx="134104" cy="4750255"/>
            <a:chOff x="114421" y="175123"/>
            <a:chExt cx="134104" cy="4750255"/>
          </a:xfrm>
        </p:grpSpPr>
        <p:grpSp>
          <p:nvGrpSpPr>
            <p:cNvPr id="944" name="Google Shape;944;p36"/>
            <p:cNvGrpSpPr/>
            <p:nvPr/>
          </p:nvGrpSpPr>
          <p:grpSpPr>
            <a:xfrm>
              <a:off x="114421" y="175123"/>
              <a:ext cx="134104" cy="4334807"/>
              <a:chOff x="5432271" y="383100"/>
              <a:chExt cx="137854" cy="4456010"/>
            </a:xfrm>
          </p:grpSpPr>
          <p:grpSp>
            <p:nvGrpSpPr>
              <p:cNvPr id="945" name="Google Shape;945;p36"/>
              <p:cNvGrpSpPr/>
              <p:nvPr/>
            </p:nvGrpSpPr>
            <p:grpSpPr>
              <a:xfrm>
                <a:off x="5432271" y="383100"/>
                <a:ext cx="137854" cy="981668"/>
                <a:chOff x="5432271" y="383100"/>
                <a:chExt cx="137854" cy="981668"/>
              </a:xfrm>
            </p:grpSpPr>
            <p:sp>
              <p:nvSpPr>
                <p:cNvPr id="946" name="Google Shape;946;p36"/>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947" name="Google Shape;947;p36"/>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948" name="Google Shape;948;p36"/>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949" name="Google Shape;949;p36"/>
              <p:cNvGrpSpPr/>
              <p:nvPr/>
            </p:nvGrpSpPr>
            <p:grpSpPr>
              <a:xfrm>
                <a:off x="5432271" y="1678500"/>
                <a:ext cx="137854" cy="981668"/>
                <a:chOff x="5432271" y="383100"/>
                <a:chExt cx="137854" cy="981668"/>
              </a:xfrm>
            </p:grpSpPr>
            <p:sp>
              <p:nvSpPr>
                <p:cNvPr id="950" name="Google Shape;950;p36"/>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951" name="Google Shape;951;p36"/>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952" name="Google Shape;952;p36"/>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953" name="Google Shape;953;p36"/>
              <p:cNvGrpSpPr/>
              <p:nvPr/>
            </p:nvGrpSpPr>
            <p:grpSpPr>
              <a:xfrm>
                <a:off x="5432271" y="2973900"/>
                <a:ext cx="137854" cy="981668"/>
                <a:chOff x="5432271" y="383100"/>
                <a:chExt cx="137854" cy="981668"/>
              </a:xfrm>
            </p:grpSpPr>
            <p:sp>
              <p:nvSpPr>
                <p:cNvPr id="954" name="Google Shape;954;p36"/>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955" name="Google Shape;955;p36"/>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956" name="Google Shape;956;p36"/>
                <p:cNvSpPr/>
                <p:nvPr/>
              </p:nvSpPr>
              <p:spPr>
                <a:xfrm>
                  <a:off x="5433925" y="1233968"/>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nvGrpSpPr>
              <p:cNvPr id="957" name="Google Shape;957;p36"/>
              <p:cNvGrpSpPr/>
              <p:nvPr/>
            </p:nvGrpSpPr>
            <p:grpSpPr>
              <a:xfrm>
                <a:off x="5432271" y="4269300"/>
                <a:ext cx="137854" cy="569810"/>
                <a:chOff x="5432271" y="383100"/>
                <a:chExt cx="137854" cy="569810"/>
              </a:xfrm>
            </p:grpSpPr>
            <p:sp>
              <p:nvSpPr>
                <p:cNvPr id="958" name="Google Shape;958;p36"/>
                <p:cNvSpPr/>
                <p:nvPr/>
              </p:nvSpPr>
              <p:spPr>
                <a:xfrm>
                  <a:off x="5432271" y="38310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sp>
              <p:nvSpPr>
                <p:cNvPr id="959" name="Google Shape;959;p36"/>
                <p:cNvSpPr/>
                <p:nvPr/>
              </p:nvSpPr>
              <p:spPr>
                <a:xfrm>
                  <a:off x="5433925" y="822110"/>
                  <a:ext cx="136200" cy="1308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grpSp>
        <p:sp>
          <p:nvSpPr>
            <p:cNvPr id="960" name="Google Shape;960;p36"/>
            <p:cNvSpPr/>
            <p:nvPr/>
          </p:nvSpPr>
          <p:spPr>
            <a:xfrm>
              <a:off x="115150" y="4798178"/>
              <a:ext cx="132600" cy="127200"/>
            </a:xfrm>
            <a:prstGeom prst="ellipse">
              <a:avLst/>
            </a:prstGeom>
            <a:solidFill>
              <a:schemeClr val="accent5"/>
            </a:solidFill>
            <a:ln cap="flat" cmpd="sng" w="9525">
              <a:solidFill>
                <a:schemeClr val="accent5"/>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solidFill>
                  <a:schemeClr val="dk1"/>
                </a:solidFill>
                <a:latin typeface="Manrope"/>
                <a:ea typeface="Manrope"/>
                <a:cs typeface="Manrope"/>
                <a:sym typeface="Manrope"/>
              </a:endParaRPr>
            </a:p>
          </p:txBody>
        </p:sp>
      </p:grpSp>
      <p:sp>
        <p:nvSpPr>
          <p:cNvPr id="961" name="Google Shape;961;p36"/>
          <p:cNvSpPr txBox="1"/>
          <p:nvPr>
            <p:ph idx="1" type="subTitle"/>
          </p:nvPr>
        </p:nvSpPr>
        <p:spPr>
          <a:xfrm>
            <a:off x="3063300" y="413950"/>
            <a:ext cx="2445000" cy="911100"/>
          </a:xfrm>
          <a:prstGeom prst="rect">
            <a:avLst/>
          </a:prstGeom>
        </p:spPr>
        <p:txBody>
          <a:bodyPr anchorCtr="0" anchor="ctr" bIns="91425" lIns="91425" spcFirstLastPara="1" rIns="91425" wrap="square" tIns="91425">
            <a:noAutofit/>
          </a:bodyPr>
          <a:lstStyle>
            <a:lvl1pPr lvl="0">
              <a:lnSpc>
                <a:spcPct val="100000"/>
              </a:lnSpc>
              <a:spcBef>
                <a:spcPts val="0"/>
              </a:spcBef>
              <a:spcAft>
                <a:spcPts val="0"/>
              </a:spcAft>
              <a:buSzPts val="800"/>
              <a:buFont typeface="Arial"/>
              <a:buNone/>
              <a:defRPr sz="1000">
                <a:latin typeface="Manrope Medium"/>
                <a:ea typeface="Manrope Medium"/>
                <a:cs typeface="Manrope Medium"/>
                <a:sym typeface="Manrope Medium"/>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2" name="Google Shape;962;p36"/>
          <p:cNvSpPr txBox="1"/>
          <p:nvPr>
            <p:ph type="title"/>
          </p:nvPr>
        </p:nvSpPr>
        <p:spPr>
          <a:xfrm>
            <a:off x="513300" y="419950"/>
            <a:ext cx="2641500" cy="1015800"/>
          </a:xfrm>
          <a:prstGeom prst="rect">
            <a:avLst/>
          </a:prstGeom>
        </p:spPr>
        <p:txBody>
          <a:bodyPr anchorCtr="0" anchor="ctr" bIns="91425" lIns="91425" spcFirstLastPara="1" rIns="91425" wrap="square" tIns="91425">
            <a:noAutofit/>
          </a:bodyPr>
          <a:lstStyle>
            <a:lvl1pPr lvl="0">
              <a:spcBef>
                <a:spcPts val="0"/>
              </a:spcBef>
              <a:spcAft>
                <a:spcPts val="0"/>
              </a:spcAft>
              <a:buSzPts val="1400"/>
              <a:buNone/>
              <a:defRPr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63" name="Google Shape;963;p36"/>
          <p:cNvSpPr txBox="1"/>
          <p:nvPr>
            <p:ph idx="2" type="subTitle"/>
          </p:nvPr>
        </p:nvSpPr>
        <p:spPr>
          <a:xfrm>
            <a:off x="1541800" y="1729550"/>
            <a:ext cx="786300" cy="3657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Manrope ExtraBold"/>
              <a:buNone/>
              <a:defRPr>
                <a:latin typeface="Manrope ExtraBold"/>
                <a:ea typeface="Manrope ExtraBold"/>
                <a:cs typeface="Manrope ExtraBold"/>
                <a:sym typeface="Manrope ExtraBold"/>
              </a:defRPr>
            </a:lvl1pPr>
            <a:lvl2pPr lvl="1">
              <a:spcBef>
                <a:spcPts val="800"/>
              </a:spcBef>
              <a:spcAft>
                <a:spcPts val="0"/>
              </a:spcAft>
              <a:buSzPts val="1200"/>
              <a:buNone/>
              <a:defRPr/>
            </a:lvl2pPr>
            <a:lvl3pPr lvl="2">
              <a:spcBef>
                <a:spcPts val="800"/>
              </a:spcBef>
              <a:spcAft>
                <a:spcPts val="0"/>
              </a:spcAft>
              <a:buSzPts val="1200"/>
              <a:buNone/>
              <a:defRPr/>
            </a:lvl3pPr>
            <a:lvl4pPr lvl="3">
              <a:spcBef>
                <a:spcPts val="800"/>
              </a:spcBef>
              <a:spcAft>
                <a:spcPts val="0"/>
              </a:spcAft>
              <a:buSzPts val="1200"/>
              <a:buNone/>
              <a:defRPr/>
            </a:lvl4pPr>
            <a:lvl5pPr lvl="4">
              <a:spcBef>
                <a:spcPts val="800"/>
              </a:spcBef>
              <a:spcAft>
                <a:spcPts val="0"/>
              </a:spcAft>
              <a:buSzPts val="1200"/>
              <a:buNone/>
              <a:defRPr/>
            </a:lvl5pPr>
            <a:lvl6pPr lvl="5">
              <a:spcBef>
                <a:spcPts val="800"/>
              </a:spcBef>
              <a:spcAft>
                <a:spcPts val="0"/>
              </a:spcAft>
              <a:buSzPts val="1200"/>
              <a:buNone/>
              <a:defRPr/>
            </a:lvl6pPr>
            <a:lvl7pPr lvl="6">
              <a:spcBef>
                <a:spcPts val="800"/>
              </a:spcBef>
              <a:spcAft>
                <a:spcPts val="0"/>
              </a:spcAft>
              <a:buSzPts val="1200"/>
              <a:buNone/>
              <a:defRPr/>
            </a:lvl7pPr>
            <a:lvl8pPr lvl="7">
              <a:spcBef>
                <a:spcPts val="800"/>
              </a:spcBef>
              <a:spcAft>
                <a:spcPts val="0"/>
              </a:spcAft>
              <a:buSzPts val="1200"/>
              <a:buNone/>
              <a:defRPr/>
            </a:lvl8pPr>
            <a:lvl9pPr lvl="8">
              <a:spcBef>
                <a:spcPts val="800"/>
              </a:spcBef>
              <a:spcAft>
                <a:spcPts val="800"/>
              </a:spcAft>
              <a:buSzPts val="1200"/>
              <a:buNone/>
              <a:defRPr/>
            </a:lvl9pPr>
          </a:lstStyle>
          <a:p/>
        </p:txBody>
      </p:sp>
      <p:sp>
        <p:nvSpPr>
          <p:cNvPr id="964" name="Google Shape;964;p36"/>
          <p:cNvSpPr txBox="1"/>
          <p:nvPr>
            <p:ph idx="3" type="subTitle"/>
          </p:nvPr>
        </p:nvSpPr>
        <p:spPr>
          <a:xfrm>
            <a:off x="3423025" y="1729550"/>
            <a:ext cx="786300" cy="3657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Manrope ExtraBold"/>
              <a:buNone/>
              <a:defRPr>
                <a:latin typeface="Manrope ExtraBold"/>
                <a:ea typeface="Manrope ExtraBold"/>
                <a:cs typeface="Manrope ExtraBold"/>
                <a:sym typeface="Manrope ExtraBold"/>
              </a:defRPr>
            </a:lvl1pPr>
            <a:lvl2pPr lvl="1">
              <a:spcBef>
                <a:spcPts val="800"/>
              </a:spcBef>
              <a:spcAft>
                <a:spcPts val="0"/>
              </a:spcAft>
              <a:buSzPts val="1200"/>
              <a:buNone/>
              <a:defRPr/>
            </a:lvl2pPr>
            <a:lvl3pPr lvl="2">
              <a:spcBef>
                <a:spcPts val="800"/>
              </a:spcBef>
              <a:spcAft>
                <a:spcPts val="0"/>
              </a:spcAft>
              <a:buSzPts val="1200"/>
              <a:buNone/>
              <a:defRPr/>
            </a:lvl3pPr>
            <a:lvl4pPr lvl="3">
              <a:spcBef>
                <a:spcPts val="800"/>
              </a:spcBef>
              <a:spcAft>
                <a:spcPts val="0"/>
              </a:spcAft>
              <a:buSzPts val="1200"/>
              <a:buNone/>
              <a:defRPr/>
            </a:lvl4pPr>
            <a:lvl5pPr lvl="4">
              <a:spcBef>
                <a:spcPts val="800"/>
              </a:spcBef>
              <a:spcAft>
                <a:spcPts val="0"/>
              </a:spcAft>
              <a:buSzPts val="1200"/>
              <a:buNone/>
              <a:defRPr/>
            </a:lvl5pPr>
            <a:lvl6pPr lvl="5">
              <a:spcBef>
                <a:spcPts val="800"/>
              </a:spcBef>
              <a:spcAft>
                <a:spcPts val="0"/>
              </a:spcAft>
              <a:buSzPts val="1200"/>
              <a:buNone/>
              <a:defRPr/>
            </a:lvl6pPr>
            <a:lvl7pPr lvl="6">
              <a:spcBef>
                <a:spcPts val="800"/>
              </a:spcBef>
              <a:spcAft>
                <a:spcPts val="0"/>
              </a:spcAft>
              <a:buSzPts val="1200"/>
              <a:buNone/>
              <a:defRPr/>
            </a:lvl7pPr>
            <a:lvl8pPr lvl="7">
              <a:spcBef>
                <a:spcPts val="800"/>
              </a:spcBef>
              <a:spcAft>
                <a:spcPts val="0"/>
              </a:spcAft>
              <a:buSzPts val="1200"/>
              <a:buNone/>
              <a:defRPr/>
            </a:lvl8pPr>
            <a:lvl9pPr lvl="8">
              <a:spcBef>
                <a:spcPts val="800"/>
              </a:spcBef>
              <a:spcAft>
                <a:spcPts val="800"/>
              </a:spcAft>
              <a:buSzPts val="1200"/>
              <a:buNone/>
              <a:defRPr/>
            </a:lvl9pPr>
          </a:lstStyle>
          <a:p/>
        </p:txBody>
      </p:sp>
      <p:sp>
        <p:nvSpPr>
          <p:cNvPr id="965" name="Google Shape;965;p36"/>
          <p:cNvSpPr txBox="1"/>
          <p:nvPr>
            <p:ph idx="4" type="subTitle"/>
          </p:nvPr>
        </p:nvSpPr>
        <p:spPr>
          <a:xfrm>
            <a:off x="5307725" y="1729550"/>
            <a:ext cx="786300" cy="3657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Manrope ExtraBold"/>
              <a:buNone/>
              <a:defRPr>
                <a:latin typeface="Manrope ExtraBold"/>
                <a:ea typeface="Manrope ExtraBold"/>
                <a:cs typeface="Manrope ExtraBold"/>
                <a:sym typeface="Manrope ExtraBold"/>
              </a:defRPr>
            </a:lvl1pPr>
            <a:lvl2pPr lvl="1">
              <a:spcBef>
                <a:spcPts val="800"/>
              </a:spcBef>
              <a:spcAft>
                <a:spcPts val="0"/>
              </a:spcAft>
              <a:buSzPts val="1200"/>
              <a:buNone/>
              <a:defRPr/>
            </a:lvl2pPr>
            <a:lvl3pPr lvl="2">
              <a:spcBef>
                <a:spcPts val="800"/>
              </a:spcBef>
              <a:spcAft>
                <a:spcPts val="0"/>
              </a:spcAft>
              <a:buSzPts val="1200"/>
              <a:buNone/>
              <a:defRPr/>
            </a:lvl3pPr>
            <a:lvl4pPr lvl="3">
              <a:spcBef>
                <a:spcPts val="800"/>
              </a:spcBef>
              <a:spcAft>
                <a:spcPts val="0"/>
              </a:spcAft>
              <a:buSzPts val="1200"/>
              <a:buNone/>
              <a:defRPr/>
            </a:lvl4pPr>
            <a:lvl5pPr lvl="4">
              <a:spcBef>
                <a:spcPts val="800"/>
              </a:spcBef>
              <a:spcAft>
                <a:spcPts val="0"/>
              </a:spcAft>
              <a:buSzPts val="1200"/>
              <a:buNone/>
              <a:defRPr/>
            </a:lvl5pPr>
            <a:lvl6pPr lvl="5">
              <a:spcBef>
                <a:spcPts val="800"/>
              </a:spcBef>
              <a:spcAft>
                <a:spcPts val="0"/>
              </a:spcAft>
              <a:buSzPts val="1200"/>
              <a:buNone/>
              <a:defRPr/>
            </a:lvl6pPr>
            <a:lvl7pPr lvl="6">
              <a:spcBef>
                <a:spcPts val="800"/>
              </a:spcBef>
              <a:spcAft>
                <a:spcPts val="0"/>
              </a:spcAft>
              <a:buSzPts val="1200"/>
              <a:buNone/>
              <a:defRPr/>
            </a:lvl7pPr>
            <a:lvl8pPr lvl="7">
              <a:spcBef>
                <a:spcPts val="800"/>
              </a:spcBef>
              <a:spcAft>
                <a:spcPts val="0"/>
              </a:spcAft>
              <a:buSzPts val="1200"/>
              <a:buNone/>
              <a:defRPr/>
            </a:lvl8pPr>
            <a:lvl9pPr lvl="8">
              <a:spcBef>
                <a:spcPts val="800"/>
              </a:spcBef>
              <a:spcAft>
                <a:spcPts val="800"/>
              </a:spcAft>
              <a:buSzPts val="1200"/>
              <a:buNone/>
              <a:defRPr/>
            </a:lvl9pPr>
          </a:lstStyle>
          <a:p/>
        </p:txBody>
      </p:sp>
      <p:sp>
        <p:nvSpPr>
          <p:cNvPr id="966" name="Google Shape;966;p36"/>
          <p:cNvSpPr txBox="1"/>
          <p:nvPr>
            <p:ph idx="5" type="subTitle"/>
          </p:nvPr>
        </p:nvSpPr>
        <p:spPr>
          <a:xfrm>
            <a:off x="7170900" y="1729575"/>
            <a:ext cx="786300" cy="365700"/>
          </a:xfrm>
          <a:prstGeom prst="rect">
            <a:avLst/>
          </a:prstGeom>
        </p:spPr>
        <p:txBody>
          <a:bodyPr anchorCtr="0" anchor="t" bIns="91425" lIns="91425" spcFirstLastPara="1" rIns="91425" wrap="square" tIns="91425">
            <a:noAutofit/>
          </a:bodyPr>
          <a:lstStyle>
            <a:lvl1pPr lvl="0" algn="ctr">
              <a:spcBef>
                <a:spcPts val="0"/>
              </a:spcBef>
              <a:spcAft>
                <a:spcPts val="0"/>
              </a:spcAft>
              <a:buSzPts val="1200"/>
              <a:buFont typeface="Manrope ExtraBold"/>
              <a:buNone/>
              <a:defRPr>
                <a:latin typeface="Manrope ExtraBold"/>
                <a:ea typeface="Manrope ExtraBold"/>
                <a:cs typeface="Manrope ExtraBold"/>
                <a:sym typeface="Manrope ExtraBold"/>
              </a:defRPr>
            </a:lvl1pPr>
            <a:lvl2pPr lvl="1">
              <a:spcBef>
                <a:spcPts val="800"/>
              </a:spcBef>
              <a:spcAft>
                <a:spcPts val="0"/>
              </a:spcAft>
              <a:buSzPts val="1200"/>
              <a:buNone/>
              <a:defRPr/>
            </a:lvl2pPr>
            <a:lvl3pPr lvl="2">
              <a:spcBef>
                <a:spcPts val="800"/>
              </a:spcBef>
              <a:spcAft>
                <a:spcPts val="0"/>
              </a:spcAft>
              <a:buSzPts val="1200"/>
              <a:buNone/>
              <a:defRPr/>
            </a:lvl3pPr>
            <a:lvl4pPr lvl="3">
              <a:spcBef>
                <a:spcPts val="800"/>
              </a:spcBef>
              <a:spcAft>
                <a:spcPts val="0"/>
              </a:spcAft>
              <a:buSzPts val="1200"/>
              <a:buNone/>
              <a:defRPr/>
            </a:lvl4pPr>
            <a:lvl5pPr lvl="4">
              <a:spcBef>
                <a:spcPts val="800"/>
              </a:spcBef>
              <a:spcAft>
                <a:spcPts val="0"/>
              </a:spcAft>
              <a:buSzPts val="1200"/>
              <a:buNone/>
              <a:defRPr/>
            </a:lvl5pPr>
            <a:lvl6pPr lvl="5">
              <a:spcBef>
                <a:spcPts val="800"/>
              </a:spcBef>
              <a:spcAft>
                <a:spcPts val="0"/>
              </a:spcAft>
              <a:buSzPts val="1200"/>
              <a:buNone/>
              <a:defRPr/>
            </a:lvl6pPr>
            <a:lvl7pPr lvl="6">
              <a:spcBef>
                <a:spcPts val="800"/>
              </a:spcBef>
              <a:spcAft>
                <a:spcPts val="0"/>
              </a:spcAft>
              <a:buSzPts val="1200"/>
              <a:buNone/>
              <a:defRPr/>
            </a:lvl7pPr>
            <a:lvl8pPr lvl="7">
              <a:spcBef>
                <a:spcPts val="800"/>
              </a:spcBef>
              <a:spcAft>
                <a:spcPts val="0"/>
              </a:spcAft>
              <a:buSzPts val="1200"/>
              <a:buNone/>
              <a:defRPr/>
            </a:lvl8pPr>
            <a:lvl9pPr lvl="8">
              <a:spcBef>
                <a:spcPts val="800"/>
              </a:spcBef>
              <a:spcAft>
                <a:spcPts val="800"/>
              </a:spcAft>
              <a:buSzPts val="1200"/>
              <a:buNone/>
              <a:defRPr/>
            </a:lvl9pPr>
          </a:lstStyle>
          <a:p/>
        </p:txBody>
      </p:sp>
      <p:sp>
        <p:nvSpPr>
          <p:cNvPr id="967" name="Google Shape;967;p36"/>
          <p:cNvSpPr txBox="1"/>
          <p:nvPr>
            <p:ph idx="6" type="body"/>
          </p:nvPr>
        </p:nvSpPr>
        <p:spPr>
          <a:xfrm>
            <a:off x="1304475" y="3171988"/>
            <a:ext cx="1371600" cy="694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lgn="ctr">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lgn="ctr">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lgn="ctr">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lgn="ctr">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lgn="ctr">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lgn="ctr">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lgn="ctr">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lgn="ctr">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968" name="Google Shape;968;p36"/>
          <p:cNvSpPr txBox="1"/>
          <p:nvPr>
            <p:ph idx="7" type="body"/>
          </p:nvPr>
        </p:nvSpPr>
        <p:spPr>
          <a:xfrm>
            <a:off x="3130375" y="3171988"/>
            <a:ext cx="1371600" cy="694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lgn="ctr">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lgn="ctr">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lgn="ctr">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lgn="ctr">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lgn="ctr">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lgn="ctr">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lgn="ctr">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lgn="ctr">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969" name="Google Shape;969;p36"/>
          <p:cNvSpPr txBox="1"/>
          <p:nvPr>
            <p:ph idx="8" type="body"/>
          </p:nvPr>
        </p:nvSpPr>
        <p:spPr>
          <a:xfrm>
            <a:off x="4980275" y="3171988"/>
            <a:ext cx="1371600" cy="694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lgn="ctr">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lgn="ctr">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lgn="ctr">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lgn="ctr">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lgn="ctr">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lgn="ctr">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lgn="ctr">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lgn="ctr">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
        <p:nvSpPr>
          <p:cNvPr id="970" name="Google Shape;970;p36"/>
          <p:cNvSpPr txBox="1"/>
          <p:nvPr>
            <p:ph idx="9" type="body"/>
          </p:nvPr>
        </p:nvSpPr>
        <p:spPr>
          <a:xfrm>
            <a:off x="6878250" y="3171988"/>
            <a:ext cx="1371600" cy="694800"/>
          </a:xfrm>
          <a:prstGeom prst="rect">
            <a:avLst/>
          </a:prstGeom>
        </p:spPr>
        <p:txBody>
          <a:bodyPr anchorCtr="0" anchor="t" bIns="91425" lIns="91425" spcFirstLastPara="1" rIns="91425" wrap="square" tIns="91425">
            <a:noAutofit/>
          </a:bodyPr>
          <a:lstStyle>
            <a:lvl1pPr indent="-292100" lvl="0" marL="457200" algn="ctr">
              <a:spcBef>
                <a:spcPts val="0"/>
              </a:spcBef>
              <a:spcAft>
                <a:spcPts val="0"/>
              </a:spcAft>
              <a:buSzPts val="1000"/>
              <a:buFont typeface="Manrope Medium"/>
              <a:buChar char="●"/>
              <a:defRPr sz="1000">
                <a:latin typeface="Manrope Medium"/>
                <a:ea typeface="Manrope Medium"/>
                <a:cs typeface="Manrope Medium"/>
                <a:sym typeface="Manrope Medium"/>
              </a:defRPr>
            </a:lvl1pPr>
            <a:lvl2pPr indent="-292100" lvl="1" marL="914400" algn="ctr">
              <a:spcBef>
                <a:spcPts val="800"/>
              </a:spcBef>
              <a:spcAft>
                <a:spcPts val="0"/>
              </a:spcAft>
              <a:buSzPts val="1000"/>
              <a:buFont typeface="Manrope Medium"/>
              <a:buChar char="○"/>
              <a:defRPr sz="1000">
                <a:latin typeface="Manrope Medium"/>
                <a:ea typeface="Manrope Medium"/>
                <a:cs typeface="Manrope Medium"/>
                <a:sym typeface="Manrope Medium"/>
              </a:defRPr>
            </a:lvl2pPr>
            <a:lvl3pPr indent="-292100" lvl="2" marL="1371600" algn="ctr">
              <a:spcBef>
                <a:spcPts val="800"/>
              </a:spcBef>
              <a:spcAft>
                <a:spcPts val="0"/>
              </a:spcAft>
              <a:buSzPts val="1000"/>
              <a:buFont typeface="Manrope Medium"/>
              <a:buChar char="■"/>
              <a:defRPr sz="1000">
                <a:latin typeface="Manrope Medium"/>
                <a:ea typeface="Manrope Medium"/>
                <a:cs typeface="Manrope Medium"/>
                <a:sym typeface="Manrope Medium"/>
              </a:defRPr>
            </a:lvl3pPr>
            <a:lvl4pPr indent="-292100" lvl="3" marL="1828800" algn="ctr">
              <a:spcBef>
                <a:spcPts val="800"/>
              </a:spcBef>
              <a:spcAft>
                <a:spcPts val="0"/>
              </a:spcAft>
              <a:buSzPts val="1000"/>
              <a:buFont typeface="Manrope Medium"/>
              <a:buChar char="●"/>
              <a:defRPr sz="1000">
                <a:latin typeface="Manrope Medium"/>
                <a:ea typeface="Manrope Medium"/>
                <a:cs typeface="Manrope Medium"/>
                <a:sym typeface="Manrope Medium"/>
              </a:defRPr>
            </a:lvl4pPr>
            <a:lvl5pPr indent="-292100" lvl="4" marL="2286000" algn="ctr">
              <a:spcBef>
                <a:spcPts val="800"/>
              </a:spcBef>
              <a:spcAft>
                <a:spcPts val="0"/>
              </a:spcAft>
              <a:buSzPts val="1000"/>
              <a:buFont typeface="Manrope Medium"/>
              <a:buChar char="○"/>
              <a:defRPr sz="1000">
                <a:latin typeface="Manrope Medium"/>
                <a:ea typeface="Manrope Medium"/>
                <a:cs typeface="Manrope Medium"/>
                <a:sym typeface="Manrope Medium"/>
              </a:defRPr>
            </a:lvl5pPr>
            <a:lvl6pPr indent="-292100" lvl="5" marL="2743200" algn="ctr">
              <a:spcBef>
                <a:spcPts val="800"/>
              </a:spcBef>
              <a:spcAft>
                <a:spcPts val="0"/>
              </a:spcAft>
              <a:buSzPts val="1000"/>
              <a:buFont typeface="Manrope Medium"/>
              <a:buChar char="■"/>
              <a:defRPr sz="1000">
                <a:latin typeface="Manrope Medium"/>
                <a:ea typeface="Manrope Medium"/>
                <a:cs typeface="Manrope Medium"/>
                <a:sym typeface="Manrope Medium"/>
              </a:defRPr>
            </a:lvl6pPr>
            <a:lvl7pPr indent="-292100" lvl="6" marL="3200400" algn="ctr">
              <a:spcBef>
                <a:spcPts val="800"/>
              </a:spcBef>
              <a:spcAft>
                <a:spcPts val="0"/>
              </a:spcAft>
              <a:buSzPts val="1000"/>
              <a:buFont typeface="Manrope Medium"/>
              <a:buChar char="●"/>
              <a:defRPr sz="1000">
                <a:latin typeface="Manrope Medium"/>
                <a:ea typeface="Manrope Medium"/>
                <a:cs typeface="Manrope Medium"/>
                <a:sym typeface="Manrope Medium"/>
              </a:defRPr>
            </a:lvl7pPr>
            <a:lvl8pPr indent="-292100" lvl="7" marL="3657600" algn="ctr">
              <a:spcBef>
                <a:spcPts val="800"/>
              </a:spcBef>
              <a:spcAft>
                <a:spcPts val="0"/>
              </a:spcAft>
              <a:buSzPts val="1000"/>
              <a:buFont typeface="Manrope Medium"/>
              <a:buChar char="○"/>
              <a:defRPr sz="1000">
                <a:latin typeface="Manrope Medium"/>
                <a:ea typeface="Manrope Medium"/>
                <a:cs typeface="Manrope Medium"/>
                <a:sym typeface="Manrope Medium"/>
              </a:defRPr>
            </a:lvl8pPr>
            <a:lvl9pPr indent="-292100" lvl="8" marL="4114800" algn="ctr">
              <a:spcBef>
                <a:spcPts val="800"/>
              </a:spcBef>
              <a:spcAft>
                <a:spcPts val="800"/>
              </a:spcAft>
              <a:buSzPts val="1000"/>
              <a:buFont typeface="Manrope Medium"/>
              <a:buChar char="■"/>
              <a:defRPr sz="1000">
                <a:latin typeface="Manrope Medium"/>
                <a:ea typeface="Manrope Medium"/>
                <a:cs typeface="Manrope Medium"/>
                <a:sym typeface="Manrope Medium"/>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spTree>
      <p:nvGrpSpPr>
        <p:cNvPr id="971" name="Shape 971"/>
        <p:cNvGrpSpPr/>
        <p:nvPr/>
      </p:nvGrpSpPr>
      <p:grpSpPr>
        <a:xfrm>
          <a:off x="0" y="0"/>
          <a:ext cx="0" cy="0"/>
          <a:chOff x="0" y="0"/>
          <a:chExt cx="0" cy="0"/>
        </a:xfrm>
      </p:grpSpPr>
      <p:sp>
        <p:nvSpPr>
          <p:cNvPr id="972" name="Google Shape;972;p37"/>
          <p:cNvSpPr txBox="1"/>
          <p:nvPr>
            <p:ph type="ctrTitle"/>
          </p:nvPr>
        </p:nvSpPr>
        <p:spPr>
          <a:xfrm>
            <a:off x="311708" y="744575"/>
            <a:ext cx="8520600" cy="2052600"/>
          </a:xfrm>
          <a:prstGeom prst="rect">
            <a:avLst/>
          </a:prstGeom>
        </p:spPr>
        <p:txBody>
          <a:bodyPr anchorCtr="0" anchor="b" bIns="91425" lIns="91425" spcFirstLastPara="1" rIns="91425" wrap="square" tIns="91425">
            <a:sp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973" name="Google Shape;973;p37"/>
          <p:cNvSpPr txBox="1"/>
          <p:nvPr>
            <p:ph idx="1" type="subTitle"/>
          </p:nvPr>
        </p:nvSpPr>
        <p:spPr>
          <a:xfrm>
            <a:off x="311700" y="2834125"/>
            <a:ext cx="8520600" cy="7926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800"/>
              <a:buNone/>
              <a:defRPr sz="2800"/>
            </a:lvl1pPr>
            <a:lvl2pPr lvl="1" algn="ctr">
              <a:lnSpc>
                <a:spcPct val="100000"/>
              </a:lnSpc>
              <a:spcBef>
                <a:spcPts val="800"/>
              </a:spcBef>
              <a:spcAft>
                <a:spcPts val="0"/>
              </a:spcAft>
              <a:buSzPts val="2800"/>
              <a:buNone/>
              <a:defRPr sz="2800"/>
            </a:lvl2pPr>
            <a:lvl3pPr lvl="2" algn="ctr">
              <a:lnSpc>
                <a:spcPct val="100000"/>
              </a:lnSpc>
              <a:spcBef>
                <a:spcPts val="800"/>
              </a:spcBef>
              <a:spcAft>
                <a:spcPts val="0"/>
              </a:spcAft>
              <a:buSzPts val="2800"/>
              <a:buNone/>
              <a:defRPr sz="2800"/>
            </a:lvl3pPr>
            <a:lvl4pPr lvl="3" algn="ctr">
              <a:lnSpc>
                <a:spcPct val="100000"/>
              </a:lnSpc>
              <a:spcBef>
                <a:spcPts val="800"/>
              </a:spcBef>
              <a:spcAft>
                <a:spcPts val="0"/>
              </a:spcAft>
              <a:buSzPts val="2800"/>
              <a:buNone/>
              <a:defRPr sz="2800"/>
            </a:lvl4pPr>
            <a:lvl5pPr lvl="4" algn="ctr">
              <a:lnSpc>
                <a:spcPct val="100000"/>
              </a:lnSpc>
              <a:spcBef>
                <a:spcPts val="800"/>
              </a:spcBef>
              <a:spcAft>
                <a:spcPts val="0"/>
              </a:spcAft>
              <a:buSzPts val="2800"/>
              <a:buNone/>
              <a:defRPr sz="2800"/>
            </a:lvl5pPr>
            <a:lvl6pPr lvl="5" algn="ctr">
              <a:lnSpc>
                <a:spcPct val="100000"/>
              </a:lnSpc>
              <a:spcBef>
                <a:spcPts val="800"/>
              </a:spcBef>
              <a:spcAft>
                <a:spcPts val="0"/>
              </a:spcAft>
              <a:buSzPts val="2800"/>
              <a:buNone/>
              <a:defRPr sz="2800"/>
            </a:lvl6pPr>
            <a:lvl7pPr lvl="6" algn="ctr">
              <a:lnSpc>
                <a:spcPct val="100000"/>
              </a:lnSpc>
              <a:spcBef>
                <a:spcPts val="800"/>
              </a:spcBef>
              <a:spcAft>
                <a:spcPts val="0"/>
              </a:spcAft>
              <a:buSzPts val="2800"/>
              <a:buNone/>
              <a:defRPr sz="2800"/>
            </a:lvl7pPr>
            <a:lvl8pPr lvl="7" algn="ctr">
              <a:lnSpc>
                <a:spcPct val="100000"/>
              </a:lnSpc>
              <a:spcBef>
                <a:spcPts val="800"/>
              </a:spcBef>
              <a:spcAft>
                <a:spcPts val="0"/>
              </a:spcAft>
              <a:buSzPts val="2800"/>
              <a:buNone/>
              <a:defRPr sz="2800"/>
            </a:lvl8pPr>
            <a:lvl9pPr lvl="8" algn="ctr">
              <a:lnSpc>
                <a:spcPct val="100000"/>
              </a:lnSpc>
              <a:spcBef>
                <a:spcPts val="800"/>
              </a:spcBef>
              <a:spcAft>
                <a:spcPts val="0"/>
              </a:spcAft>
              <a:buSzPts val="2800"/>
              <a:buNone/>
              <a:defRPr sz="2800"/>
            </a:lvl9pPr>
          </a:lstStyle>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 header">
    <p:spTree>
      <p:nvGrpSpPr>
        <p:cNvPr id="974" name="Shape 974"/>
        <p:cNvGrpSpPr/>
        <p:nvPr/>
      </p:nvGrpSpPr>
      <p:grpSpPr>
        <a:xfrm>
          <a:off x="0" y="0"/>
          <a:ext cx="0" cy="0"/>
          <a:chOff x="0" y="0"/>
          <a:chExt cx="0" cy="0"/>
        </a:xfrm>
      </p:grpSpPr>
      <p:sp>
        <p:nvSpPr>
          <p:cNvPr id="975" name="Google Shape;975;p38"/>
          <p:cNvSpPr txBox="1"/>
          <p:nvPr>
            <p:ph type="title"/>
          </p:nvPr>
        </p:nvSpPr>
        <p:spPr>
          <a:xfrm>
            <a:off x="311700" y="2150850"/>
            <a:ext cx="8520600" cy="841800"/>
          </a:xfrm>
          <a:prstGeom prst="rect">
            <a:avLst/>
          </a:prstGeom>
        </p:spPr>
        <p:txBody>
          <a:bodyPr anchorCtr="0" anchor="ctr" bIns="91425" lIns="91425" spcFirstLastPara="1" rIns="91425" wrap="square" tIns="91425">
            <a:sp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 and body">
    <p:spTree>
      <p:nvGrpSpPr>
        <p:cNvPr id="976" name="Shape 976"/>
        <p:cNvGrpSpPr/>
        <p:nvPr/>
      </p:nvGrpSpPr>
      <p:grpSpPr>
        <a:xfrm>
          <a:off x="0" y="0"/>
          <a:ext cx="0" cy="0"/>
          <a:chOff x="0" y="0"/>
          <a:chExt cx="0" cy="0"/>
        </a:xfrm>
      </p:grpSpPr>
      <p:sp>
        <p:nvSpPr>
          <p:cNvPr id="977" name="Google Shape;977;p39"/>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78" name="Google Shape;978;p39"/>
          <p:cNvSpPr txBox="1"/>
          <p:nvPr>
            <p:ph idx="1" type="body"/>
          </p:nvPr>
        </p:nvSpPr>
        <p:spPr>
          <a:xfrm>
            <a:off x="311700" y="1152475"/>
            <a:ext cx="85206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 and two columns">
    <p:spTree>
      <p:nvGrpSpPr>
        <p:cNvPr id="979" name="Shape 979"/>
        <p:cNvGrpSpPr/>
        <p:nvPr/>
      </p:nvGrpSpPr>
      <p:grpSpPr>
        <a:xfrm>
          <a:off x="0" y="0"/>
          <a:ext cx="0" cy="0"/>
          <a:chOff x="0" y="0"/>
          <a:chExt cx="0" cy="0"/>
        </a:xfrm>
      </p:grpSpPr>
      <p:sp>
        <p:nvSpPr>
          <p:cNvPr id="980" name="Google Shape;980;p40"/>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981" name="Google Shape;981;p40"/>
          <p:cNvSpPr txBox="1"/>
          <p:nvPr>
            <p:ph idx="1" type="body"/>
          </p:nvPr>
        </p:nvSpPr>
        <p:spPr>
          <a:xfrm>
            <a:off x="3117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982" name="Google Shape;982;p40"/>
          <p:cNvSpPr txBox="1"/>
          <p:nvPr>
            <p:ph idx="2" type="body"/>
          </p:nvPr>
        </p:nvSpPr>
        <p:spPr>
          <a:xfrm>
            <a:off x="4832400" y="1152475"/>
            <a:ext cx="3999900" cy="3416400"/>
          </a:xfrm>
          <a:prstGeom prst="rect">
            <a:avLst/>
          </a:prstGeom>
        </p:spPr>
        <p:txBody>
          <a:bodyPr anchorCtr="0" anchor="t" bIns="91425" lIns="91425" spcFirstLastPara="1" rIns="91425" wrap="square" tIns="91425">
            <a:spAutoFit/>
          </a:bodyPr>
          <a:lstStyle>
            <a:lvl1pPr indent="-317500" lvl="0" marL="457200">
              <a:spcBef>
                <a:spcPts val="0"/>
              </a:spcBef>
              <a:spcAft>
                <a:spcPts val="0"/>
              </a:spcAft>
              <a:buSzPts val="1400"/>
              <a:buChar char="●"/>
              <a:defRPr sz="1400"/>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 only">
    <p:spTree>
      <p:nvGrpSpPr>
        <p:cNvPr id="983" name="Shape 983"/>
        <p:cNvGrpSpPr/>
        <p:nvPr/>
      </p:nvGrpSpPr>
      <p:grpSpPr>
        <a:xfrm>
          <a:off x="0" y="0"/>
          <a:ext cx="0" cy="0"/>
          <a:chOff x="0" y="0"/>
          <a:chExt cx="0" cy="0"/>
        </a:xfrm>
      </p:grpSpPr>
      <p:sp>
        <p:nvSpPr>
          <p:cNvPr id="984" name="Google Shape;984;p41"/>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 column text">
    <p:spTree>
      <p:nvGrpSpPr>
        <p:cNvPr id="985" name="Shape 985"/>
        <p:cNvGrpSpPr/>
        <p:nvPr/>
      </p:nvGrpSpPr>
      <p:grpSpPr>
        <a:xfrm>
          <a:off x="0" y="0"/>
          <a:ext cx="0" cy="0"/>
          <a:chOff x="0" y="0"/>
          <a:chExt cx="0" cy="0"/>
        </a:xfrm>
      </p:grpSpPr>
      <p:sp>
        <p:nvSpPr>
          <p:cNvPr id="986" name="Google Shape;986;p42"/>
          <p:cNvSpPr txBox="1"/>
          <p:nvPr>
            <p:ph type="title"/>
          </p:nvPr>
        </p:nvSpPr>
        <p:spPr>
          <a:xfrm>
            <a:off x="311700" y="555600"/>
            <a:ext cx="2808000" cy="755700"/>
          </a:xfrm>
          <a:prstGeom prst="rect">
            <a:avLst/>
          </a:prstGeom>
        </p:spPr>
        <p:txBody>
          <a:bodyPr anchorCtr="0" anchor="b" bIns="91425" lIns="91425" spcFirstLastPara="1" rIns="91425" wrap="square" tIns="91425">
            <a:sp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87" name="Google Shape;987;p42"/>
          <p:cNvSpPr txBox="1"/>
          <p:nvPr>
            <p:ph idx="1" type="body"/>
          </p:nvPr>
        </p:nvSpPr>
        <p:spPr>
          <a:xfrm>
            <a:off x="311700" y="1389600"/>
            <a:ext cx="2808000" cy="3179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 point">
    <p:spTree>
      <p:nvGrpSpPr>
        <p:cNvPr id="988" name="Shape 988"/>
        <p:cNvGrpSpPr/>
        <p:nvPr/>
      </p:nvGrpSpPr>
      <p:grpSpPr>
        <a:xfrm>
          <a:off x="0" y="0"/>
          <a:ext cx="0" cy="0"/>
          <a:chOff x="0" y="0"/>
          <a:chExt cx="0" cy="0"/>
        </a:xfrm>
      </p:grpSpPr>
      <p:sp>
        <p:nvSpPr>
          <p:cNvPr id="989" name="Google Shape;989;p43"/>
          <p:cNvSpPr txBox="1"/>
          <p:nvPr>
            <p:ph type="title"/>
          </p:nvPr>
        </p:nvSpPr>
        <p:spPr>
          <a:xfrm>
            <a:off x="490250" y="450150"/>
            <a:ext cx="6367800" cy="4090800"/>
          </a:xfrm>
          <a:prstGeom prst="rect">
            <a:avLst/>
          </a:prstGeom>
        </p:spPr>
        <p:txBody>
          <a:bodyPr anchorCtr="0" anchor="ctr" bIns="91425" lIns="91425" spcFirstLastPara="1" rIns="91425" wrap="square" tIns="91425">
            <a:sp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 title and description">
    <p:spTree>
      <p:nvGrpSpPr>
        <p:cNvPr id="990" name="Shape 990"/>
        <p:cNvGrpSpPr/>
        <p:nvPr/>
      </p:nvGrpSpPr>
      <p:grpSpPr>
        <a:xfrm>
          <a:off x="0" y="0"/>
          <a:ext cx="0" cy="0"/>
          <a:chOff x="0" y="0"/>
          <a:chExt cx="0" cy="0"/>
        </a:xfrm>
      </p:grpSpPr>
      <p:sp>
        <p:nvSpPr>
          <p:cNvPr id="991" name="Google Shape;991;p44"/>
          <p:cNvSpPr txBox="1"/>
          <p:nvPr>
            <p:ph type="title"/>
          </p:nvPr>
        </p:nvSpPr>
        <p:spPr>
          <a:xfrm>
            <a:off x="265500" y="1233175"/>
            <a:ext cx="4045200" cy="1482300"/>
          </a:xfrm>
          <a:prstGeom prst="rect">
            <a:avLst/>
          </a:prstGeom>
        </p:spPr>
        <p:txBody>
          <a:bodyPr anchorCtr="0" anchor="b" bIns="91425" lIns="91425" spcFirstLastPara="1" rIns="91425" wrap="square" tIns="91425">
            <a:sp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992" name="Google Shape;992;p44"/>
          <p:cNvSpPr txBox="1"/>
          <p:nvPr>
            <p:ph idx="1" type="subTitle"/>
          </p:nvPr>
        </p:nvSpPr>
        <p:spPr>
          <a:xfrm>
            <a:off x="265500" y="2803075"/>
            <a:ext cx="4045200" cy="1235100"/>
          </a:xfrm>
          <a:prstGeom prst="rect">
            <a:avLst/>
          </a:prstGeom>
        </p:spPr>
        <p:txBody>
          <a:bodyPr anchorCtr="0" anchor="t" bIns="91425" lIns="91425" spcFirstLastPara="1" rIns="91425" wrap="square" tIns="91425">
            <a:spAutoFit/>
          </a:bodyPr>
          <a:lstStyle>
            <a:lvl1pPr lvl="0" algn="ctr">
              <a:lnSpc>
                <a:spcPct val="100000"/>
              </a:lnSpc>
              <a:spcBef>
                <a:spcPts val="0"/>
              </a:spcBef>
              <a:spcAft>
                <a:spcPts val="0"/>
              </a:spcAft>
              <a:buSzPts val="2100"/>
              <a:buNone/>
              <a:defRPr sz="2100"/>
            </a:lvl1pPr>
            <a:lvl2pPr lvl="1" algn="ctr">
              <a:lnSpc>
                <a:spcPct val="100000"/>
              </a:lnSpc>
              <a:spcBef>
                <a:spcPts val="800"/>
              </a:spcBef>
              <a:spcAft>
                <a:spcPts val="0"/>
              </a:spcAft>
              <a:buSzPts val="2100"/>
              <a:buNone/>
              <a:defRPr sz="2100"/>
            </a:lvl2pPr>
            <a:lvl3pPr lvl="2" algn="ctr">
              <a:lnSpc>
                <a:spcPct val="100000"/>
              </a:lnSpc>
              <a:spcBef>
                <a:spcPts val="800"/>
              </a:spcBef>
              <a:spcAft>
                <a:spcPts val="0"/>
              </a:spcAft>
              <a:buSzPts val="2100"/>
              <a:buNone/>
              <a:defRPr sz="2100"/>
            </a:lvl3pPr>
            <a:lvl4pPr lvl="3" algn="ctr">
              <a:lnSpc>
                <a:spcPct val="100000"/>
              </a:lnSpc>
              <a:spcBef>
                <a:spcPts val="800"/>
              </a:spcBef>
              <a:spcAft>
                <a:spcPts val="0"/>
              </a:spcAft>
              <a:buSzPts val="2100"/>
              <a:buNone/>
              <a:defRPr sz="2100"/>
            </a:lvl4pPr>
            <a:lvl5pPr lvl="4" algn="ctr">
              <a:lnSpc>
                <a:spcPct val="100000"/>
              </a:lnSpc>
              <a:spcBef>
                <a:spcPts val="800"/>
              </a:spcBef>
              <a:spcAft>
                <a:spcPts val="0"/>
              </a:spcAft>
              <a:buSzPts val="2100"/>
              <a:buNone/>
              <a:defRPr sz="2100"/>
            </a:lvl5pPr>
            <a:lvl6pPr lvl="5" algn="ctr">
              <a:lnSpc>
                <a:spcPct val="100000"/>
              </a:lnSpc>
              <a:spcBef>
                <a:spcPts val="800"/>
              </a:spcBef>
              <a:spcAft>
                <a:spcPts val="0"/>
              </a:spcAft>
              <a:buSzPts val="2100"/>
              <a:buNone/>
              <a:defRPr sz="2100"/>
            </a:lvl6pPr>
            <a:lvl7pPr lvl="6" algn="ctr">
              <a:lnSpc>
                <a:spcPct val="100000"/>
              </a:lnSpc>
              <a:spcBef>
                <a:spcPts val="800"/>
              </a:spcBef>
              <a:spcAft>
                <a:spcPts val="0"/>
              </a:spcAft>
              <a:buSzPts val="2100"/>
              <a:buNone/>
              <a:defRPr sz="2100"/>
            </a:lvl7pPr>
            <a:lvl8pPr lvl="7" algn="ctr">
              <a:lnSpc>
                <a:spcPct val="100000"/>
              </a:lnSpc>
              <a:spcBef>
                <a:spcPts val="800"/>
              </a:spcBef>
              <a:spcAft>
                <a:spcPts val="0"/>
              </a:spcAft>
              <a:buSzPts val="2100"/>
              <a:buNone/>
              <a:defRPr sz="2100"/>
            </a:lvl8pPr>
            <a:lvl9pPr lvl="8" algn="ctr">
              <a:lnSpc>
                <a:spcPct val="100000"/>
              </a:lnSpc>
              <a:spcBef>
                <a:spcPts val="800"/>
              </a:spcBef>
              <a:spcAft>
                <a:spcPts val="0"/>
              </a:spcAft>
              <a:buSzPts val="2100"/>
              <a:buNone/>
              <a:defRPr sz="2100"/>
            </a:lvl9pPr>
          </a:lstStyle>
          <a:p/>
        </p:txBody>
      </p:sp>
      <p:sp>
        <p:nvSpPr>
          <p:cNvPr id="993" name="Google Shape;993;p44"/>
          <p:cNvSpPr txBox="1"/>
          <p:nvPr>
            <p:ph idx="2" type="body"/>
          </p:nvPr>
        </p:nvSpPr>
        <p:spPr>
          <a:xfrm>
            <a:off x="4939500" y="724075"/>
            <a:ext cx="3837000" cy="3695100"/>
          </a:xfrm>
          <a:prstGeom prst="rect">
            <a:avLst/>
          </a:prstGeom>
        </p:spPr>
        <p:txBody>
          <a:bodyPr anchorCtr="0" anchor="ctr"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
    <p:spTree>
      <p:nvGrpSpPr>
        <p:cNvPr id="994" name="Shape 994"/>
        <p:cNvGrpSpPr/>
        <p:nvPr/>
      </p:nvGrpSpPr>
      <p:grpSpPr>
        <a:xfrm>
          <a:off x="0" y="0"/>
          <a:ext cx="0" cy="0"/>
          <a:chOff x="0" y="0"/>
          <a:chExt cx="0" cy="0"/>
        </a:xfrm>
      </p:grpSpPr>
      <p:sp>
        <p:nvSpPr>
          <p:cNvPr id="995" name="Google Shape;995;p45"/>
          <p:cNvSpPr txBox="1"/>
          <p:nvPr>
            <p:ph idx="1" type="body"/>
          </p:nvPr>
        </p:nvSpPr>
        <p:spPr>
          <a:xfrm>
            <a:off x="311700" y="4230575"/>
            <a:ext cx="5998800" cy="605100"/>
          </a:xfrm>
          <a:prstGeom prst="rect">
            <a:avLst/>
          </a:prstGeom>
        </p:spPr>
        <p:txBody>
          <a:bodyPr anchorCtr="0" anchor="ctr" bIns="91425" lIns="91425" spcFirstLastPara="1" rIns="91425" wrap="square" tIns="91425">
            <a:spAutoFit/>
          </a:bodyPr>
          <a:lstStyle>
            <a:lvl1pPr indent="-228600" lvl="0" marL="457200">
              <a:lnSpc>
                <a:spcPct val="100000"/>
              </a:lnSpc>
              <a:spcBef>
                <a:spcPts val="0"/>
              </a:spcBef>
              <a:spcAft>
                <a:spcPts val="0"/>
              </a:spcAft>
              <a:buSzPts val="1200"/>
              <a:buNone/>
              <a:defRPr/>
            </a:lvl1pPr>
          </a:lstStyle>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 number">
    <p:spTree>
      <p:nvGrpSpPr>
        <p:cNvPr id="996" name="Shape 996"/>
        <p:cNvGrpSpPr/>
        <p:nvPr/>
      </p:nvGrpSpPr>
      <p:grpSpPr>
        <a:xfrm>
          <a:off x="0" y="0"/>
          <a:ext cx="0" cy="0"/>
          <a:chOff x="0" y="0"/>
          <a:chExt cx="0" cy="0"/>
        </a:xfrm>
      </p:grpSpPr>
      <p:sp>
        <p:nvSpPr>
          <p:cNvPr id="997" name="Google Shape;997;p46"/>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sp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98" name="Google Shape;998;p46"/>
          <p:cNvSpPr txBox="1"/>
          <p:nvPr>
            <p:ph idx="1" type="body"/>
          </p:nvPr>
        </p:nvSpPr>
        <p:spPr>
          <a:xfrm>
            <a:off x="311700" y="3152225"/>
            <a:ext cx="8520600" cy="1300800"/>
          </a:xfrm>
          <a:prstGeom prst="rect">
            <a:avLst/>
          </a:prstGeom>
        </p:spPr>
        <p:txBody>
          <a:bodyPr anchorCtr="0" anchor="t" bIns="91425" lIns="91425" spcFirstLastPara="1" rIns="91425" wrap="square" tIns="91425">
            <a:spAutoFit/>
          </a:bodyPr>
          <a:lstStyle>
            <a:lvl1pPr indent="-304800" lvl="0" marL="457200" algn="ctr">
              <a:spcBef>
                <a:spcPts val="0"/>
              </a:spcBef>
              <a:spcAft>
                <a:spcPts val="0"/>
              </a:spcAft>
              <a:buSzPts val="1200"/>
              <a:buChar char="●"/>
              <a:defRPr/>
            </a:lvl1pPr>
            <a:lvl2pPr indent="-304800" lvl="1" marL="914400" algn="ctr">
              <a:spcBef>
                <a:spcPts val="800"/>
              </a:spcBef>
              <a:spcAft>
                <a:spcPts val="0"/>
              </a:spcAft>
              <a:buSzPts val="1200"/>
              <a:buChar char="○"/>
              <a:defRPr/>
            </a:lvl2pPr>
            <a:lvl3pPr indent="-304800" lvl="2" marL="1371600" algn="ctr">
              <a:spcBef>
                <a:spcPts val="800"/>
              </a:spcBef>
              <a:spcAft>
                <a:spcPts val="0"/>
              </a:spcAft>
              <a:buSzPts val="1200"/>
              <a:buChar char="■"/>
              <a:defRPr/>
            </a:lvl3pPr>
            <a:lvl4pPr indent="-304800" lvl="3" marL="1828800" algn="ctr">
              <a:spcBef>
                <a:spcPts val="800"/>
              </a:spcBef>
              <a:spcAft>
                <a:spcPts val="0"/>
              </a:spcAft>
              <a:buSzPts val="1200"/>
              <a:buChar char="●"/>
              <a:defRPr/>
            </a:lvl4pPr>
            <a:lvl5pPr indent="-304800" lvl="4" marL="2286000" algn="ctr">
              <a:spcBef>
                <a:spcPts val="800"/>
              </a:spcBef>
              <a:spcAft>
                <a:spcPts val="0"/>
              </a:spcAft>
              <a:buSzPts val="1200"/>
              <a:buChar char="○"/>
              <a:defRPr/>
            </a:lvl5pPr>
            <a:lvl6pPr indent="-304800" lvl="5" marL="2743200" algn="ctr">
              <a:spcBef>
                <a:spcPts val="800"/>
              </a:spcBef>
              <a:spcAft>
                <a:spcPts val="0"/>
              </a:spcAft>
              <a:buSzPts val="1200"/>
              <a:buChar char="■"/>
              <a:defRPr/>
            </a:lvl6pPr>
            <a:lvl7pPr indent="-304800" lvl="6" marL="3200400" algn="ctr">
              <a:spcBef>
                <a:spcPts val="800"/>
              </a:spcBef>
              <a:spcAft>
                <a:spcPts val="0"/>
              </a:spcAft>
              <a:buSzPts val="1200"/>
              <a:buChar char="●"/>
              <a:defRPr/>
            </a:lvl7pPr>
            <a:lvl8pPr indent="-304800" lvl="7" marL="3657600" algn="ctr">
              <a:spcBef>
                <a:spcPts val="800"/>
              </a:spcBef>
              <a:spcAft>
                <a:spcPts val="0"/>
              </a:spcAft>
              <a:buSzPts val="1200"/>
              <a:buChar char="○"/>
              <a:defRPr/>
            </a:lvl8pPr>
            <a:lvl9pPr indent="-304800" lvl="8" marL="4114800" algn="ctr">
              <a:spcBef>
                <a:spcPts val="800"/>
              </a:spcBef>
              <a:spcAft>
                <a:spcPts val="800"/>
              </a:spcAft>
              <a:buSzPts val="1200"/>
              <a:buChar char="■"/>
              <a:defRPr/>
            </a:lvl9pPr>
          </a:lstStyle>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
    <p:spTree>
      <p:nvGrpSpPr>
        <p:cNvPr id="999" name="Shape 999"/>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Agenda">
    <p:spTree>
      <p:nvGrpSpPr>
        <p:cNvPr id="1000" name="Shape 1000"/>
        <p:cNvGrpSpPr/>
        <p:nvPr/>
      </p:nvGrpSpPr>
      <p:grpSpPr>
        <a:xfrm>
          <a:off x="0" y="0"/>
          <a:ext cx="0" cy="0"/>
          <a:chOff x="0" y="0"/>
          <a:chExt cx="0" cy="0"/>
        </a:xfrm>
      </p:grpSpPr>
      <p:sp>
        <p:nvSpPr>
          <p:cNvPr id="1001" name="Google Shape;1001;p48"/>
          <p:cNvSpPr txBox="1"/>
          <p:nvPr>
            <p:ph type="title"/>
          </p:nvPr>
        </p:nvSpPr>
        <p:spPr>
          <a:xfrm>
            <a:off x="677325" y="1832775"/>
            <a:ext cx="3217200" cy="1484100"/>
          </a:xfrm>
          <a:prstGeom prst="rect">
            <a:avLst/>
          </a:prstGeom>
        </p:spPr>
        <p:txBody>
          <a:bodyPr anchorCtr="0" anchor="ctr" bIns="91425" lIns="91425" spcFirstLastPara="1" rIns="91425" wrap="square" tIns="91425">
            <a:spAutoFit/>
          </a:bodyPr>
          <a:lstStyle>
            <a:lvl1pPr lvl="0">
              <a:spcBef>
                <a:spcPts val="0"/>
              </a:spcBef>
              <a:spcAft>
                <a:spcPts val="0"/>
              </a:spcAft>
              <a:buSzPts val="4200"/>
              <a:buNone/>
              <a:defRPr sz="4200"/>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02" name="Google Shape;1002;p48"/>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800"/>
              </a:spcBef>
              <a:spcAft>
                <a:spcPts val="0"/>
              </a:spcAft>
              <a:buSzPts val="2000"/>
              <a:buNone/>
              <a:defRPr sz="2000"/>
            </a:lvl2pPr>
            <a:lvl3pPr lvl="2">
              <a:lnSpc>
                <a:spcPct val="100000"/>
              </a:lnSpc>
              <a:spcBef>
                <a:spcPts val="800"/>
              </a:spcBef>
              <a:spcAft>
                <a:spcPts val="0"/>
              </a:spcAft>
              <a:buSzPts val="2000"/>
              <a:buNone/>
              <a:defRPr sz="2000"/>
            </a:lvl3pPr>
            <a:lvl4pPr lvl="3">
              <a:lnSpc>
                <a:spcPct val="100000"/>
              </a:lnSpc>
              <a:spcBef>
                <a:spcPts val="800"/>
              </a:spcBef>
              <a:spcAft>
                <a:spcPts val="0"/>
              </a:spcAft>
              <a:buSzPts val="2000"/>
              <a:buNone/>
              <a:defRPr sz="2000"/>
            </a:lvl4pPr>
            <a:lvl5pPr lvl="4">
              <a:lnSpc>
                <a:spcPct val="100000"/>
              </a:lnSpc>
              <a:spcBef>
                <a:spcPts val="800"/>
              </a:spcBef>
              <a:spcAft>
                <a:spcPts val="0"/>
              </a:spcAft>
              <a:buSzPts val="2000"/>
              <a:buNone/>
              <a:defRPr sz="2000"/>
            </a:lvl5pPr>
            <a:lvl6pPr lvl="5">
              <a:lnSpc>
                <a:spcPct val="100000"/>
              </a:lnSpc>
              <a:spcBef>
                <a:spcPts val="800"/>
              </a:spcBef>
              <a:spcAft>
                <a:spcPts val="0"/>
              </a:spcAft>
              <a:buSzPts val="2000"/>
              <a:buNone/>
              <a:defRPr sz="2000"/>
            </a:lvl6pPr>
            <a:lvl7pPr lvl="6">
              <a:lnSpc>
                <a:spcPct val="100000"/>
              </a:lnSpc>
              <a:spcBef>
                <a:spcPts val="800"/>
              </a:spcBef>
              <a:spcAft>
                <a:spcPts val="0"/>
              </a:spcAft>
              <a:buSzPts val="2000"/>
              <a:buNone/>
              <a:defRPr sz="2000"/>
            </a:lvl7pPr>
            <a:lvl8pPr lvl="7">
              <a:lnSpc>
                <a:spcPct val="100000"/>
              </a:lnSpc>
              <a:spcBef>
                <a:spcPts val="800"/>
              </a:spcBef>
              <a:spcAft>
                <a:spcPts val="0"/>
              </a:spcAft>
              <a:buSzPts val="2000"/>
              <a:buNone/>
              <a:defRPr sz="2000"/>
            </a:lvl8pPr>
            <a:lvl9pPr lvl="8">
              <a:lnSpc>
                <a:spcPct val="100000"/>
              </a:lnSpc>
              <a:spcBef>
                <a:spcPts val="800"/>
              </a:spcBef>
              <a:spcAft>
                <a:spcPts val="0"/>
              </a:spcAft>
              <a:buSzPts val="2000"/>
              <a:buNone/>
              <a:defRPr sz="2000"/>
            </a:lvl9pPr>
          </a:lstStyle>
          <a:p/>
        </p:txBody>
      </p:sp>
      <p:sp>
        <p:nvSpPr>
          <p:cNvPr id="1003" name="Google Shape;1003;p48"/>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800"/>
              </a:spcBef>
              <a:spcAft>
                <a:spcPts val="0"/>
              </a:spcAft>
              <a:buSzPts val="2000"/>
              <a:buNone/>
              <a:defRPr sz="2000"/>
            </a:lvl2pPr>
            <a:lvl3pPr lvl="2">
              <a:lnSpc>
                <a:spcPct val="100000"/>
              </a:lnSpc>
              <a:spcBef>
                <a:spcPts val="800"/>
              </a:spcBef>
              <a:spcAft>
                <a:spcPts val="0"/>
              </a:spcAft>
              <a:buSzPts val="2000"/>
              <a:buNone/>
              <a:defRPr sz="2000"/>
            </a:lvl3pPr>
            <a:lvl4pPr lvl="3">
              <a:lnSpc>
                <a:spcPct val="100000"/>
              </a:lnSpc>
              <a:spcBef>
                <a:spcPts val="800"/>
              </a:spcBef>
              <a:spcAft>
                <a:spcPts val="0"/>
              </a:spcAft>
              <a:buSzPts val="2000"/>
              <a:buNone/>
              <a:defRPr sz="2000"/>
            </a:lvl4pPr>
            <a:lvl5pPr lvl="4">
              <a:lnSpc>
                <a:spcPct val="100000"/>
              </a:lnSpc>
              <a:spcBef>
                <a:spcPts val="800"/>
              </a:spcBef>
              <a:spcAft>
                <a:spcPts val="0"/>
              </a:spcAft>
              <a:buSzPts val="2000"/>
              <a:buNone/>
              <a:defRPr sz="2000"/>
            </a:lvl5pPr>
            <a:lvl6pPr lvl="5">
              <a:lnSpc>
                <a:spcPct val="100000"/>
              </a:lnSpc>
              <a:spcBef>
                <a:spcPts val="800"/>
              </a:spcBef>
              <a:spcAft>
                <a:spcPts val="0"/>
              </a:spcAft>
              <a:buSzPts val="2000"/>
              <a:buNone/>
              <a:defRPr sz="2000"/>
            </a:lvl6pPr>
            <a:lvl7pPr lvl="6">
              <a:lnSpc>
                <a:spcPct val="100000"/>
              </a:lnSpc>
              <a:spcBef>
                <a:spcPts val="800"/>
              </a:spcBef>
              <a:spcAft>
                <a:spcPts val="0"/>
              </a:spcAft>
              <a:buSzPts val="2000"/>
              <a:buNone/>
              <a:defRPr sz="2000"/>
            </a:lvl7pPr>
            <a:lvl8pPr lvl="7">
              <a:lnSpc>
                <a:spcPct val="100000"/>
              </a:lnSpc>
              <a:spcBef>
                <a:spcPts val="800"/>
              </a:spcBef>
              <a:spcAft>
                <a:spcPts val="0"/>
              </a:spcAft>
              <a:buSzPts val="2000"/>
              <a:buNone/>
              <a:defRPr sz="2000"/>
            </a:lvl8pPr>
            <a:lvl9pPr lvl="8">
              <a:lnSpc>
                <a:spcPct val="100000"/>
              </a:lnSpc>
              <a:spcBef>
                <a:spcPts val="800"/>
              </a:spcBef>
              <a:spcAft>
                <a:spcPts val="0"/>
              </a:spcAft>
              <a:buSzPts val="2000"/>
              <a:buNone/>
              <a:defRPr sz="2000"/>
            </a:lvl9pPr>
          </a:lstStyle>
          <a:p/>
        </p:txBody>
      </p:sp>
      <p:sp>
        <p:nvSpPr>
          <p:cNvPr id="1004" name="Google Shape;1004;p48"/>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800"/>
              </a:spcBef>
              <a:spcAft>
                <a:spcPts val="0"/>
              </a:spcAft>
              <a:buSzPts val="2000"/>
              <a:buNone/>
              <a:defRPr sz="2000"/>
            </a:lvl2pPr>
            <a:lvl3pPr lvl="2">
              <a:lnSpc>
                <a:spcPct val="100000"/>
              </a:lnSpc>
              <a:spcBef>
                <a:spcPts val="800"/>
              </a:spcBef>
              <a:spcAft>
                <a:spcPts val="0"/>
              </a:spcAft>
              <a:buSzPts val="2000"/>
              <a:buNone/>
              <a:defRPr sz="2000"/>
            </a:lvl3pPr>
            <a:lvl4pPr lvl="3">
              <a:lnSpc>
                <a:spcPct val="100000"/>
              </a:lnSpc>
              <a:spcBef>
                <a:spcPts val="800"/>
              </a:spcBef>
              <a:spcAft>
                <a:spcPts val="0"/>
              </a:spcAft>
              <a:buSzPts val="2000"/>
              <a:buNone/>
              <a:defRPr sz="2000"/>
            </a:lvl4pPr>
            <a:lvl5pPr lvl="4">
              <a:lnSpc>
                <a:spcPct val="100000"/>
              </a:lnSpc>
              <a:spcBef>
                <a:spcPts val="800"/>
              </a:spcBef>
              <a:spcAft>
                <a:spcPts val="0"/>
              </a:spcAft>
              <a:buSzPts val="2000"/>
              <a:buNone/>
              <a:defRPr sz="2000"/>
            </a:lvl5pPr>
            <a:lvl6pPr lvl="5">
              <a:lnSpc>
                <a:spcPct val="100000"/>
              </a:lnSpc>
              <a:spcBef>
                <a:spcPts val="800"/>
              </a:spcBef>
              <a:spcAft>
                <a:spcPts val="0"/>
              </a:spcAft>
              <a:buSzPts val="2000"/>
              <a:buNone/>
              <a:defRPr sz="2000"/>
            </a:lvl6pPr>
            <a:lvl7pPr lvl="6">
              <a:lnSpc>
                <a:spcPct val="100000"/>
              </a:lnSpc>
              <a:spcBef>
                <a:spcPts val="800"/>
              </a:spcBef>
              <a:spcAft>
                <a:spcPts val="0"/>
              </a:spcAft>
              <a:buSzPts val="2000"/>
              <a:buNone/>
              <a:defRPr sz="2000"/>
            </a:lvl7pPr>
            <a:lvl8pPr lvl="7">
              <a:lnSpc>
                <a:spcPct val="100000"/>
              </a:lnSpc>
              <a:spcBef>
                <a:spcPts val="800"/>
              </a:spcBef>
              <a:spcAft>
                <a:spcPts val="0"/>
              </a:spcAft>
              <a:buSzPts val="2000"/>
              <a:buNone/>
              <a:defRPr sz="2000"/>
            </a:lvl8pPr>
            <a:lvl9pPr lvl="8">
              <a:lnSpc>
                <a:spcPct val="100000"/>
              </a:lnSpc>
              <a:spcBef>
                <a:spcPts val="800"/>
              </a:spcBef>
              <a:spcAft>
                <a:spcPts val="0"/>
              </a:spcAft>
              <a:buSzPts val="2000"/>
              <a:buNone/>
              <a:defRPr sz="2000"/>
            </a:lvl9pPr>
          </a:lstStyle>
          <a:p/>
        </p:txBody>
      </p:sp>
      <p:sp>
        <p:nvSpPr>
          <p:cNvPr id="1005" name="Google Shape;1005;p48"/>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800"/>
              </a:spcBef>
              <a:spcAft>
                <a:spcPts val="0"/>
              </a:spcAft>
              <a:buSzPts val="2000"/>
              <a:buNone/>
              <a:defRPr sz="2000"/>
            </a:lvl2pPr>
            <a:lvl3pPr lvl="2">
              <a:lnSpc>
                <a:spcPct val="100000"/>
              </a:lnSpc>
              <a:spcBef>
                <a:spcPts val="800"/>
              </a:spcBef>
              <a:spcAft>
                <a:spcPts val="0"/>
              </a:spcAft>
              <a:buSzPts val="2000"/>
              <a:buNone/>
              <a:defRPr sz="2000"/>
            </a:lvl3pPr>
            <a:lvl4pPr lvl="3">
              <a:lnSpc>
                <a:spcPct val="100000"/>
              </a:lnSpc>
              <a:spcBef>
                <a:spcPts val="800"/>
              </a:spcBef>
              <a:spcAft>
                <a:spcPts val="0"/>
              </a:spcAft>
              <a:buSzPts val="2000"/>
              <a:buNone/>
              <a:defRPr sz="2000"/>
            </a:lvl4pPr>
            <a:lvl5pPr lvl="4">
              <a:lnSpc>
                <a:spcPct val="100000"/>
              </a:lnSpc>
              <a:spcBef>
                <a:spcPts val="800"/>
              </a:spcBef>
              <a:spcAft>
                <a:spcPts val="0"/>
              </a:spcAft>
              <a:buSzPts val="2000"/>
              <a:buNone/>
              <a:defRPr sz="2000"/>
            </a:lvl5pPr>
            <a:lvl6pPr lvl="5">
              <a:lnSpc>
                <a:spcPct val="100000"/>
              </a:lnSpc>
              <a:spcBef>
                <a:spcPts val="800"/>
              </a:spcBef>
              <a:spcAft>
                <a:spcPts val="0"/>
              </a:spcAft>
              <a:buSzPts val="2000"/>
              <a:buNone/>
              <a:defRPr sz="2000"/>
            </a:lvl6pPr>
            <a:lvl7pPr lvl="6">
              <a:lnSpc>
                <a:spcPct val="100000"/>
              </a:lnSpc>
              <a:spcBef>
                <a:spcPts val="800"/>
              </a:spcBef>
              <a:spcAft>
                <a:spcPts val="0"/>
              </a:spcAft>
              <a:buSzPts val="2000"/>
              <a:buNone/>
              <a:defRPr sz="2000"/>
            </a:lvl7pPr>
            <a:lvl8pPr lvl="7">
              <a:lnSpc>
                <a:spcPct val="100000"/>
              </a:lnSpc>
              <a:spcBef>
                <a:spcPts val="800"/>
              </a:spcBef>
              <a:spcAft>
                <a:spcPts val="0"/>
              </a:spcAft>
              <a:buSzPts val="2000"/>
              <a:buNone/>
              <a:defRPr sz="2000"/>
            </a:lvl8pPr>
            <a:lvl9pPr lvl="8">
              <a:lnSpc>
                <a:spcPct val="100000"/>
              </a:lnSpc>
              <a:spcBef>
                <a:spcPts val="800"/>
              </a:spcBef>
              <a:spcAft>
                <a:spcPts val="0"/>
              </a:spcAft>
              <a:buSzPts val="2000"/>
              <a:buNone/>
              <a:defRPr sz="2000"/>
            </a:lvl9pPr>
          </a:lstStyle>
          <a:p/>
        </p:txBody>
      </p:sp>
      <p:sp>
        <p:nvSpPr>
          <p:cNvPr id="1006" name="Google Shape;1006;p48"/>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800"/>
              </a:spcBef>
              <a:spcAft>
                <a:spcPts val="0"/>
              </a:spcAft>
              <a:buSzPts val="2000"/>
              <a:buNone/>
              <a:defRPr sz="2000"/>
            </a:lvl2pPr>
            <a:lvl3pPr lvl="2">
              <a:lnSpc>
                <a:spcPct val="100000"/>
              </a:lnSpc>
              <a:spcBef>
                <a:spcPts val="800"/>
              </a:spcBef>
              <a:spcAft>
                <a:spcPts val="0"/>
              </a:spcAft>
              <a:buSzPts val="2000"/>
              <a:buNone/>
              <a:defRPr sz="2000"/>
            </a:lvl3pPr>
            <a:lvl4pPr lvl="3">
              <a:lnSpc>
                <a:spcPct val="100000"/>
              </a:lnSpc>
              <a:spcBef>
                <a:spcPts val="800"/>
              </a:spcBef>
              <a:spcAft>
                <a:spcPts val="0"/>
              </a:spcAft>
              <a:buSzPts val="2000"/>
              <a:buNone/>
              <a:defRPr sz="2000"/>
            </a:lvl4pPr>
            <a:lvl5pPr lvl="4">
              <a:lnSpc>
                <a:spcPct val="100000"/>
              </a:lnSpc>
              <a:spcBef>
                <a:spcPts val="800"/>
              </a:spcBef>
              <a:spcAft>
                <a:spcPts val="0"/>
              </a:spcAft>
              <a:buSzPts val="2000"/>
              <a:buNone/>
              <a:defRPr sz="2000"/>
            </a:lvl5pPr>
            <a:lvl6pPr lvl="5">
              <a:lnSpc>
                <a:spcPct val="100000"/>
              </a:lnSpc>
              <a:spcBef>
                <a:spcPts val="800"/>
              </a:spcBef>
              <a:spcAft>
                <a:spcPts val="0"/>
              </a:spcAft>
              <a:buSzPts val="2000"/>
              <a:buNone/>
              <a:defRPr sz="2000"/>
            </a:lvl6pPr>
            <a:lvl7pPr lvl="6">
              <a:lnSpc>
                <a:spcPct val="100000"/>
              </a:lnSpc>
              <a:spcBef>
                <a:spcPts val="800"/>
              </a:spcBef>
              <a:spcAft>
                <a:spcPts val="0"/>
              </a:spcAft>
              <a:buSzPts val="2000"/>
              <a:buNone/>
              <a:defRPr sz="2000"/>
            </a:lvl7pPr>
            <a:lvl8pPr lvl="7">
              <a:lnSpc>
                <a:spcPct val="100000"/>
              </a:lnSpc>
              <a:spcBef>
                <a:spcPts val="800"/>
              </a:spcBef>
              <a:spcAft>
                <a:spcPts val="0"/>
              </a:spcAft>
              <a:buSzPts val="2000"/>
              <a:buNone/>
              <a:defRPr sz="2000"/>
            </a:lvl8pPr>
            <a:lvl9pPr lvl="8">
              <a:lnSpc>
                <a:spcPct val="100000"/>
              </a:lnSpc>
              <a:spcBef>
                <a:spcPts val="800"/>
              </a:spcBef>
              <a:spcAft>
                <a:spcPts val="0"/>
              </a:spcAft>
              <a:buSzPts val="2000"/>
              <a:buNone/>
              <a:defRPr sz="2000"/>
            </a:lvl9pPr>
          </a:lstStyle>
          <a:p/>
        </p:txBody>
      </p:sp>
      <p:sp>
        <p:nvSpPr>
          <p:cNvPr id="1007" name="Google Shape;1007;p48"/>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800"/>
              </a:spcBef>
              <a:spcAft>
                <a:spcPts val="0"/>
              </a:spcAft>
              <a:buSzPts val="2000"/>
              <a:buNone/>
              <a:defRPr sz="2000"/>
            </a:lvl2pPr>
            <a:lvl3pPr lvl="2">
              <a:lnSpc>
                <a:spcPct val="100000"/>
              </a:lnSpc>
              <a:spcBef>
                <a:spcPts val="800"/>
              </a:spcBef>
              <a:spcAft>
                <a:spcPts val="0"/>
              </a:spcAft>
              <a:buSzPts val="2000"/>
              <a:buNone/>
              <a:defRPr sz="2000"/>
            </a:lvl3pPr>
            <a:lvl4pPr lvl="3">
              <a:lnSpc>
                <a:spcPct val="100000"/>
              </a:lnSpc>
              <a:spcBef>
                <a:spcPts val="800"/>
              </a:spcBef>
              <a:spcAft>
                <a:spcPts val="0"/>
              </a:spcAft>
              <a:buSzPts val="2000"/>
              <a:buNone/>
              <a:defRPr sz="2000"/>
            </a:lvl4pPr>
            <a:lvl5pPr lvl="4">
              <a:lnSpc>
                <a:spcPct val="100000"/>
              </a:lnSpc>
              <a:spcBef>
                <a:spcPts val="800"/>
              </a:spcBef>
              <a:spcAft>
                <a:spcPts val="0"/>
              </a:spcAft>
              <a:buSzPts val="2000"/>
              <a:buNone/>
              <a:defRPr sz="2000"/>
            </a:lvl5pPr>
            <a:lvl6pPr lvl="5">
              <a:lnSpc>
                <a:spcPct val="100000"/>
              </a:lnSpc>
              <a:spcBef>
                <a:spcPts val="800"/>
              </a:spcBef>
              <a:spcAft>
                <a:spcPts val="0"/>
              </a:spcAft>
              <a:buSzPts val="2000"/>
              <a:buNone/>
              <a:defRPr sz="2000"/>
            </a:lvl6pPr>
            <a:lvl7pPr lvl="6">
              <a:lnSpc>
                <a:spcPct val="100000"/>
              </a:lnSpc>
              <a:spcBef>
                <a:spcPts val="800"/>
              </a:spcBef>
              <a:spcAft>
                <a:spcPts val="0"/>
              </a:spcAft>
              <a:buSzPts val="2000"/>
              <a:buNone/>
              <a:defRPr sz="2000"/>
            </a:lvl7pPr>
            <a:lvl8pPr lvl="7">
              <a:lnSpc>
                <a:spcPct val="100000"/>
              </a:lnSpc>
              <a:spcBef>
                <a:spcPts val="800"/>
              </a:spcBef>
              <a:spcAft>
                <a:spcPts val="0"/>
              </a:spcAft>
              <a:buSzPts val="2000"/>
              <a:buNone/>
              <a:defRPr sz="2000"/>
            </a:lvl8pPr>
            <a:lvl9pPr lvl="8">
              <a:lnSpc>
                <a:spcPct val="100000"/>
              </a:lnSpc>
              <a:spcBef>
                <a:spcPts val="800"/>
              </a:spcBef>
              <a:spcAft>
                <a:spcPts val="0"/>
              </a:spcAft>
              <a:buSzPts val="2000"/>
              <a:buNone/>
              <a:defRPr sz="2000"/>
            </a:lvl9pPr>
          </a:lstStyle>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Title, body and image">
    <p:spTree>
      <p:nvGrpSpPr>
        <p:cNvPr id="1008" name="Shape 1008"/>
        <p:cNvGrpSpPr/>
        <p:nvPr/>
      </p:nvGrpSpPr>
      <p:grpSpPr>
        <a:xfrm>
          <a:off x="0" y="0"/>
          <a:ext cx="0" cy="0"/>
          <a:chOff x="0" y="0"/>
          <a:chExt cx="0" cy="0"/>
        </a:xfrm>
      </p:grpSpPr>
      <p:sp>
        <p:nvSpPr>
          <p:cNvPr id="1009" name="Google Shape;1009;p49"/>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10" name="Google Shape;1010;p49"/>
          <p:cNvSpPr txBox="1"/>
          <p:nvPr>
            <p:ph idx="1" type="body"/>
          </p:nvPr>
        </p:nvSpPr>
        <p:spPr>
          <a:xfrm>
            <a:off x="311700" y="1152475"/>
            <a:ext cx="4473900" cy="34164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1011" name="Google Shape;1011;p49"/>
          <p:cNvSpPr/>
          <p:nvPr>
            <p:ph idx="2" type="pic"/>
          </p:nvPr>
        </p:nvSpPr>
        <p:spPr>
          <a:xfrm>
            <a:off x="4992024" y="1152775"/>
            <a:ext cx="3840300" cy="3416400"/>
          </a:xfrm>
          <a:prstGeom prst="rect">
            <a:avLst/>
          </a:prstGeom>
          <a:noFill/>
          <a:ln>
            <a:noFill/>
          </a:ln>
        </p:spPr>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Two big ideas">
    <p:spTree>
      <p:nvGrpSpPr>
        <p:cNvPr id="1012" name="Shape 1012"/>
        <p:cNvGrpSpPr/>
        <p:nvPr/>
      </p:nvGrpSpPr>
      <p:grpSpPr>
        <a:xfrm>
          <a:off x="0" y="0"/>
          <a:ext cx="0" cy="0"/>
          <a:chOff x="0" y="0"/>
          <a:chExt cx="0" cy="0"/>
        </a:xfrm>
      </p:grpSpPr>
      <p:sp>
        <p:nvSpPr>
          <p:cNvPr id="1013" name="Google Shape;1013;p50"/>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14" name="Google Shape;1014;p50"/>
          <p:cNvSpPr txBox="1"/>
          <p:nvPr>
            <p:ph idx="1" type="body"/>
          </p:nvPr>
        </p:nvSpPr>
        <p:spPr>
          <a:xfrm>
            <a:off x="48315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1015" name="Google Shape;1015;p50"/>
          <p:cNvSpPr txBox="1"/>
          <p:nvPr>
            <p:ph idx="2" type="body"/>
          </p:nvPr>
        </p:nvSpPr>
        <p:spPr>
          <a:xfrm>
            <a:off x="5048000" y="2237788"/>
            <a:ext cx="36198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1016" name="Google Shape;1016;p50"/>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800"/>
              </a:spcBef>
              <a:spcAft>
                <a:spcPts val="0"/>
              </a:spcAft>
              <a:buSzPts val="2000"/>
              <a:buNone/>
              <a:defRPr sz="2000"/>
            </a:lvl2pPr>
            <a:lvl3pPr lvl="2">
              <a:lnSpc>
                <a:spcPct val="100000"/>
              </a:lnSpc>
              <a:spcBef>
                <a:spcPts val="800"/>
              </a:spcBef>
              <a:spcAft>
                <a:spcPts val="0"/>
              </a:spcAft>
              <a:buSzPts val="2000"/>
              <a:buNone/>
              <a:defRPr sz="2000"/>
            </a:lvl3pPr>
            <a:lvl4pPr lvl="3">
              <a:lnSpc>
                <a:spcPct val="100000"/>
              </a:lnSpc>
              <a:spcBef>
                <a:spcPts val="800"/>
              </a:spcBef>
              <a:spcAft>
                <a:spcPts val="0"/>
              </a:spcAft>
              <a:buSzPts val="2000"/>
              <a:buNone/>
              <a:defRPr sz="2000"/>
            </a:lvl4pPr>
            <a:lvl5pPr lvl="4">
              <a:lnSpc>
                <a:spcPct val="100000"/>
              </a:lnSpc>
              <a:spcBef>
                <a:spcPts val="800"/>
              </a:spcBef>
              <a:spcAft>
                <a:spcPts val="0"/>
              </a:spcAft>
              <a:buSzPts val="2000"/>
              <a:buNone/>
              <a:defRPr sz="2000"/>
            </a:lvl5pPr>
            <a:lvl6pPr lvl="5">
              <a:lnSpc>
                <a:spcPct val="100000"/>
              </a:lnSpc>
              <a:spcBef>
                <a:spcPts val="800"/>
              </a:spcBef>
              <a:spcAft>
                <a:spcPts val="0"/>
              </a:spcAft>
              <a:buSzPts val="2000"/>
              <a:buNone/>
              <a:defRPr sz="2000"/>
            </a:lvl6pPr>
            <a:lvl7pPr lvl="6">
              <a:lnSpc>
                <a:spcPct val="100000"/>
              </a:lnSpc>
              <a:spcBef>
                <a:spcPts val="800"/>
              </a:spcBef>
              <a:spcAft>
                <a:spcPts val="0"/>
              </a:spcAft>
              <a:buSzPts val="2000"/>
              <a:buNone/>
              <a:defRPr sz="2000"/>
            </a:lvl7pPr>
            <a:lvl8pPr lvl="7">
              <a:lnSpc>
                <a:spcPct val="100000"/>
              </a:lnSpc>
              <a:spcBef>
                <a:spcPts val="800"/>
              </a:spcBef>
              <a:spcAft>
                <a:spcPts val="0"/>
              </a:spcAft>
              <a:buSzPts val="2000"/>
              <a:buNone/>
              <a:defRPr sz="2000"/>
            </a:lvl8pPr>
            <a:lvl9pPr lvl="8">
              <a:lnSpc>
                <a:spcPct val="100000"/>
              </a:lnSpc>
              <a:spcBef>
                <a:spcPts val="800"/>
              </a:spcBef>
              <a:spcAft>
                <a:spcPts val="0"/>
              </a:spcAft>
              <a:buSzPts val="2000"/>
              <a:buNone/>
              <a:defRPr sz="2000"/>
            </a:lvl9pPr>
          </a:lstStyle>
          <a:p/>
        </p:txBody>
      </p:sp>
      <p:sp>
        <p:nvSpPr>
          <p:cNvPr id="1017" name="Google Shape;1017;p50"/>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800"/>
              </a:spcBef>
              <a:spcAft>
                <a:spcPts val="0"/>
              </a:spcAft>
              <a:buSzPts val="2000"/>
              <a:buNone/>
              <a:defRPr sz="2000"/>
            </a:lvl2pPr>
            <a:lvl3pPr lvl="2">
              <a:lnSpc>
                <a:spcPct val="100000"/>
              </a:lnSpc>
              <a:spcBef>
                <a:spcPts val="800"/>
              </a:spcBef>
              <a:spcAft>
                <a:spcPts val="0"/>
              </a:spcAft>
              <a:buSzPts val="2000"/>
              <a:buNone/>
              <a:defRPr sz="2000"/>
            </a:lvl3pPr>
            <a:lvl4pPr lvl="3">
              <a:lnSpc>
                <a:spcPct val="100000"/>
              </a:lnSpc>
              <a:spcBef>
                <a:spcPts val="800"/>
              </a:spcBef>
              <a:spcAft>
                <a:spcPts val="0"/>
              </a:spcAft>
              <a:buSzPts val="2000"/>
              <a:buNone/>
              <a:defRPr sz="2000"/>
            </a:lvl4pPr>
            <a:lvl5pPr lvl="4">
              <a:lnSpc>
                <a:spcPct val="100000"/>
              </a:lnSpc>
              <a:spcBef>
                <a:spcPts val="800"/>
              </a:spcBef>
              <a:spcAft>
                <a:spcPts val="0"/>
              </a:spcAft>
              <a:buSzPts val="2000"/>
              <a:buNone/>
              <a:defRPr sz="2000"/>
            </a:lvl5pPr>
            <a:lvl6pPr lvl="5">
              <a:lnSpc>
                <a:spcPct val="100000"/>
              </a:lnSpc>
              <a:spcBef>
                <a:spcPts val="800"/>
              </a:spcBef>
              <a:spcAft>
                <a:spcPts val="0"/>
              </a:spcAft>
              <a:buSzPts val="2000"/>
              <a:buNone/>
              <a:defRPr sz="2000"/>
            </a:lvl6pPr>
            <a:lvl7pPr lvl="6">
              <a:lnSpc>
                <a:spcPct val="100000"/>
              </a:lnSpc>
              <a:spcBef>
                <a:spcPts val="800"/>
              </a:spcBef>
              <a:spcAft>
                <a:spcPts val="0"/>
              </a:spcAft>
              <a:buSzPts val="2000"/>
              <a:buNone/>
              <a:defRPr sz="2000"/>
            </a:lvl7pPr>
            <a:lvl8pPr lvl="7">
              <a:lnSpc>
                <a:spcPct val="100000"/>
              </a:lnSpc>
              <a:spcBef>
                <a:spcPts val="800"/>
              </a:spcBef>
              <a:spcAft>
                <a:spcPts val="0"/>
              </a:spcAft>
              <a:buSzPts val="2000"/>
              <a:buNone/>
              <a:defRPr sz="2000"/>
            </a:lvl8pPr>
            <a:lvl9pPr lvl="8">
              <a:lnSpc>
                <a:spcPct val="100000"/>
              </a:lnSpc>
              <a:spcBef>
                <a:spcPts val="800"/>
              </a:spcBef>
              <a:spcAft>
                <a:spcPts val="0"/>
              </a:spcAft>
              <a:buSzPts val="2000"/>
              <a:buNone/>
              <a:defRPr sz="2000"/>
            </a:lvl9pPr>
          </a:lstStyle>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Three big ideas">
    <p:spTree>
      <p:nvGrpSpPr>
        <p:cNvPr id="1018" name="Shape 1018"/>
        <p:cNvGrpSpPr/>
        <p:nvPr/>
      </p:nvGrpSpPr>
      <p:grpSpPr>
        <a:xfrm>
          <a:off x="0" y="0"/>
          <a:ext cx="0" cy="0"/>
          <a:chOff x="0" y="0"/>
          <a:chExt cx="0" cy="0"/>
        </a:xfrm>
      </p:grpSpPr>
      <p:sp>
        <p:nvSpPr>
          <p:cNvPr id="1019" name="Google Shape;1019;p51"/>
          <p:cNvSpPr txBox="1"/>
          <p:nvPr>
            <p:ph idx="1" type="body"/>
          </p:nvPr>
        </p:nvSpPr>
        <p:spPr>
          <a:xfrm>
            <a:off x="4831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1020" name="Google Shape;1020;p51"/>
          <p:cNvSpPr txBox="1"/>
          <p:nvPr>
            <p:ph idx="2" type="body"/>
          </p:nvPr>
        </p:nvSpPr>
        <p:spPr>
          <a:xfrm>
            <a:off x="334772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1021" name="Google Shape;1021;p51"/>
          <p:cNvSpPr txBox="1"/>
          <p:nvPr>
            <p:ph type="title"/>
          </p:nvPr>
        </p:nvSpPr>
        <p:spPr>
          <a:xfrm>
            <a:off x="483175" y="450025"/>
            <a:ext cx="8184600" cy="758100"/>
          </a:xfrm>
          <a:prstGeom prst="rect">
            <a:avLst/>
          </a:prstGeom>
        </p:spPr>
        <p:txBody>
          <a:bodyPr anchorCtr="0" anchor="ctr"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22" name="Google Shape;1022;p51"/>
          <p:cNvSpPr txBox="1"/>
          <p:nvPr>
            <p:ph idx="3"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800"/>
              </a:spcBef>
              <a:spcAft>
                <a:spcPts val="0"/>
              </a:spcAft>
              <a:buSzPts val="2000"/>
              <a:buNone/>
              <a:defRPr sz="2000"/>
            </a:lvl2pPr>
            <a:lvl3pPr lvl="2">
              <a:lnSpc>
                <a:spcPct val="100000"/>
              </a:lnSpc>
              <a:spcBef>
                <a:spcPts val="800"/>
              </a:spcBef>
              <a:spcAft>
                <a:spcPts val="0"/>
              </a:spcAft>
              <a:buSzPts val="2000"/>
              <a:buNone/>
              <a:defRPr sz="2000"/>
            </a:lvl3pPr>
            <a:lvl4pPr lvl="3">
              <a:lnSpc>
                <a:spcPct val="100000"/>
              </a:lnSpc>
              <a:spcBef>
                <a:spcPts val="800"/>
              </a:spcBef>
              <a:spcAft>
                <a:spcPts val="0"/>
              </a:spcAft>
              <a:buSzPts val="2000"/>
              <a:buNone/>
              <a:defRPr sz="2000"/>
            </a:lvl4pPr>
            <a:lvl5pPr lvl="4">
              <a:lnSpc>
                <a:spcPct val="100000"/>
              </a:lnSpc>
              <a:spcBef>
                <a:spcPts val="800"/>
              </a:spcBef>
              <a:spcAft>
                <a:spcPts val="0"/>
              </a:spcAft>
              <a:buSzPts val="2000"/>
              <a:buNone/>
              <a:defRPr sz="2000"/>
            </a:lvl5pPr>
            <a:lvl6pPr lvl="5">
              <a:lnSpc>
                <a:spcPct val="100000"/>
              </a:lnSpc>
              <a:spcBef>
                <a:spcPts val="800"/>
              </a:spcBef>
              <a:spcAft>
                <a:spcPts val="0"/>
              </a:spcAft>
              <a:buSzPts val="2000"/>
              <a:buNone/>
              <a:defRPr sz="2000"/>
            </a:lvl6pPr>
            <a:lvl7pPr lvl="6">
              <a:lnSpc>
                <a:spcPct val="100000"/>
              </a:lnSpc>
              <a:spcBef>
                <a:spcPts val="800"/>
              </a:spcBef>
              <a:spcAft>
                <a:spcPts val="0"/>
              </a:spcAft>
              <a:buSzPts val="2000"/>
              <a:buNone/>
              <a:defRPr sz="2000"/>
            </a:lvl7pPr>
            <a:lvl8pPr lvl="7">
              <a:lnSpc>
                <a:spcPct val="100000"/>
              </a:lnSpc>
              <a:spcBef>
                <a:spcPts val="800"/>
              </a:spcBef>
              <a:spcAft>
                <a:spcPts val="0"/>
              </a:spcAft>
              <a:buSzPts val="2000"/>
              <a:buNone/>
              <a:defRPr sz="2000"/>
            </a:lvl8pPr>
            <a:lvl9pPr lvl="8">
              <a:lnSpc>
                <a:spcPct val="100000"/>
              </a:lnSpc>
              <a:spcBef>
                <a:spcPts val="800"/>
              </a:spcBef>
              <a:spcAft>
                <a:spcPts val="0"/>
              </a:spcAft>
              <a:buSzPts val="2000"/>
              <a:buNone/>
              <a:defRPr sz="2000"/>
            </a:lvl9pPr>
          </a:lstStyle>
          <a:p/>
        </p:txBody>
      </p:sp>
      <p:sp>
        <p:nvSpPr>
          <p:cNvPr id="1023" name="Google Shape;1023;p51"/>
          <p:cNvSpPr txBox="1"/>
          <p:nvPr>
            <p:ph idx="4"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800"/>
              </a:spcBef>
              <a:spcAft>
                <a:spcPts val="0"/>
              </a:spcAft>
              <a:buSzPts val="2000"/>
              <a:buNone/>
              <a:defRPr sz="2000"/>
            </a:lvl2pPr>
            <a:lvl3pPr lvl="2">
              <a:lnSpc>
                <a:spcPct val="100000"/>
              </a:lnSpc>
              <a:spcBef>
                <a:spcPts val="800"/>
              </a:spcBef>
              <a:spcAft>
                <a:spcPts val="0"/>
              </a:spcAft>
              <a:buSzPts val="2000"/>
              <a:buNone/>
              <a:defRPr sz="2000"/>
            </a:lvl3pPr>
            <a:lvl4pPr lvl="3">
              <a:lnSpc>
                <a:spcPct val="100000"/>
              </a:lnSpc>
              <a:spcBef>
                <a:spcPts val="800"/>
              </a:spcBef>
              <a:spcAft>
                <a:spcPts val="0"/>
              </a:spcAft>
              <a:buSzPts val="2000"/>
              <a:buNone/>
              <a:defRPr sz="2000"/>
            </a:lvl4pPr>
            <a:lvl5pPr lvl="4">
              <a:lnSpc>
                <a:spcPct val="100000"/>
              </a:lnSpc>
              <a:spcBef>
                <a:spcPts val="800"/>
              </a:spcBef>
              <a:spcAft>
                <a:spcPts val="0"/>
              </a:spcAft>
              <a:buSzPts val="2000"/>
              <a:buNone/>
              <a:defRPr sz="2000"/>
            </a:lvl5pPr>
            <a:lvl6pPr lvl="5">
              <a:lnSpc>
                <a:spcPct val="100000"/>
              </a:lnSpc>
              <a:spcBef>
                <a:spcPts val="800"/>
              </a:spcBef>
              <a:spcAft>
                <a:spcPts val="0"/>
              </a:spcAft>
              <a:buSzPts val="2000"/>
              <a:buNone/>
              <a:defRPr sz="2000"/>
            </a:lvl6pPr>
            <a:lvl7pPr lvl="6">
              <a:lnSpc>
                <a:spcPct val="100000"/>
              </a:lnSpc>
              <a:spcBef>
                <a:spcPts val="800"/>
              </a:spcBef>
              <a:spcAft>
                <a:spcPts val="0"/>
              </a:spcAft>
              <a:buSzPts val="2000"/>
              <a:buNone/>
              <a:defRPr sz="2000"/>
            </a:lvl7pPr>
            <a:lvl8pPr lvl="7">
              <a:lnSpc>
                <a:spcPct val="100000"/>
              </a:lnSpc>
              <a:spcBef>
                <a:spcPts val="800"/>
              </a:spcBef>
              <a:spcAft>
                <a:spcPts val="0"/>
              </a:spcAft>
              <a:buSzPts val="2000"/>
              <a:buNone/>
              <a:defRPr sz="2000"/>
            </a:lvl8pPr>
            <a:lvl9pPr lvl="8">
              <a:lnSpc>
                <a:spcPct val="100000"/>
              </a:lnSpc>
              <a:spcBef>
                <a:spcPts val="800"/>
              </a:spcBef>
              <a:spcAft>
                <a:spcPts val="0"/>
              </a:spcAft>
              <a:buSzPts val="2000"/>
              <a:buNone/>
              <a:defRPr sz="2000"/>
            </a:lvl9pPr>
          </a:lstStyle>
          <a:p/>
        </p:txBody>
      </p:sp>
      <p:sp>
        <p:nvSpPr>
          <p:cNvPr id="1024" name="Google Shape;1024;p51"/>
          <p:cNvSpPr txBox="1"/>
          <p:nvPr>
            <p:ph idx="5"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2000"/>
              <a:buNone/>
              <a:defRPr sz="2000"/>
            </a:lvl1pPr>
            <a:lvl2pPr lvl="1">
              <a:lnSpc>
                <a:spcPct val="100000"/>
              </a:lnSpc>
              <a:spcBef>
                <a:spcPts val="800"/>
              </a:spcBef>
              <a:spcAft>
                <a:spcPts val="0"/>
              </a:spcAft>
              <a:buSzPts val="2000"/>
              <a:buNone/>
              <a:defRPr sz="2000"/>
            </a:lvl2pPr>
            <a:lvl3pPr lvl="2">
              <a:lnSpc>
                <a:spcPct val="100000"/>
              </a:lnSpc>
              <a:spcBef>
                <a:spcPts val="800"/>
              </a:spcBef>
              <a:spcAft>
                <a:spcPts val="0"/>
              </a:spcAft>
              <a:buSzPts val="2000"/>
              <a:buNone/>
              <a:defRPr sz="2000"/>
            </a:lvl3pPr>
            <a:lvl4pPr lvl="3">
              <a:lnSpc>
                <a:spcPct val="100000"/>
              </a:lnSpc>
              <a:spcBef>
                <a:spcPts val="800"/>
              </a:spcBef>
              <a:spcAft>
                <a:spcPts val="0"/>
              </a:spcAft>
              <a:buSzPts val="2000"/>
              <a:buNone/>
              <a:defRPr sz="2000"/>
            </a:lvl4pPr>
            <a:lvl5pPr lvl="4">
              <a:lnSpc>
                <a:spcPct val="100000"/>
              </a:lnSpc>
              <a:spcBef>
                <a:spcPts val="800"/>
              </a:spcBef>
              <a:spcAft>
                <a:spcPts val="0"/>
              </a:spcAft>
              <a:buSzPts val="2000"/>
              <a:buNone/>
              <a:defRPr sz="2000"/>
            </a:lvl5pPr>
            <a:lvl6pPr lvl="5">
              <a:lnSpc>
                <a:spcPct val="100000"/>
              </a:lnSpc>
              <a:spcBef>
                <a:spcPts val="800"/>
              </a:spcBef>
              <a:spcAft>
                <a:spcPts val="0"/>
              </a:spcAft>
              <a:buSzPts val="2000"/>
              <a:buNone/>
              <a:defRPr sz="2000"/>
            </a:lvl6pPr>
            <a:lvl7pPr lvl="6">
              <a:lnSpc>
                <a:spcPct val="100000"/>
              </a:lnSpc>
              <a:spcBef>
                <a:spcPts val="800"/>
              </a:spcBef>
              <a:spcAft>
                <a:spcPts val="0"/>
              </a:spcAft>
              <a:buSzPts val="2000"/>
              <a:buNone/>
              <a:defRPr sz="2000"/>
            </a:lvl7pPr>
            <a:lvl8pPr lvl="7">
              <a:lnSpc>
                <a:spcPct val="100000"/>
              </a:lnSpc>
              <a:spcBef>
                <a:spcPts val="800"/>
              </a:spcBef>
              <a:spcAft>
                <a:spcPts val="0"/>
              </a:spcAft>
              <a:buSzPts val="2000"/>
              <a:buNone/>
              <a:defRPr sz="2000"/>
            </a:lvl8pPr>
            <a:lvl9pPr lvl="8">
              <a:lnSpc>
                <a:spcPct val="100000"/>
              </a:lnSpc>
              <a:spcBef>
                <a:spcPts val="800"/>
              </a:spcBef>
              <a:spcAft>
                <a:spcPts val="0"/>
              </a:spcAft>
              <a:buSzPts val="2000"/>
              <a:buNone/>
              <a:defRPr sz="2000"/>
            </a:lvl9pPr>
          </a:lstStyle>
          <a:p/>
        </p:txBody>
      </p:sp>
      <p:sp>
        <p:nvSpPr>
          <p:cNvPr id="1025" name="Google Shape;1025;p51"/>
          <p:cNvSpPr txBox="1"/>
          <p:nvPr>
            <p:ph idx="6" type="body"/>
          </p:nvPr>
        </p:nvSpPr>
        <p:spPr>
          <a:xfrm>
            <a:off x="6212275" y="2417500"/>
            <a:ext cx="2455500" cy="23736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 and image">
    <p:spTree>
      <p:nvGrpSpPr>
        <p:cNvPr id="1026" name="Shape 1026"/>
        <p:cNvGrpSpPr/>
        <p:nvPr/>
      </p:nvGrpSpPr>
      <p:grpSpPr>
        <a:xfrm>
          <a:off x="0" y="0"/>
          <a:ext cx="0" cy="0"/>
          <a:chOff x="0" y="0"/>
          <a:chExt cx="0" cy="0"/>
        </a:xfrm>
      </p:grpSpPr>
      <p:sp>
        <p:nvSpPr>
          <p:cNvPr id="1027" name="Google Shape;1027;p52"/>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28" name="Google Shape;1028;p52"/>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Two storyboards">
    <p:spTree>
      <p:nvGrpSpPr>
        <p:cNvPr id="1029" name="Shape 1029"/>
        <p:cNvGrpSpPr/>
        <p:nvPr/>
      </p:nvGrpSpPr>
      <p:grpSpPr>
        <a:xfrm>
          <a:off x="0" y="0"/>
          <a:ext cx="0" cy="0"/>
          <a:chOff x="0" y="0"/>
          <a:chExt cx="0" cy="0"/>
        </a:xfrm>
      </p:grpSpPr>
      <p:sp>
        <p:nvSpPr>
          <p:cNvPr id="1030" name="Google Shape;1030;p53"/>
          <p:cNvSpPr txBox="1"/>
          <p:nvPr>
            <p:ph idx="1" type="body"/>
          </p:nvPr>
        </p:nvSpPr>
        <p:spPr>
          <a:xfrm>
            <a:off x="311700"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1031" name="Google Shape;1031;p53"/>
          <p:cNvSpPr/>
          <p:nvPr>
            <p:ph idx="2" type="pic"/>
          </p:nvPr>
        </p:nvSpPr>
        <p:spPr>
          <a:xfrm>
            <a:off x="4804825" y="1133300"/>
            <a:ext cx="4027500" cy="2392800"/>
          </a:xfrm>
          <a:prstGeom prst="rect">
            <a:avLst/>
          </a:prstGeom>
          <a:noFill/>
          <a:ln>
            <a:noFill/>
          </a:ln>
        </p:spPr>
      </p:sp>
      <p:sp>
        <p:nvSpPr>
          <p:cNvPr id="1032" name="Google Shape;1032;p53"/>
          <p:cNvSpPr/>
          <p:nvPr>
            <p:ph idx="3" type="pic"/>
          </p:nvPr>
        </p:nvSpPr>
        <p:spPr>
          <a:xfrm>
            <a:off x="311725" y="1133300"/>
            <a:ext cx="4027500" cy="2392800"/>
          </a:xfrm>
          <a:prstGeom prst="rect">
            <a:avLst/>
          </a:prstGeom>
          <a:noFill/>
          <a:ln>
            <a:noFill/>
          </a:ln>
        </p:spPr>
      </p:sp>
      <p:sp>
        <p:nvSpPr>
          <p:cNvPr id="1033" name="Google Shape;1033;p53"/>
          <p:cNvSpPr txBox="1"/>
          <p:nvPr>
            <p:ph idx="4" type="body"/>
          </p:nvPr>
        </p:nvSpPr>
        <p:spPr>
          <a:xfrm>
            <a:off x="4804825" y="4080225"/>
            <a:ext cx="4027500" cy="9261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1034" name="Google Shape;1034;p53"/>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35" name="Google Shape;1035;p53"/>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800"/>
              </a:spcBef>
              <a:spcAft>
                <a:spcPts val="0"/>
              </a:spcAft>
              <a:buSzPts val="1800"/>
              <a:buNone/>
              <a:defRPr sz="1800"/>
            </a:lvl2pPr>
            <a:lvl3pPr lvl="2">
              <a:lnSpc>
                <a:spcPct val="100000"/>
              </a:lnSpc>
              <a:spcBef>
                <a:spcPts val="800"/>
              </a:spcBef>
              <a:spcAft>
                <a:spcPts val="0"/>
              </a:spcAft>
              <a:buSzPts val="1800"/>
              <a:buNone/>
              <a:defRPr sz="1800"/>
            </a:lvl3pPr>
            <a:lvl4pPr lvl="3">
              <a:lnSpc>
                <a:spcPct val="100000"/>
              </a:lnSpc>
              <a:spcBef>
                <a:spcPts val="800"/>
              </a:spcBef>
              <a:spcAft>
                <a:spcPts val="0"/>
              </a:spcAft>
              <a:buSzPts val="1800"/>
              <a:buNone/>
              <a:defRPr sz="1800"/>
            </a:lvl4pPr>
            <a:lvl5pPr lvl="4">
              <a:lnSpc>
                <a:spcPct val="100000"/>
              </a:lnSpc>
              <a:spcBef>
                <a:spcPts val="800"/>
              </a:spcBef>
              <a:spcAft>
                <a:spcPts val="0"/>
              </a:spcAft>
              <a:buSzPts val="1800"/>
              <a:buNone/>
              <a:defRPr sz="1800"/>
            </a:lvl5pPr>
            <a:lvl6pPr lvl="5">
              <a:lnSpc>
                <a:spcPct val="100000"/>
              </a:lnSpc>
              <a:spcBef>
                <a:spcPts val="800"/>
              </a:spcBef>
              <a:spcAft>
                <a:spcPts val="0"/>
              </a:spcAft>
              <a:buSzPts val="1800"/>
              <a:buNone/>
              <a:defRPr sz="1800"/>
            </a:lvl6pPr>
            <a:lvl7pPr lvl="6">
              <a:lnSpc>
                <a:spcPct val="100000"/>
              </a:lnSpc>
              <a:spcBef>
                <a:spcPts val="800"/>
              </a:spcBef>
              <a:spcAft>
                <a:spcPts val="0"/>
              </a:spcAft>
              <a:buSzPts val="1800"/>
              <a:buNone/>
              <a:defRPr sz="1800"/>
            </a:lvl7pPr>
            <a:lvl8pPr lvl="7">
              <a:lnSpc>
                <a:spcPct val="100000"/>
              </a:lnSpc>
              <a:spcBef>
                <a:spcPts val="800"/>
              </a:spcBef>
              <a:spcAft>
                <a:spcPts val="0"/>
              </a:spcAft>
              <a:buSzPts val="1800"/>
              <a:buNone/>
              <a:defRPr sz="1800"/>
            </a:lvl8pPr>
            <a:lvl9pPr lvl="8">
              <a:lnSpc>
                <a:spcPct val="100000"/>
              </a:lnSpc>
              <a:spcBef>
                <a:spcPts val="800"/>
              </a:spcBef>
              <a:spcAft>
                <a:spcPts val="0"/>
              </a:spcAft>
              <a:buSzPts val="1800"/>
              <a:buNone/>
              <a:defRPr sz="1800"/>
            </a:lvl9pPr>
          </a:lstStyle>
          <a:p/>
        </p:txBody>
      </p:sp>
      <p:sp>
        <p:nvSpPr>
          <p:cNvPr id="1036" name="Google Shape;1036;p53"/>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800"/>
              </a:spcBef>
              <a:spcAft>
                <a:spcPts val="0"/>
              </a:spcAft>
              <a:buSzPts val="1800"/>
              <a:buNone/>
              <a:defRPr sz="1800"/>
            </a:lvl2pPr>
            <a:lvl3pPr lvl="2">
              <a:lnSpc>
                <a:spcPct val="100000"/>
              </a:lnSpc>
              <a:spcBef>
                <a:spcPts val="800"/>
              </a:spcBef>
              <a:spcAft>
                <a:spcPts val="0"/>
              </a:spcAft>
              <a:buSzPts val="1800"/>
              <a:buNone/>
              <a:defRPr sz="1800"/>
            </a:lvl3pPr>
            <a:lvl4pPr lvl="3">
              <a:lnSpc>
                <a:spcPct val="100000"/>
              </a:lnSpc>
              <a:spcBef>
                <a:spcPts val="800"/>
              </a:spcBef>
              <a:spcAft>
                <a:spcPts val="0"/>
              </a:spcAft>
              <a:buSzPts val="1800"/>
              <a:buNone/>
              <a:defRPr sz="1800"/>
            </a:lvl4pPr>
            <a:lvl5pPr lvl="4">
              <a:lnSpc>
                <a:spcPct val="100000"/>
              </a:lnSpc>
              <a:spcBef>
                <a:spcPts val="800"/>
              </a:spcBef>
              <a:spcAft>
                <a:spcPts val="0"/>
              </a:spcAft>
              <a:buSzPts val="1800"/>
              <a:buNone/>
              <a:defRPr sz="1800"/>
            </a:lvl5pPr>
            <a:lvl6pPr lvl="5">
              <a:lnSpc>
                <a:spcPct val="100000"/>
              </a:lnSpc>
              <a:spcBef>
                <a:spcPts val="800"/>
              </a:spcBef>
              <a:spcAft>
                <a:spcPts val="0"/>
              </a:spcAft>
              <a:buSzPts val="1800"/>
              <a:buNone/>
              <a:defRPr sz="1800"/>
            </a:lvl6pPr>
            <a:lvl7pPr lvl="6">
              <a:lnSpc>
                <a:spcPct val="100000"/>
              </a:lnSpc>
              <a:spcBef>
                <a:spcPts val="800"/>
              </a:spcBef>
              <a:spcAft>
                <a:spcPts val="0"/>
              </a:spcAft>
              <a:buSzPts val="1800"/>
              <a:buNone/>
              <a:defRPr sz="1800"/>
            </a:lvl7pPr>
            <a:lvl8pPr lvl="7">
              <a:lnSpc>
                <a:spcPct val="100000"/>
              </a:lnSpc>
              <a:spcBef>
                <a:spcPts val="800"/>
              </a:spcBef>
              <a:spcAft>
                <a:spcPts val="0"/>
              </a:spcAft>
              <a:buSzPts val="1800"/>
              <a:buNone/>
              <a:defRPr sz="1800"/>
            </a:lvl8pPr>
            <a:lvl9pPr lvl="8">
              <a:lnSpc>
                <a:spcPct val="100000"/>
              </a:lnSpc>
              <a:spcBef>
                <a:spcPts val="800"/>
              </a:spcBef>
              <a:spcAft>
                <a:spcPts val="0"/>
              </a:spcAft>
              <a:buSzPts val="1800"/>
              <a:buNone/>
              <a:defRPr sz="1800"/>
            </a:lvl9pPr>
          </a:lstStyle>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Three storyboards">
    <p:spTree>
      <p:nvGrpSpPr>
        <p:cNvPr id="1037" name="Shape 1037"/>
        <p:cNvGrpSpPr/>
        <p:nvPr/>
      </p:nvGrpSpPr>
      <p:grpSpPr>
        <a:xfrm>
          <a:off x="0" y="0"/>
          <a:ext cx="0" cy="0"/>
          <a:chOff x="0" y="0"/>
          <a:chExt cx="0" cy="0"/>
        </a:xfrm>
      </p:grpSpPr>
      <p:sp>
        <p:nvSpPr>
          <p:cNvPr id="1038" name="Google Shape;1038;p54"/>
          <p:cNvSpPr txBox="1"/>
          <p:nvPr>
            <p:ph idx="1" type="body"/>
          </p:nvPr>
        </p:nvSpPr>
        <p:spPr>
          <a:xfrm>
            <a:off x="31170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1039" name="Google Shape;1039;p54"/>
          <p:cNvSpPr/>
          <p:nvPr>
            <p:ph idx="2" type="pic"/>
          </p:nvPr>
        </p:nvSpPr>
        <p:spPr>
          <a:xfrm>
            <a:off x="6205225" y="1128325"/>
            <a:ext cx="2627100" cy="2273100"/>
          </a:xfrm>
          <a:prstGeom prst="rect">
            <a:avLst/>
          </a:prstGeom>
          <a:noFill/>
          <a:ln>
            <a:noFill/>
          </a:ln>
        </p:spPr>
      </p:sp>
      <p:sp>
        <p:nvSpPr>
          <p:cNvPr id="1040" name="Google Shape;1040;p54"/>
          <p:cNvSpPr/>
          <p:nvPr>
            <p:ph idx="3" type="pic"/>
          </p:nvPr>
        </p:nvSpPr>
        <p:spPr>
          <a:xfrm>
            <a:off x="311725" y="1128325"/>
            <a:ext cx="2627100" cy="2273100"/>
          </a:xfrm>
          <a:prstGeom prst="rect">
            <a:avLst/>
          </a:prstGeom>
          <a:noFill/>
          <a:ln>
            <a:noFill/>
          </a:ln>
        </p:spPr>
      </p:sp>
      <p:sp>
        <p:nvSpPr>
          <p:cNvPr id="1041" name="Google Shape;1041;p54"/>
          <p:cNvSpPr txBox="1"/>
          <p:nvPr>
            <p:ph idx="4" type="body"/>
          </p:nvPr>
        </p:nvSpPr>
        <p:spPr>
          <a:xfrm>
            <a:off x="6205225"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1042" name="Google Shape;1042;p54"/>
          <p:cNvSpPr/>
          <p:nvPr>
            <p:ph idx="5" type="pic"/>
          </p:nvPr>
        </p:nvSpPr>
        <p:spPr>
          <a:xfrm>
            <a:off x="3255250" y="1128325"/>
            <a:ext cx="2627100" cy="2273100"/>
          </a:xfrm>
          <a:prstGeom prst="rect">
            <a:avLst/>
          </a:prstGeom>
          <a:noFill/>
          <a:ln>
            <a:noFill/>
          </a:ln>
        </p:spPr>
      </p:sp>
      <p:sp>
        <p:nvSpPr>
          <p:cNvPr id="1043" name="Google Shape;1043;p54"/>
          <p:cNvSpPr txBox="1"/>
          <p:nvPr>
            <p:ph idx="6" type="body"/>
          </p:nvPr>
        </p:nvSpPr>
        <p:spPr>
          <a:xfrm>
            <a:off x="3255250" y="3911700"/>
            <a:ext cx="2627100" cy="1018500"/>
          </a:xfrm>
          <a:prstGeom prst="rect">
            <a:avLst/>
          </a:prstGeom>
        </p:spPr>
        <p:txBody>
          <a:bodyPr anchorCtr="0" anchor="t" bIns="91425" lIns="91425" spcFirstLastPara="1" rIns="91425" wrap="square" tIns="91425">
            <a:spAutoFit/>
          </a:bodyPr>
          <a:lstStyle>
            <a:lvl1pPr indent="-304800" lvl="0" marL="457200">
              <a:spcBef>
                <a:spcPts val="0"/>
              </a:spcBef>
              <a:spcAft>
                <a:spcPts val="0"/>
              </a:spcAft>
              <a:buSzPts val="1200"/>
              <a:buChar char="●"/>
              <a:defRPr/>
            </a:lvl1pPr>
            <a:lvl2pPr indent="-304800" lvl="1" marL="914400">
              <a:spcBef>
                <a:spcPts val="800"/>
              </a:spcBef>
              <a:spcAft>
                <a:spcPts val="0"/>
              </a:spcAft>
              <a:buSzPts val="1200"/>
              <a:buChar char="○"/>
              <a:defRPr/>
            </a:lvl2pPr>
            <a:lvl3pPr indent="-304800" lvl="2" marL="1371600">
              <a:spcBef>
                <a:spcPts val="800"/>
              </a:spcBef>
              <a:spcAft>
                <a:spcPts val="0"/>
              </a:spcAft>
              <a:buSzPts val="1200"/>
              <a:buChar char="■"/>
              <a:defRPr/>
            </a:lvl3pPr>
            <a:lvl4pPr indent="-304800" lvl="3" marL="1828800">
              <a:spcBef>
                <a:spcPts val="800"/>
              </a:spcBef>
              <a:spcAft>
                <a:spcPts val="0"/>
              </a:spcAft>
              <a:buSzPts val="1200"/>
              <a:buChar char="●"/>
              <a:defRPr/>
            </a:lvl4pPr>
            <a:lvl5pPr indent="-304800" lvl="4" marL="2286000">
              <a:spcBef>
                <a:spcPts val="800"/>
              </a:spcBef>
              <a:spcAft>
                <a:spcPts val="0"/>
              </a:spcAft>
              <a:buSzPts val="1200"/>
              <a:buChar char="○"/>
              <a:defRPr/>
            </a:lvl5pPr>
            <a:lvl6pPr indent="-304800" lvl="5" marL="2743200">
              <a:spcBef>
                <a:spcPts val="800"/>
              </a:spcBef>
              <a:spcAft>
                <a:spcPts val="0"/>
              </a:spcAft>
              <a:buSzPts val="1200"/>
              <a:buChar char="■"/>
              <a:defRPr/>
            </a:lvl6pPr>
            <a:lvl7pPr indent="-304800" lvl="6" marL="3200400">
              <a:spcBef>
                <a:spcPts val="800"/>
              </a:spcBef>
              <a:spcAft>
                <a:spcPts val="0"/>
              </a:spcAft>
              <a:buSzPts val="1200"/>
              <a:buChar char="●"/>
              <a:defRPr/>
            </a:lvl7pPr>
            <a:lvl8pPr indent="-304800" lvl="7" marL="3657600">
              <a:spcBef>
                <a:spcPts val="800"/>
              </a:spcBef>
              <a:spcAft>
                <a:spcPts val="0"/>
              </a:spcAft>
              <a:buSzPts val="1200"/>
              <a:buChar char="○"/>
              <a:defRPr/>
            </a:lvl8pPr>
            <a:lvl9pPr indent="-304800" lvl="8" marL="4114800">
              <a:spcBef>
                <a:spcPts val="800"/>
              </a:spcBef>
              <a:spcAft>
                <a:spcPts val="800"/>
              </a:spcAft>
              <a:buSzPts val="1200"/>
              <a:buChar char="■"/>
              <a:defRPr/>
            </a:lvl9pPr>
          </a:lstStyle>
          <a:p/>
        </p:txBody>
      </p:sp>
      <p:sp>
        <p:nvSpPr>
          <p:cNvPr id="1044" name="Google Shape;1044;p54"/>
          <p:cNvSpPr txBox="1"/>
          <p:nvPr>
            <p:ph type="title"/>
          </p:nvPr>
        </p:nvSpPr>
        <p:spPr>
          <a:xfrm>
            <a:off x="311700" y="445025"/>
            <a:ext cx="8520600" cy="5727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45" name="Google Shape;1045;p54"/>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800"/>
              </a:spcBef>
              <a:spcAft>
                <a:spcPts val="0"/>
              </a:spcAft>
              <a:buSzPts val="1800"/>
              <a:buNone/>
              <a:defRPr sz="1800"/>
            </a:lvl2pPr>
            <a:lvl3pPr lvl="2">
              <a:lnSpc>
                <a:spcPct val="100000"/>
              </a:lnSpc>
              <a:spcBef>
                <a:spcPts val="800"/>
              </a:spcBef>
              <a:spcAft>
                <a:spcPts val="0"/>
              </a:spcAft>
              <a:buSzPts val="1800"/>
              <a:buNone/>
              <a:defRPr sz="1800"/>
            </a:lvl3pPr>
            <a:lvl4pPr lvl="3">
              <a:lnSpc>
                <a:spcPct val="100000"/>
              </a:lnSpc>
              <a:spcBef>
                <a:spcPts val="800"/>
              </a:spcBef>
              <a:spcAft>
                <a:spcPts val="0"/>
              </a:spcAft>
              <a:buSzPts val="1800"/>
              <a:buNone/>
              <a:defRPr sz="1800"/>
            </a:lvl4pPr>
            <a:lvl5pPr lvl="4">
              <a:lnSpc>
                <a:spcPct val="100000"/>
              </a:lnSpc>
              <a:spcBef>
                <a:spcPts val="800"/>
              </a:spcBef>
              <a:spcAft>
                <a:spcPts val="0"/>
              </a:spcAft>
              <a:buSzPts val="1800"/>
              <a:buNone/>
              <a:defRPr sz="1800"/>
            </a:lvl5pPr>
            <a:lvl6pPr lvl="5">
              <a:lnSpc>
                <a:spcPct val="100000"/>
              </a:lnSpc>
              <a:spcBef>
                <a:spcPts val="800"/>
              </a:spcBef>
              <a:spcAft>
                <a:spcPts val="0"/>
              </a:spcAft>
              <a:buSzPts val="1800"/>
              <a:buNone/>
              <a:defRPr sz="1800"/>
            </a:lvl6pPr>
            <a:lvl7pPr lvl="6">
              <a:lnSpc>
                <a:spcPct val="100000"/>
              </a:lnSpc>
              <a:spcBef>
                <a:spcPts val="800"/>
              </a:spcBef>
              <a:spcAft>
                <a:spcPts val="0"/>
              </a:spcAft>
              <a:buSzPts val="1800"/>
              <a:buNone/>
              <a:defRPr sz="1800"/>
            </a:lvl7pPr>
            <a:lvl8pPr lvl="7">
              <a:lnSpc>
                <a:spcPct val="100000"/>
              </a:lnSpc>
              <a:spcBef>
                <a:spcPts val="800"/>
              </a:spcBef>
              <a:spcAft>
                <a:spcPts val="0"/>
              </a:spcAft>
              <a:buSzPts val="1800"/>
              <a:buNone/>
              <a:defRPr sz="1800"/>
            </a:lvl8pPr>
            <a:lvl9pPr lvl="8">
              <a:lnSpc>
                <a:spcPct val="100000"/>
              </a:lnSpc>
              <a:spcBef>
                <a:spcPts val="800"/>
              </a:spcBef>
              <a:spcAft>
                <a:spcPts val="0"/>
              </a:spcAft>
              <a:buSzPts val="1800"/>
              <a:buNone/>
              <a:defRPr sz="1800"/>
            </a:lvl9pPr>
          </a:lstStyle>
          <a:p/>
        </p:txBody>
      </p:sp>
      <p:sp>
        <p:nvSpPr>
          <p:cNvPr id="1046" name="Google Shape;1046;p54"/>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800"/>
              </a:spcBef>
              <a:spcAft>
                <a:spcPts val="0"/>
              </a:spcAft>
              <a:buSzPts val="1800"/>
              <a:buNone/>
              <a:defRPr sz="1800"/>
            </a:lvl2pPr>
            <a:lvl3pPr lvl="2">
              <a:lnSpc>
                <a:spcPct val="100000"/>
              </a:lnSpc>
              <a:spcBef>
                <a:spcPts val="800"/>
              </a:spcBef>
              <a:spcAft>
                <a:spcPts val="0"/>
              </a:spcAft>
              <a:buSzPts val="1800"/>
              <a:buNone/>
              <a:defRPr sz="1800"/>
            </a:lvl3pPr>
            <a:lvl4pPr lvl="3">
              <a:lnSpc>
                <a:spcPct val="100000"/>
              </a:lnSpc>
              <a:spcBef>
                <a:spcPts val="800"/>
              </a:spcBef>
              <a:spcAft>
                <a:spcPts val="0"/>
              </a:spcAft>
              <a:buSzPts val="1800"/>
              <a:buNone/>
              <a:defRPr sz="1800"/>
            </a:lvl4pPr>
            <a:lvl5pPr lvl="4">
              <a:lnSpc>
                <a:spcPct val="100000"/>
              </a:lnSpc>
              <a:spcBef>
                <a:spcPts val="800"/>
              </a:spcBef>
              <a:spcAft>
                <a:spcPts val="0"/>
              </a:spcAft>
              <a:buSzPts val="1800"/>
              <a:buNone/>
              <a:defRPr sz="1800"/>
            </a:lvl5pPr>
            <a:lvl6pPr lvl="5">
              <a:lnSpc>
                <a:spcPct val="100000"/>
              </a:lnSpc>
              <a:spcBef>
                <a:spcPts val="800"/>
              </a:spcBef>
              <a:spcAft>
                <a:spcPts val="0"/>
              </a:spcAft>
              <a:buSzPts val="1800"/>
              <a:buNone/>
              <a:defRPr sz="1800"/>
            </a:lvl6pPr>
            <a:lvl7pPr lvl="6">
              <a:lnSpc>
                <a:spcPct val="100000"/>
              </a:lnSpc>
              <a:spcBef>
                <a:spcPts val="800"/>
              </a:spcBef>
              <a:spcAft>
                <a:spcPts val="0"/>
              </a:spcAft>
              <a:buSzPts val="1800"/>
              <a:buNone/>
              <a:defRPr sz="1800"/>
            </a:lvl7pPr>
            <a:lvl8pPr lvl="7">
              <a:lnSpc>
                <a:spcPct val="100000"/>
              </a:lnSpc>
              <a:spcBef>
                <a:spcPts val="800"/>
              </a:spcBef>
              <a:spcAft>
                <a:spcPts val="0"/>
              </a:spcAft>
              <a:buSzPts val="1800"/>
              <a:buNone/>
              <a:defRPr sz="1800"/>
            </a:lvl8pPr>
            <a:lvl9pPr lvl="8">
              <a:lnSpc>
                <a:spcPct val="100000"/>
              </a:lnSpc>
              <a:spcBef>
                <a:spcPts val="800"/>
              </a:spcBef>
              <a:spcAft>
                <a:spcPts val="0"/>
              </a:spcAft>
              <a:buSzPts val="1800"/>
              <a:buNone/>
              <a:defRPr sz="1800"/>
            </a:lvl9pPr>
          </a:lstStyle>
          <a:p/>
        </p:txBody>
      </p:sp>
      <p:sp>
        <p:nvSpPr>
          <p:cNvPr id="1047" name="Google Shape;1047;p54"/>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SzPts val="1200"/>
              <a:buNone/>
              <a:defRPr/>
            </a:lvl1pPr>
            <a:lvl2pPr lvl="1">
              <a:lnSpc>
                <a:spcPct val="100000"/>
              </a:lnSpc>
              <a:spcBef>
                <a:spcPts val="800"/>
              </a:spcBef>
              <a:spcAft>
                <a:spcPts val="0"/>
              </a:spcAft>
              <a:buSzPts val="1800"/>
              <a:buNone/>
              <a:defRPr sz="1800"/>
            </a:lvl2pPr>
            <a:lvl3pPr lvl="2">
              <a:lnSpc>
                <a:spcPct val="100000"/>
              </a:lnSpc>
              <a:spcBef>
                <a:spcPts val="800"/>
              </a:spcBef>
              <a:spcAft>
                <a:spcPts val="0"/>
              </a:spcAft>
              <a:buSzPts val="1800"/>
              <a:buNone/>
              <a:defRPr sz="1800"/>
            </a:lvl3pPr>
            <a:lvl4pPr lvl="3">
              <a:lnSpc>
                <a:spcPct val="100000"/>
              </a:lnSpc>
              <a:spcBef>
                <a:spcPts val="800"/>
              </a:spcBef>
              <a:spcAft>
                <a:spcPts val="0"/>
              </a:spcAft>
              <a:buSzPts val="1800"/>
              <a:buNone/>
              <a:defRPr sz="1800"/>
            </a:lvl4pPr>
            <a:lvl5pPr lvl="4">
              <a:lnSpc>
                <a:spcPct val="100000"/>
              </a:lnSpc>
              <a:spcBef>
                <a:spcPts val="800"/>
              </a:spcBef>
              <a:spcAft>
                <a:spcPts val="0"/>
              </a:spcAft>
              <a:buSzPts val="1800"/>
              <a:buNone/>
              <a:defRPr sz="1800"/>
            </a:lvl5pPr>
            <a:lvl6pPr lvl="5">
              <a:lnSpc>
                <a:spcPct val="100000"/>
              </a:lnSpc>
              <a:spcBef>
                <a:spcPts val="800"/>
              </a:spcBef>
              <a:spcAft>
                <a:spcPts val="0"/>
              </a:spcAft>
              <a:buSzPts val="1800"/>
              <a:buNone/>
              <a:defRPr sz="1800"/>
            </a:lvl6pPr>
            <a:lvl7pPr lvl="6">
              <a:lnSpc>
                <a:spcPct val="100000"/>
              </a:lnSpc>
              <a:spcBef>
                <a:spcPts val="800"/>
              </a:spcBef>
              <a:spcAft>
                <a:spcPts val="0"/>
              </a:spcAft>
              <a:buSzPts val="1800"/>
              <a:buNone/>
              <a:defRPr sz="1800"/>
            </a:lvl7pPr>
            <a:lvl8pPr lvl="7">
              <a:lnSpc>
                <a:spcPct val="100000"/>
              </a:lnSpc>
              <a:spcBef>
                <a:spcPts val="800"/>
              </a:spcBef>
              <a:spcAft>
                <a:spcPts val="0"/>
              </a:spcAft>
              <a:buSzPts val="1800"/>
              <a:buNone/>
              <a:defRPr sz="1800"/>
            </a:lvl8pPr>
            <a:lvl9pPr lvl="8">
              <a:lnSpc>
                <a:spcPct val="100000"/>
              </a:lnSpc>
              <a:spcBef>
                <a:spcPts val="800"/>
              </a:spcBef>
              <a:spcAft>
                <a:spcPts val="0"/>
              </a:spcAft>
              <a:buSzPts val="1800"/>
              <a:buNone/>
              <a:defRPr sz="1800"/>
            </a:lvl9pPr>
          </a:lstStyle>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Image only">
    <p:spTree>
      <p:nvGrpSpPr>
        <p:cNvPr id="1048" name="Shape 1048"/>
        <p:cNvGrpSpPr/>
        <p:nvPr/>
      </p:nvGrpSpPr>
      <p:grpSpPr>
        <a:xfrm>
          <a:off x="0" y="0"/>
          <a:ext cx="0" cy="0"/>
          <a:chOff x="0" y="0"/>
          <a:chExt cx="0" cy="0"/>
        </a:xfrm>
      </p:grpSpPr>
      <p:sp>
        <p:nvSpPr>
          <p:cNvPr id="1049" name="Google Shape;1049;p55"/>
          <p:cNvSpPr/>
          <p:nvPr>
            <p:ph idx="2" type="pic"/>
          </p:nvPr>
        </p:nvSpPr>
        <p:spPr>
          <a:xfrm>
            <a:off x="311700" y="445025"/>
            <a:ext cx="8520600" cy="4218300"/>
          </a:xfrm>
          <a:prstGeom prst="rect">
            <a:avLst/>
          </a:prstGeom>
          <a:noFill/>
          <a:ln>
            <a:noFill/>
          </a:ln>
        </p:spPr>
      </p:sp>
    </p:spTree>
  </p:cSld>
  <p:clrMapOvr>
    <a:masterClrMapping/>
  </p:clrMapOvr>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Image grid">
    <p:spTree>
      <p:nvGrpSpPr>
        <p:cNvPr id="1050" name="Shape 1050"/>
        <p:cNvGrpSpPr/>
        <p:nvPr/>
      </p:nvGrpSpPr>
      <p:grpSpPr>
        <a:xfrm>
          <a:off x="0" y="0"/>
          <a:ext cx="0" cy="0"/>
          <a:chOff x="0" y="0"/>
          <a:chExt cx="0" cy="0"/>
        </a:xfrm>
      </p:grpSpPr>
      <p:sp>
        <p:nvSpPr>
          <p:cNvPr id="1051" name="Google Shape;1051;p56"/>
          <p:cNvSpPr/>
          <p:nvPr>
            <p:ph idx="2" type="pic"/>
          </p:nvPr>
        </p:nvSpPr>
        <p:spPr>
          <a:xfrm>
            <a:off x="3389600" y="118913"/>
            <a:ext cx="1643700" cy="1535100"/>
          </a:xfrm>
          <a:prstGeom prst="rect">
            <a:avLst/>
          </a:prstGeom>
          <a:noFill/>
          <a:ln>
            <a:noFill/>
          </a:ln>
        </p:spPr>
      </p:sp>
      <p:sp>
        <p:nvSpPr>
          <p:cNvPr id="1052" name="Google Shape;1052;p56"/>
          <p:cNvSpPr/>
          <p:nvPr>
            <p:ph idx="3" type="pic"/>
          </p:nvPr>
        </p:nvSpPr>
        <p:spPr>
          <a:xfrm>
            <a:off x="5195935" y="118913"/>
            <a:ext cx="1643700" cy="1535100"/>
          </a:xfrm>
          <a:prstGeom prst="rect">
            <a:avLst/>
          </a:prstGeom>
          <a:noFill/>
          <a:ln>
            <a:noFill/>
          </a:ln>
        </p:spPr>
      </p:sp>
      <p:sp>
        <p:nvSpPr>
          <p:cNvPr id="1053" name="Google Shape;1053;p56"/>
          <p:cNvSpPr/>
          <p:nvPr>
            <p:ph idx="4" type="pic"/>
          </p:nvPr>
        </p:nvSpPr>
        <p:spPr>
          <a:xfrm>
            <a:off x="7002270" y="118913"/>
            <a:ext cx="1643700" cy="1535100"/>
          </a:xfrm>
          <a:prstGeom prst="rect">
            <a:avLst/>
          </a:prstGeom>
          <a:noFill/>
          <a:ln>
            <a:noFill/>
          </a:ln>
        </p:spPr>
      </p:sp>
      <p:sp>
        <p:nvSpPr>
          <p:cNvPr id="1054" name="Google Shape;1054;p56"/>
          <p:cNvSpPr/>
          <p:nvPr>
            <p:ph idx="5" type="pic"/>
          </p:nvPr>
        </p:nvSpPr>
        <p:spPr>
          <a:xfrm>
            <a:off x="3389588" y="1804212"/>
            <a:ext cx="1643700" cy="1535100"/>
          </a:xfrm>
          <a:prstGeom prst="rect">
            <a:avLst/>
          </a:prstGeom>
          <a:noFill/>
          <a:ln>
            <a:noFill/>
          </a:ln>
        </p:spPr>
      </p:sp>
      <p:sp>
        <p:nvSpPr>
          <p:cNvPr id="1055" name="Google Shape;1055;p56"/>
          <p:cNvSpPr/>
          <p:nvPr>
            <p:ph idx="6" type="pic"/>
          </p:nvPr>
        </p:nvSpPr>
        <p:spPr>
          <a:xfrm>
            <a:off x="5195922" y="1804212"/>
            <a:ext cx="1643700" cy="1535100"/>
          </a:xfrm>
          <a:prstGeom prst="rect">
            <a:avLst/>
          </a:prstGeom>
          <a:noFill/>
          <a:ln>
            <a:noFill/>
          </a:ln>
        </p:spPr>
      </p:sp>
      <p:sp>
        <p:nvSpPr>
          <p:cNvPr id="1056" name="Google Shape;1056;p56"/>
          <p:cNvSpPr/>
          <p:nvPr>
            <p:ph idx="7" type="pic"/>
          </p:nvPr>
        </p:nvSpPr>
        <p:spPr>
          <a:xfrm>
            <a:off x="7002257" y="1804212"/>
            <a:ext cx="1643700" cy="1535100"/>
          </a:xfrm>
          <a:prstGeom prst="rect">
            <a:avLst/>
          </a:prstGeom>
          <a:noFill/>
          <a:ln>
            <a:noFill/>
          </a:ln>
        </p:spPr>
      </p:sp>
      <p:sp>
        <p:nvSpPr>
          <p:cNvPr id="1057" name="Google Shape;1057;p56"/>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1058" name="Google Shape;1058;p56"/>
          <p:cNvSpPr/>
          <p:nvPr>
            <p:ph idx="8" type="pic"/>
          </p:nvPr>
        </p:nvSpPr>
        <p:spPr>
          <a:xfrm>
            <a:off x="3389588" y="3489487"/>
            <a:ext cx="1643700" cy="1535100"/>
          </a:xfrm>
          <a:prstGeom prst="rect">
            <a:avLst/>
          </a:prstGeom>
          <a:noFill/>
          <a:ln>
            <a:noFill/>
          </a:ln>
        </p:spPr>
      </p:sp>
      <p:sp>
        <p:nvSpPr>
          <p:cNvPr id="1059" name="Google Shape;1059;p56"/>
          <p:cNvSpPr/>
          <p:nvPr>
            <p:ph idx="9" type="pic"/>
          </p:nvPr>
        </p:nvSpPr>
        <p:spPr>
          <a:xfrm>
            <a:off x="5195922" y="3489487"/>
            <a:ext cx="1643700" cy="1535100"/>
          </a:xfrm>
          <a:prstGeom prst="rect">
            <a:avLst/>
          </a:prstGeom>
          <a:noFill/>
          <a:ln>
            <a:noFill/>
          </a:ln>
        </p:spPr>
      </p:sp>
      <p:sp>
        <p:nvSpPr>
          <p:cNvPr id="1060" name="Google Shape;1060;p56"/>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theme" Target="../theme/theme2.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23" Type="http://schemas.openxmlformats.org/officeDocument/2006/relationships/slideLayout" Target="../slideLayouts/slideLayout34.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dk1"/>
        </a:solidFill>
      </p:bgPr>
    </p:bg>
    <p:spTree>
      <p:nvGrpSpPr>
        <p:cNvPr id="50" name="Shape 50"/>
        <p:cNvGrpSpPr/>
        <p:nvPr/>
      </p:nvGrpSpPr>
      <p:grpSpPr>
        <a:xfrm>
          <a:off x="0" y="0"/>
          <a:ext cx="0" cy="0"/>
          <a:chOff x="0" y="0"/>
          <a:chExt cx="0" cy="0"/>
        </a:xfrm>
      </p:grpSpPr>
      <p:sp>
        <p:nvSpPr>
          <p:cNvPr id="51" name="Google Shape;51;p13"/>
          <p:cNvSpPr txBox="1"/>
          <p:nvPr>
            <p:ph idx="1" type="body"/>
          </p:nvPr>
        </p:nvSpPr>
        <p:spPr>
          <a:xfrm>
            <a:off x="228600" y="1452125"/>
            <a:ext cx="5760600" cy="3460200"/>
          </a:xfrm>
          <a:prstGeom prst="rect">
            <a:avLst/>
          </a:prstGeom>
          <a:noFill/>
          <a:ln>
            <a:noFill/>
          </a:ln>
        </p:spPr>
        <p:txBody>
          <a:bodyPr anchorCtr="0" anchor="t" bIns="91425" lIns="91425" spcFirstLastPara="1" rIns="91425" wrap="square" tIns="91425">
            <a:spAutoFit/>
          </a:bodyPr>
          <a:lstStyle>
            <a:lvl1pPr indent="-304800" lvl="0" marL="457200">
              <a:lnSpc>
                <a:spcPct val="115000"/>
              </a:lnSpc>
              <a:spcBef>
                <a:spcPts val="0"/>
              </a:spcBef>
              <a:spcAft>
                <a:spcPts val="0"/>
              </a:spcAft>
              <a:buClr>
                <a:schemeClr val="lt1"/>
              </a:buClr>
              <a:buSzPts val="1200"/>
              <a:buFont typeface="Manrope"/>
              <a:buChar char="●"/>
              <a:defRPr sz="1200">
                <a:solidFill>
                  <a:schemeClr val="lt1"/>
                </a:solidFill>
                <a:latin typeface="Manrope"/>
                <a:ea typeface="Manrope"/>
                <a:cs typeface="Manrope"/>
                <a:sym typeface="Manrope"/>
              </a:defRPr>
            </a:lvl1pPr>
            <a:lvl2pPr indent="-304800" lvl="1" marL="914400">
              <a:lnSpc>
                <a:spcPct val="115000"/>
              </a:lnSpc>
              <a:spcBef>
                <a:spcPts val="800"/>
              </a:spcBef>
              <a:spcAft>
                <a:spcPts val="0"/>
              </a:spcAft>
              <a:buClr>
                <a:schemeClr val="lt1"/>
              </a:buClr>
              <a:buSzPts val="1200"/>
              <a:buFont typeface="Manrope"/>
              <a:buChar char="○"/>
              <a:defRPr sz="1200">
                <a:solidFill>
                  <a:schemeClr val="lt1"/>
                </a:solidFill>
                <a:latin typeface="Manrope"/>
                <a:ea typeface="Manrope"/>
                <a:cs typeface="Manrope"/>
                <a:sym typeface="Manrope"/>
              </a:defRPr>
            </a:lvl2pPr>
            <a:lvl3pPr indent="-304800" lvl="2" marL="1371600">
              <a:lnSpc>
                <a:spcPct val="115000"/>
              </a:lnSpc>
              <a:spcBef>
                <a:spcPts val="800"/>
              </a:spcBef>
              <a:spcAft>
                <a:spcPts val="0"/>
              </a:spcAft>
              <a:buClr>
                <a:schemeClr val="lt1"/>
              </a:buClr>
              <a:buSzPts val="1200"/>
              <a:buFont typeface="Manrope"/>
              <a:buChar char="■"/>
              <a:defRPr sz="1200">
                <a:solidFill>
                  <a:schemeClr val="lt1"/>
                </a:solidFill>
                <a:latin typeface="Manrope"/>
                <a:ea typeface="Manrope"/>
                <a:cs typeface="Manrope"/>
                <a:sym typeface="Manrope"/>
              </a:defRPr>
            </a:lvl3pPr>
            <a:lvl4pPr indent="-304800" lvl="3" marL="1828800">
              <a:lnSpc>
                <a:spcPct val="115000"/>
              </a:lnSpc>
              <a:spcBef>
                <a:spcPts val="800"/>
              </a:spcBef>
              <a:spcAft>
                <a:spcPts val="0"/>
              </a:spcAft>
              <a:buClr>
                <a:schemeClr val="lt1"/>
              </a:buClr>
              <a:buSzPts val="1200"/>
              <a:buFont typeface="Manrope"/>
              <a:buChar char="●"/>
              <a:defRPr sz="1200">
                <a:solidFill>
                  <a:schemeClr val="lt1"/>
                </a:solidFill>
                <a:latin typeface="Manrope"/>
                <a:ea typeface="Manrope"/>
                <a:cs typeface="Manrope"/>
                <a:sym typeface="Manrope"/>
              </a:defRPr>
            </a:lvl4pPr>
            <a:lvl5pPr indent="-304800" lvl="4" marL="2286000">
              <a:lnSpc>
                <a:spcPct val="115000"/>
              </a:lnSpc>
              <a:spcBef>
                <a:spcPts val="800"/>
              </a:spcBef>
              <a:spcAft>
                <a:spcPts val="0"/>
              </a:spcAft>
              <a:buClr>
                <a:schemeClr val="lt1"/>
              </a:buClr>
              <a:buSzPts val="1200"/>
              <a:buFont typeface="Manrope"/>
              <a:buChar char="○"/>
              <a:defRPr sz="1200">
                <a:solidFill>
                  <a:schemeClr val="lt1"/>
                </a:solidFill>
                <a:latin typeface="Manrope"/>
                <a:ea typeface="Manrope"/>
                <a:cs typeface="Manrope"/>
                <a:sym typeface="Manrope"/>
              </a:defRPr>
            </a:lvl5pPr>
            <a:lvl6pPr indent="-304800" lvl="5" marL="2743200">
              <a:lnSpc>
                <a:spcPct val="115000"/>
              </a:lnSpc>
              <a:spcBef>
                <a:spcPts val="800"/>
              </a:spcBef>
              <a:spcAft>
                <a:spcPts val="0"/>
              </a:spcAft>
              <a:buClr>
                <a:schemeClr val="lt1"/>
              </a:buClr>
              <a:buSzPts val="1200"/>
              <a:buFont typeface="Manrope"/>
              <a:buChar char="■"/>
              <a:defRPr sz="1200">
                <a:solidFill>
                  <a:schemeClr val="lt1"/>
                </a:solidFill>
                <a:latin typeface="Manrope"/>
                <a:ea typeface="Manrope"/>
                <a:cs typeface="Manrope"/>
                <a:sym typeface="Manrope"/>
              </a:defRPr>
            </a:lvl6pPr>
            <a:lvl7pPr indent="-304800" lvl="6" marL="3200400">
              <a:lnSpc>
                <a:spcPct val="115000"/>
              </a:lnSpc>
              <a:spcBef>
                <a:spcPts val="800"/>
              </a:spcBef>
              <a:spcAft>
                <a:spcPts val="0"/>
              </a:spcAft>
              <a:buClr>
                <a:schemeClr val="lt1"/>
              </a:buClr>
              <a:buSzPts val="1200"/>
              <a:buFont typeface="Manrope"/>
              <a:buChar char="●"/>
              <a:defRPr sz="1200">
                <a:solidFill>
                  <a:schemeClr val="lt1"/>
                </a:solidFill>
                <a:latin typeface="Manrope"/>
                <a:ea typeface="Manrope"/>
                <a:cs typeface="Manrope"/>
                <a:sym typeface="Manrope"/>
              </a:defRPr>
            </a:lvl7pPr>
            <a:lvl8pPr indent="-304800" lvl="7" marL="3657600">
              <a:lnSpc>
                <a:spcPct val="115000"/>
              </a:lnSpc>
              <a:spcBef>
                <a:spcPts val="800"/>
              </a:spcBef>
              <a:spcAft>
                <a:spcPts val="0"/>
              </a:spcAft>
              <a:buClr>
                <a:schemeClr val="lt1"/>
              </a:buClr>
              <a:buSzPts val="1200"/>
              <a:buFont typeface="Manrope"/>
              <a:buChar char="○"/>
              <a:defRPr sz="1200">
                <a:solidFill>
                  <a:schemeClr val="lt1"/>
                </a:solidFill>
                <a:latin typeface="Manrope"/>
                <a:ea typeface="Manrope"/>
                <a:cs typeface="Manrope"/>
                <a:sym typeface="Manrope"/>
              </a:defRPr>
            </a:lvl8pPr>
            <a:lvl9pPr indent="-304800" lvl="8" marL="4114800">
              <a:lnSpc>
                <a:spcPct val="115000"/>
              </a:lnSpc>
              <a:spcBef>
                <a:spcPts val="800"/>
              </a:spcBef>
              <a:spcAft>
                <a:spcPts val="800"/>
              </a:spcAft>
              <a:buClr>
                <a:schemeClr val="lt1"/>
              </a:buClr>
              <a:buSzPts val="1200"/>
              <a:buFont typeface="Manrope"/>
              <a:buChar char="■"/>
              <a:defRPr sz="1200">
                <a:solidFill>
                  <a:schemeClr val="lt1"/>
                </a:solidFill>
                <a:latin typeface="Manrope"/>
                <a:ea typeface="Manrope"/>
                <a:cs typeface="Manrope"/>
                <a:sym typeface="Manrope"/>
              </a:defRPr>
            </a:lvl9pPr>
          </a:lstStyle>
          <a:p/>
        </p:txBody>
      </p:sp>
      <p:sp>
        <p:nvSpPr>
          <p:cNvPr id="52" name="Google Shape;52;p13"/>
          <p:cNvSpPr txBox="1"/>
          <p:nvPr>
            <p:ph type="title"/>
          </p:nvPr>
        </p:nvSpPr>
        <p:spPr>
          <a:xfrm>
            <a:off x="228600" y="369300"/>
            <a:ext cx="6480300" cy="587700"/>
          </a:xfrm>
          <a:prstGeom prst="rect">
            <a:avLst/>
          </a:prstGeom>
          <a:noFill/>
          <a:ln>
            <a:noFill/>
          </a:ln>
        </p:spPr>
        <p:txBody>
          <a:bodyPr anchorCtr="0" anchor="t" bIns="91425" lIns="91425" spcFirstLastPara="1" rIns="91425" wrap="square" tIns="91425">
            <a:spAutoFit/>
          </a:bodyPr>
          <a:lstStyle>
            <a:lvl1pPr lvl="0">
              <a:lnSpc>
                <a:spcPct val="90000"/>
              </a:lnSpc>
              <a:spcBef>
                <a:spcPts val="0"/>
              </a:spcBef>
              <a:spcAft>
                <a:spcPts val="0"/>
              </a:spcAft>
              <a:buClr>
                <a:schemeClr val="lt1"/>
              </a:buClr>
              <a:buSzPts val="3000"/>
              <a:buFont typeface="Arial"/>
              <a:buNone/>
              <a:defRPr b="1" sz="3000">
                <a:solidFill>
                  <a:schemeClr val="lt1"/>
                </a:solidFill>
                <a:latin typeface="Anton"/>
                <a:ea typeface="Anton"/>
                <a:cs typeface="Anton"/>
                <a:sym typeface="Anton"/>
              </a:defRPr>
            </a:lvl1pPr>
            <a:lvl2pPr lvl="1">
              <a:lnSpc>
                <a:spcPct val="115000"/>
              </a:lnSpc>
              <a:spcBef>
                <a:spcPts val="0"/>
              </a:spcBef>
              <a:spcAft>
                <a:spcPts val="0"/>
              </a:spcAft>
              <a:buClr>
                <a:schemeClr val="lt1"/>
              </a:buClr>
              <a:buSzPts val="3000"/>
              <a:buFont typeface="Arial"/>
              <a:buNone/>
              <a:defRPr sz="3000">
                <a:solidFill>
                  <a:schemeClr val="lt1"/>
                </a:solidFill>
                <a:latin typeface="Anton"/>
                <a:ea typeface="Anton"/>
                <a:cs typeface="Anton"/>
                <a:sym typeface="Anton"/>
              </a:defRPr>
            </a:lvl2pPr>
            <a:lvl3pPr lvl="2">
              <a:lnSpc>
                <a:spcPct val="115000"/>
              </a:lnSpc>
              <a:spcBef>
                <a:spcPts val="0"/>
              </a:spcBef>
              <a:spcAft>
                <a:spcPts val="0"/>
              </a:spcAft>
              <a:buClr>
                <a:schemeClr val="lt1"/>
              </a:buClr>
              <a:buSzPts val="3000"/>
              <a:buFont typeface="Arial"/>
              <a:buNone/>
              <a:defRPr sz="3000">
                <a:solidFill>
                  <a:schemeClr val="lt1"/>
                </a:solidFill>
                <a:latin typeface="Anton"/>
                <a:ea typeface="Anton"/>
                <a:cs typeface="Anton"/>
                <a:sym typeface="Anton"/>
              </a:defRPr>
            </a:lvl3pPr>
            <a:lvl4pPr lvl="3">
              <a:lnSpc>
                <a:spcPct val="115000"/>
              </a:lnSpc>
              <a:spcBef>
                <a:spcPts val="0"/>
              </a:spcBef>
              <a:spcAft>
                <a:spcPts val="0"/>
              </a:spcAft>
              <a:buClr>
                <a:schemeClr val="lt1"/>
              </a:buClr>
              <a:buSzPts val="3000"/>
              <a:buFont typeface="Arial"/>
              <a:buNone/>
              <a:defRPr sz="3000">
                <a:solidFill>
                  <a:schemeClr val="lt1"/>
                </a:solidFill>
                <a:latin typeface="Anton"/>
                <a:ea typeface="Anton"/>
                <a:cs typeface="Anton"/>
                <a:sym typeface="Anton"/>
              </a:defRPr>
            </a:lvl4pPr>
            <a:lvl5pPr lvl="4">
              <a:lnSpc>
                <a:spcPct val="115000"/>
              </a:lnSpc>
              <a:spcBef>
                <a:spcPts val="0"/>
              </a:spcBef>
              <a:spcAft>
                <a:spcPts val="0"/>
              </a:spcAft>
              <a:buClr>
                <a:schemeClr val="lt1"/>
              </a:buClr>
              <a:buSzPts val="3000"/>
              <a:buFont typeface="Arial"/>
              <a:buNone/>
              <a:defRPr sz="3000">
                <a:solidFill>
                  <a:schemeClr val="lt1"/>
                </a:solidFill>
                <a:latin typeface="Anton"/>
                <a:ea typeface="Anton"/>
                <a:cs typeface="Anton"/>
                <a:sym typeface="Anton"/>
              </a:defRPr>
            </a:lvl5pPr>
            <a:lvl6pPr lvl="5">
              <a:lnSpc>
                <a:spcPct val="115000"/>
              </a:lnSpc>
              <a:spcBef>
                <a:spcPts val="0"/>
              </a:spcBef>
              <a:spcAft>
                <a:spcPts val="0"/>
              </a:spcAft>
              <a:buClr>
                <a:schemeClr val="lt1"/>
              </a:buClr>
              <a:buSzPts val="3000"/>
              <a:buFont typeface="Arial"/>
              <a:buNone/>
              <a:defRPr sz="3000">
                <a:solidFill>
                  <a:schemeClr val="lt1"/>
                </a:solidFill>
                <a:latin typeface="Anton"/>
                <a:ea typeface="Anton"/>
                <a:cs typeface="Anton"/>
                <a:sym typeface="Anton"/>
              </a:defRPr>
            </a:lvl6pPr>
            <a:lvl7pPr lvl="6">
              <a:lnSpc>
                <a:spcPct val="115000"/>
              </a:lnSpc>
              <a:spcBef>
                <a:spcPts val="0"/>
              </a:spcBef>
              <a:spcAft>
                <a:spcPts val="0"/>
              </a:spcAft>
              <a:buClr>
                <a:schemeClr val="lt1"/>
              </a:buClr>
              <a:buSzPts val="3000"/>
              <a:buFont typeface="Arial"/>
              <a:buNone/>
              <a:defRPr sz="3000">
                <a:solidFill>
                  <a:schemeClr val="lt1"/>
                </a:solidFill>
                <a:latin typeface="Anton"/>
                <a:ea typeface="Anton"/>
                <a:cs typeface="Anton"/>
                <a:sym typeface="Anton"/>
              </a:defRPr>
            </a:lvl7pPr>
            <a:lvl8pPr lvl="7">
              <a:lnSpc>
                <a:spcPct val="115000"/>
              </a:lnSpc>
              <a:spcBef>
                <a:spcPts val="0"/>
              </a:spcBef>
              <a:spcAft>
                <a:spcPts val="0"/>
              </a:spcAft>
              <a:buClr>
                <a:schemeClr val="lt1"/>
              </a:buClr>
              <a:buSzPts val="3000"/>
              <a:buFont typeface="Arial"/>
              <a:buNone/>
              <a:defRPr sz="3000">
                <a:solidFill>
                  <a:schemeClr val="lt1"/>
                </a:solidFill>
                <a:latin typeface="Anton"/>
                <a:ea typeface="Anton"/>
                <a:cs typeface="Anton"/>
                <a:sym typeface="Anton"/>
              </a:defRPr>
            </a:lvl8pPr>
            <a:lvl9pPr lvl="8">
              <a:lnSpc>
                <a:spcPct val="115000"/>
              </a:lnSpc>
              <a:spcBef>
                <a:spcPts val="0"/>
              </a:spcBef>
              <a:spcAft>
                <a:spcPts val="0"/>
              </a:spcAft>
              <a:buClr>
                <a:schemeClr val="lt1"/>
              </a:buClr>
              <a:buSzPts val="3000"/>
              <a:buFont typeface="Arial"/>
              <a:buNone/>
              <a:defRPr sz="3000">
                <a:solidFill>
                  <a:schemeClr val="lt1"/>
                </a:solidFill>
                <a:latin typeface="Anton"/>
                <a:ea typeface="Anton"/>
                <a:cs typeface="Anton"/>
                <a:sym typeface="Anton"/>
              </a:defRPr>
            </a:lvl9pPr>
          </a:lstStyle>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pos="5616">
          <p15:clr>
            <a:srgbClr val="E46962"/>
          </p15:clr>
        </p15:guide>
        <p15:guide id="2" pos="144">
          <p15:clr>
            <a:srgbClr val="E46962"/>
          </p15:clr>
        </p15:guide>
        <p15:guide id="3" orient="horz" pos="144">
          <p15:clr>
            <a:srgbClr val="E46962"/>
          </p15:clr>
        </p15:guide>
        <p15:guide id="4" orient="horz" pos="3094">
          <p15:clr>
            <a:srgbClr val="E46962"/>
          </p15:clr>
        </p15:guide>
        <p15:guide id="5" pos="2850">
          <p15:clr>
            <a:srgbClr val="E46962"/>
          </p15:clr>
        </p15:guide>
        <p15:guide id="6" pos="2910">
          <p15:clr>
            <a:srgbClr val="E46962"/>
          </p15:clr>
        </p15:guide>
        <p15:guide id="7" pos="1468">
          <p15:clr>
            <a:srgbClr val="E46962"/>
          </p15:clr>
        </p15:guide>
        <p15:guide id="8" pos="1527">
          <p15:clr>
            <a:srgbClr val="E46962"/>
          </p15:clr>
        </p15:guide>
        <p15:guide id="9" pos="4226">
          <p15:clr>
            <a:srgbClr val="E46962"/>
          </p15:clr>
        </p15:guide>
        <p15:guide id="10" pos="4285">
          <p15:clr>
            <a:srgbClr val="E46962"/>
          </p15:clr>
        </p15:guide>
        <p15:guide id="11" pos="3773">
          <p15:clr>
            <a:srgbClr val="E46962"/>
          </p15:clr>
        </p15:guide>
        <p15:guide id="12" pos="3830">
          <p15:clr>
            <a:srgbClr val="E46962"/>
          </p15:clr>
        </p15:guide>
        <p15:guide id="13" pos="1930">
          <p15:clr>
            <a:srgbClr val="E46962"/>
          </p15:clr>
        </p15:guide>
        <p15:guide id="14" pos="1987">
          <p15:clr>
            <a:srgbClr val="E46962"/>
          </p15:clr>
        </p15:guide>
        <p15:guide id="15" orient="horz" pos="288">
          <p15:clr>
            <a:srgbClr val="E46962"/>
          </p15:clr>
        </p15:guide>
        <p15:guide id="16" orient="horz" pos="2950">
          <p15:clr>
            <a:srgbClr val="E46962"/>
          </p15:clr>
        </p15:guide>
        <p15:guide id="17" orient="horz" pos="1135">
          <p15:clr>
            <a:srgbClr val="E46962"/>
          </p15:clr>
        </p15:guide>
        <p15:guide id="18" orient="horz" pos="1194">
          <p15:clr>
            <a:srgbClr val="E46962"/>
          </p15:clr>
        </p15:guide>
        <p15:guide id="19" orient="horz" pos="2043">
          <p15:clr>
            <a:srgbClr val="E46962"/>
          </p15:clr>
        </p15:guide>
        <p15:guide id="20" orient="horz" pos="2103">
          <p15:clr>
            <a:srgbClr val="E46962"/>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5.xml"/><Relationship Id="rId2" Type="http://schemas.openxmlformats.org/officeDocument/2006/relationships/notesSlide" Target="../notesSlides/notesSlide7.xml"/><Relationship Id="rId3" Type="http://schemas.openxmlformats.org/officeDocument/2006/relationships/hyperlink" Target="https://learn.microsoft.com/en-us/windows/wsl/install" TargetMode="External"/><Relationship Id="rId4" Type="http://schemas.openxmlformats.org/officeDocument/2006/relationships/hyperlink" Target="https://www.vmware.com/topics/virtual-machine" TargetMode="External"/><Relationship Id="rId5" Type="http://schemas.openxmlformats.org/officeDocument/2006/relationships/hyperlink" Target="https://www.youtube.com/watch?v=Hva8lsV2nTk"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4" name="Shape 1064"/>
        <p:cNvGrpSpPr/>
        <p:nvPr/>
      </p:nvGrpSpPr>
      <p:grpSpPr>
        <a:xfrm>
          <a:off x="0" y="0"/>
          <a:ext cx="0" cy="0"/>
          <a:chOff x="0" y="0"/>
          <a:chExt cx="0" cy="0"/>
        </a:xfrm>
      </p:grpSpPr>
      <p:sp>
        <p:nvSpPr>
          <p:cNvPr id="1065" name="Google Shape;1065;p57"/>
          <p:cNvSpPr txBox="1"/>
          <p:nvPr/>
        </p:nvSpPr>
        <p:spPr>
          <a:xfrm>
            <a:off x="1883000" y="307075"/>
            <a:ext cx="5770200" cy="14469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4100">
                <a:solidFill>
                  <a:srgbClr val="522B29"/>
                </a:solidFill>
                <a:latin typeface="Manrope"/>
                <a:ea typeface="Manrope"/>
                <a:cs typeface="Manrope"/>
                <a:sym typeface="Manrope"/>
              </a:rPr>
              <a:t>Μία εισαγωγή</a:t>
            </a:r>
            <a:r>
              <a:rPr lang="en" sz="4100">
                <a:solidFill>
                  <a:srgbClr val="002F4A"/>
                </a:solidFill>
                <a:latin typeface="Manrope SemiBold"/>
                <a:ea typeface="Manrope SemiBold"/>
                <a:cs typeface="Manrope SemiBold"/>
                <a:sym typeface="Manrope SemiBold"/>
              </a:rPr>
              <a:t> </a:t>
            </a:r>
            <a:endParaRPr sz="4100">
              <a:solidFill>
                <a:srgbClr val="002F4A"/>
              </a:solidFill>
              <a:latin typeface="Manrope SemiBold"/>
              <a:ea typeface="Manrope SemiBold"/>
              <a:cs typeface="Manrope SemiBold"/>
              <a:sym typeface="Manrope SemiBold"/>
            </a:endParaRPr>
          </a:p>
          <a:p>
            <a:pPr indent="0" lvl="0" marL="0" rtl="0" algn="ctr">
              <a:spcBef>
                <a:spcPts val="0"/>
              </a:spcBef>
              <a:spcAft>
                <a:spcPts val="0"/>
              </a:spcAft>
              <a:buNone/>
            </a:pPr>
            <a:r>
              <a:rPr lang="en" sz="4100">
                <a:solidFill>
                  <a:srgbClr val="B08381"/>
                </a:solidFill>
                <a:latin typeface="Manrope SemiBold"/>
                <a:ea typeface="Manrope SemiBold"/>
                <a:cs typeface="Manrope SemiBold"/>
                <a:sym typeface="Manrope SemiBold"/>
              </a:rPr>
              <a:t>από το</a:t>
            </a:r>
            <a:r>
              <a:rPr lang="en" sz="4100">
                <a:solidFill>
                  <a:srgbClr val="B08381"/>
                </a:solidFill>
                <a:latin typeface="Manrope SemiBold"/>
                <a:ea typeface="Manrope SemiBold"/>
                <a:cs typeface="Manrope SemiBold"/>
                <a:sym typeface="Manrope SemiBold"/>
              </a:rPr>
              <a:t> Unix στο Linux</a:t>
            </a:r>
            <a:endParaRPr/>
          </a:p>
        </p:txBody>
      </p:sp>
      <p:sp>
        <p:nvSpPr>
          <p:cNvPr id="1066" name="Google Shape;1066;p57"/>
          <p:cNvSpPr txBox="1"/>
          <p:nvPr/>
        </p:nvSpPr>
        <p:spPr>
          <a:xfrm>
            <a:off x="2764500" y="4517500"/>
            <a:ext cx="3615000" cy="465900"/>
          </a:xfrm>
          <a:prstGeom prst="rect">
            <a:avLst/>
          </a:prstGeom>
          <a:no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solidFill>
                  <a:srgbClr val="543F3B"/>
                </a:solidFill>
                <a:latin typeface="Manrope"/>
                <a:ea typeface="Manrope"/>
                <a:cs typeface="Manrope"/>
                <a:sym typeface="Manrope"/>
              </a:rPr>
              <a:t>Δημήτρης Σκόνδρας Μέξης</a:t>
            </a:r>
            <a:endParaRPr sz="1600">
              <a:solidFill>
                <a:srgbClr val="543F3B"/>
              </a:solidFill>
              <a:latin typeface="Manrope"/>
              <a:ea typeface="Manrope"/>
              <a:cs typeface="Manrope"/>
              <a:sym typeface="Manrope"/>
            </a:endParaRPr>
          </a:p>
          <a:p>
            <a:pPr indent="0" lvl="0" marL="0" rtl="0" algn="ctr">
              <a:spcBef>
                <a:spcPts val="0"/>
              </a:spcBef>
              <a:spcAft>
                <a:spcPts val="0"/>
              </a:spcAft>
              <a:buNone/>
            </a:pPr>
            <a:r>
              <a:rPr lang="en" sz="1600">
                <a:solidFill>
                  <a:srgbClr val="543F3B"/>
                </a:solidFill>
                <a:latin typeface="Manrope"/>
                <a:ea typeface="Manrope"/>
                <a:cs typeface="Manrope"/>
                <a:sym typeface="Manrope"/>
              </a:rPr>
              <a:t>Αναστασία Μαρινάκου</a:t>
            </a:r>
            <a:endParaRPr sz="1000">
              <a:solidFill>
                <a:srgbClr val="543F3B"/>
              </a:solidFill>
              <a:latin typeface="Manrope"/>
              <a:ea typeface="Manrope"/>
              <a:cs typeface="Manrope"/>
              <a:sym typeface="Manrope"/>
            </a:endParaRPr>
          </a:p>
        </p:txBody>
      </p:sp>
      <p:pic>
        <p:nvPicPr>
          <p:cNvPr id="1067" name="Google Shape;1067;p57"/>
          <p:cNvPicPr preferRelativeResize="0"/>
          <p:nvPr/>
        </p:nvPicPr>
        <p:blipFill>
          <a:blip r:embed="rId3">
            <a:alphaModFix/>
          </a:blip>
          <a:stretch>
            <a:fillRect/>
          </a:stretch>
        </p:blipFill>
        <p:spPr>
          <a:xfrm>
            <a:off x="2775125" y="1801813"/>
            <a:ext cx="3688991" cy="2458727"/>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1" name="Shape 1071"/>
        <p:cNvGrpSpPr/>
        <p:nvPr/>
      </p:nvGrpSpPr>
      <p:grpSpPr>
        <a:xfrm>
          <a:off x="0" y="0"/>
          <a:ext cx="0" cy="0"/>
          <a:chOff x="0" y="0"/>
          <a:chExt cx="0" cy="0"/>
        </a:xfrm>
      </p:grpSpPr>
      <p:sp>
        <p:nvSpPr>
          <p:cNvPr id="1072" name="Google Shape;1072;p58"/>
          <p:cNvSpPr txBox="1"/>
          <p:nvPr/>
        </p:nvSpPr>
        <p:spPr>
          <a:xfrm>
            <a:off x="264075" y="228600"/>
            <a:ext cx="85206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3000">
                <a:solidFill>
                  <a:srgbClr val="131313"/>
                </a:solidFill>
                <a:latin typeface="Manrope Medium"/>
                <a:ea typeface="Manrope Medium"/>
                <a:cs typeface="Manrope Medium"/>
                <a:sym typeface="Manrope Medium"/>
              </a:rPr>
              <a:t>Unix</a:t>
            </a:r>
            <a:endParaRPr sz="3000">
              <a:solidFill>
                <a:srgbClr val="131313"/>
              </a:solidFill>
              <a:latin typeface="Manrope Medium"/>
              <a:ea typeface="Manrope Medium"/>
              <a:cs typeface="Manrope Medium"/>
              <a:sym typeface="Manrope Medium"/>
            </a:endParaRPr>
          </a:p>
        </p:txBody>
      </p:sp>
      <p:sp>
        <p:nvSpPr>
          <p:cNvPr id="1073" name="Google Shape;1073;p58"/>
          <p:cNvSpPr txBox="1"/>
          <p:nvPr/>
        </p:nvSpPr>
        <p:spPr>
          <a:xfrm>
            <a:off x="730725" y="935900"/>
            <a:ext cx="7587300" cy="1046700"/>
          </a:xfrm>
          <a:prstGeom prst="rect">
            <a:avLst/>
          </a:prstGeom>
          <a:noFill/>
          <a:ln>
            <a:noFill/>
          </a:ln>
        </p:spPr>
        <p:txBody>
          <a:bodyPr anchorCtr="0" anchor="t" bIns="91425" lIns="91425" spcFirstLastPara="1" rIns="91425" wrap="square" tIns="91425">
            <a:spAutoFit/>
          </a:bodyPr>
          <a:lstStyle/>
          <a:p>
            <a:pPr indent="0" lvl="0" marL="0" rtl="0" algn="just">
              <a:spcBef>
                <a:spcPts val="0"/>
              </a:spcBef>
              <a:spcAft>
                <a:spcPts val="0"/>
              </a:spcAft>
              <a:buNone/>
            </a:pPr>
            <a:r>
              <a:rPr lang="en">
                <a:solidFill>
                  <a:srgbClr val="131313"/>
                </a:solidFill>
                <a:latin typeface="Manrope"/>
                <a:ea typeface="Manrope"/>
                <a:cs typeface="Manrope"/>
                <a:sym typeface="Manrope"/>
              </a:rPr>
              <a:t>Αναπτύχθηκε από τον </a:t>
            </a:r>
            <a:r>
              <a:rPr b="1" lang="en">
                <a:solidFill>
                  <a:srgbClr val="131313"/>
                </a:solidFill>
                <a:latin typeface="Manrope"/>
                <a:ea typeface="Manrope"/>
                <a:cs typeface="Manrope"/>
                <a:sym typeface="Manrope"/>
              </a:rPr>
              <a:t>Ken Thompson </a:t>
            </a:r>
            <a:r>
              <a:rPr lang="en">
                <a:solidFill>
                  <a:srgbClr val="131313"/>
                </a:solidFill>
                <a:latin typeface="Manrope"/>
                <a:ea typeface="Manrope"/>
                <a:cs typeface="Manrope"/>
                <a:sym typeface="Manrope"/>
              </a:rPr>
              <a:t>και τον </a:t>
            </a:r>
            <a:r>
              <a:rPr b="1" lang="en">
                <a:solidFill>
                  <a:srgbClr val="131313"/>
                </a:solidFill>
                <a:latin typeface="Manrope"/>
                <a:ea typeface="Manrope"/>
                <a:cs typeface="Manrope"/>
                <a:sym typeface="Manrope"/>
              </a:rPr>
              <a:t>Dennis </a:t>
            </a:r>
            <a:r>
              <a:rPr b="1" lang="en">
                <a:solidFill>
                  <a:srgbClr val="131313"/>
                </a:solidFill>
                <a:latin typeface="Manrope"/>
                <a:ea typeface="Manrope"/>
                <a:cs typeface="Manrope"/>
                <a:sym typeface="Manrope"/>
              </a:rPr>
              <a:t>Ritchie</a:t>
            </a:r>
            <a:r>
              <a:rPr lang="en">
                <a:solidFill>
                  <a:srgbClr val="131313"/>
                </a:solidFill>
                <a:latin typeface="Manrope"/>
                <a:ea typeface="Manrope"/>
                <a:cs typeface="Manrope"/>
                <a:sym typeface="Manrope"/>
              </a:rPr>
              <a:t> και κυκλοφόρησε το </a:t>
            </a:r>
            <a:r>
              <a:rPr b="1" lang="en">
                <a:solidFill>
                  <a:srgbClr val="131313"/>
                </a:solidFill>
                <a:latin typeface="Manrope"/>
                <a:ea typeface="Manrope"/>
                <a:cs typeface="Manrope"/>
                <a:sym typeface="Manrope"/>
              </a:rPr>
              <a:t>1971</a:t>
            </a:r>
            <a:r>
              <a:rPr lang="en">
                <a:solidFill>
                  <a:srgbClr val="131313"/>
                </a:solidFill>
                <a:latin typeface="Manrope"/>
                <a:ea typeface="Manrope"/>
                <a:cs typeface="Manrope"/>
                <a:sym typeface="Manrope"/>
              </a:rPr>
              <a:t>.</a:t>
            </a:r>
            <a:r>
              <a:rPr b="1" lang="en">
                <a:solidFill>
                  <a:srgbClr val="131313"/>
                </a:solidFill>
                <a:latin typeface="Manrope"/>
                <a:ea typeface="Manrope"/>
                <a:cs typeface="Manrope"/>
                <a:sym typeface="Manrope"/>
              </a:rPr>
              <a:t> </a:t>
            </a:r>
            <a:r>
              <a:rPr lang="en">
                <a:solidFill>
                  <a:srgbClr val="131313"/>
                </a:solidFill>
                <a:latin typeface="Manrope"/>
                <a:ea typeface="Manrope"/>
                <a:cs typeface="Manrope"/>
                <a:sym typeface="Manrope"/>
              </a:rPr>
              <a:t>Θεωρούνταν</a:t>
            </a:r>
            <a:r>
              <a:rPr b="1" lang="en">
                <a:solidFill>
                  <a:srgbClr val="131313"/>
                </a:solidFill>
                <a:latin typeface="Manrope"/>
                <a:ea typeface="Manrope"/>
                <a:cs typeface="Manrope"/>
                <a:sym typeface="Manrope"/>
              </a:rPr>
              <a:t> </a:t>
            </a:r>
            <a:r>
              <a:rPr lang="en">
                <a:solidFill>
                  <a:srgbClr val="131313"/>
                </a:solidFill>
                <a:latin typeface="Manrope"/>
                <a:ea typeface="Manrope"/>
                <a:cs typeface="Manrope"/>
                <a:sym typeface="Manrope"/>
              </a:rPr>
              <a:t>για την εποχή του επαναστατικό, καθώς ήταν το πρώτο λειτουργικό σύστημα που επέτρεπε στον </a:t>
            </a:r>
            <a:r>
              <a:rPr b="1" lang="en">
                <a:solidFill>
                  <a:srgbClr val="131313"/>
                </a:solidFill>
                <a:latin typeface="Manrope"/>
                <a:ea typeface="Manrope"/>
                <a:cs typeface="Manrope"/>
                <a:sym typeface="Manrope"/>
              </a:rPr>
              <a:t>χρήστη να το επεξεργαστεί</a:t>
            </a:r>
            <a:r>
              <a:rPr lang="en">
                <a:solidFill>
                  <a:srgbClr val="131313"/>
                </a:solidFill>
                <a:latin typeface="Manrope"/>
                <a:ea typeface="Manrope"/>
                <a:cs typeface="Manrope"/>
                <a:sym typeface="Manrope"/>
              </a:rPr>
              <a:t>. </a:t>
            </a:r>
            <a:r>
              <a:rPr lang="en">
                <a:latin typeface="Manrope"/>
                <a:ea typeface="Manrope"/>
                <a:cs typeface="Manrope"/>
                <a:sym typeface="Manrope"/>
              </a:rPr>
              <a:t>Δεν είναι λίγα τα σημερινά λειτουργικά που είναι Unix-based με το πιο χαρακτηριστικό, να είναι το </a:t>
            </a:r>
            <a:r>
              <a:rPr b="1" lang="en">
                <a:latin typeface="Manrope"/>
                <a:ea typeface="Manrope"/>
                <a:cs typeface="Manrope"/>
                <a:sym typeface="Manrope"/>
              </a:rPr>
              <a:t>MacOS</a:t>
            </a:r>
            <a:r>
              <a:rPr lang="en">
                <a:latin typeface="Manrope"/>
                <a:ea typeface="Manrope"/>
                <a:cs typeface="Manrope"/>
                <a:sym typeface="Manrope"/>
              </a:rPr>
              <a:t>.</a:t>
            </a:r>
            <a:endParaRPr sz="1700">
              <a:solidFill>
                <a:srgbClr val="131313"/>
              </a:solidFill>
              <a:latin typeface="Manrope"/>
              <a:ea typeface="Manrope"/>
              <a:cs typeface="Manrope"/>
              <a:sym typeface="Manrope"/>
            </a:endParaRPr>
          </a:p>
        </p:txBody>
      </p:sp>
      <p:sp>
        <p:nvSpPr>
          <p:cNvPr id="1074" name="Google Shape;1074;p58"/>
          <p:cNvSpPr txBox="1"/>
          <p:nvPr/>
        </p:nvSpPr>
        <p:spPr>
          <a:xfrm>
            <a:off x="264075" y="2335325"/>
            <a:ext cx="85206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3000">
                <a:solidFill>
                  <a:srgbClr val="131313"/>
                </a:solidFill>
                <a:latin typeface="Manrope Medium"/>
                <a:ea typeface="Manrope Medium"/>
                <a:cs typeface="Manrope Medium"/>
                <a:sym typeface="Manrope Medium"/>
              </a:rPr>
              <a:t>Linux</a:t>
            </a:r>
            <a:endParaRPr sz="3000">
              <a:solidFill>
                <a:srgbClr val="131313"/>
              </a:solidFill>
              <a:latin typeface="Manrope Medium"/>
              <a:ea typeface="Manrope Medium"/>
              <a:cs typeface="Manrope Medium"/>
              <a:sym typeface="Manrope Medium"/>
            </a:endParaRPr>
          </a:p>
        </p:txBody>
      </p:sp>
      <p:sp>
        <p:nvSpPr>
          <p:cNvPr id="1075" name="Google Shape;1075;p58"/>
          <p:cNvSpPr txBox="1"/>
          <p:nvPr/>
        </p:nvSpPr>
        <p:spPr>
          <a:xfrm>
            <a:off x="778350" y="3014100"/>
            <a:ext cx="7587300" cy="1391400"/>
          </a:xfrm>
          <a:prstGeom prst="rect">
            <a:avLst/>
          </a:prstGeom>
          <a:noFill/>
          <a:ln>
            <a:noFill/>
          </a:ln>
        </p:spPr>
        <p:txBody>
          <a:bodyPr anchorCtr="0" anchor="t" bIns="91425" lIns="91425" spcFirstLastPara="1" rIns="91425" wrap="square" tIns="91425">
            <a:spAutoFit/>
          </a:bodyPr>
          <a:lstStyle/>
          <a:p>
            <a:pPr indent="0" lvl="0" marL="0" rtl="0" algn="just">
              <a:lnSpc>
                <a:spcPct val="115000"/>
              </a:lnSpc>
              <a:spcBef>
                <a:spcPts val="0"/>
              </a:spcBef>
              <a:spcAft>
                <a:spcPts val="0"/>
              </a:spcAft>
              <a:buNone/>
            </a:pPr>
            <a:r>
              <a:rPr lang="en">
                <a:latin typeface="Manrope"/>
                <a:ea typeface="Manrope"/>
                <a:cs typeface="Manrope"/>
                <a:sym typeface="Manrope"/>
              </a:rPr>
              <a:t>Ο </a:t>
            </a:r>
            <a:r>
              <a:rPr b="1" lang="en">
                <a:latin typeface="Manrope"/>
                <a:ea typeface="Manrope"/>
                <a:cs typeface="Manrope"/>
                <a:sym typeface="Manrope"/>
              </a:rPr>
              <a:t>Linus Torvalds</a:t>
            </a:r>
            <a:r>
              <a:rPr lang="en">
                <a:latin typeface="Manrope"/>
                <a:ea typeface="Manrope"/>
                <a:cs typeface="Manrope"/>
                <a:sym typeface="Manrope"/>
              </a:rPr>
              <a:t> ηταν φοιτητης επιστημης υπολογιστων στο πανεπιστημιο του Helsinki. Στα 21 του (το 1991) αποφασιζει να αγοράσει ένα νέο PC, το οποίο ήταν με το λειτουργικό σύστημα </a:t>
            </a:r>
            <a:r>
              <a:rPr b="1" lang="en">
                <a:latin typeface="Manrope"/>
                <a:ea typeface="Manrope"/>
                <a:cs typeface="Manrope"/>
                <a:sym typeface="Manrope"/>
              </a:rPr>
              <a:t>Minix</a:t>
            </a:r>
            <a:r>
              <a:rPr lang="en">
                <a:latin typeface="Manrope"/>
                <a:ea typeface="Manrope"/>
                <a:cs typeface="Manrope"/>
                <a:sym typeface="Manrope"/>
              </a:rPr>
              <a:t> (ένα Unix-based συστημα του 1987), το οποίο το έβρισκε αρκετέ περιοριστικό. Έτσι, λοιπόν, ξεκιναει να γραφει σε C (και με λίγη assembly) το δικό του λειτουργικό </a:t>
            </a:r>
            <a:r>
              <a:rPr lang="en">
                <a:latin typeface="Manrope"/>
                <a:ea typeface="Manrope"/>
                <a:cs typeface="Manrope"/>
                <a:sym typeface="Manrope"/>
              </a:rPr>
              <a:t>σύστημα</a:t>
            </a:r>
            <a:r>
              <a:rPr lang="en">
                <a:latin typeface="Manrope"/>
                <a:ea typeface="Manrope"/>
                <a:cs typeface="Manrope"/>
                <a:sym typeface="Manrope"/>
              </a:rPr>
              <a:t>, το </a:t>
            </a:r>
            <a:r>
              <a:rPr b="1" lang="en">
                <a:latin typeface="Manrope"/>
                <a:ea typeface="Manrope"/>
                <a:cs typeface="Manrope"/>
                <a:sym typeface="Manrope"/>
              </a:rPr>
              <a:t>Linux</a:t>
            </a:r>
            <a:r>
              <a:rPr lang="en">
                <a:latin typeface="Manrope"/>
                <a:ea typeface="Manrope"/>
                <a:cs typeface="Manrope"/>
                <a:sym typeface="Manrope"/>
              </a:rPr>
              <a:t>. </a:t>
            </a:r>
            <a:endParaRPr sz="1700">
              <a:solidFill>
                <a:srgbClr val="131313"/>
              </a:solidFill>
              <a:latin typeface="Manrope"/>
              <a:ea typeface="Manrope"/>
              <a:cs typeface="Manrope"/>
              <a:sym typeface="Manrope"/>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9" name="Shape 1079"/>
        <p:cNvGrpSpPr/>
        <p:nvPr/>
      </p:nvGrpSpPr>
      <p:grpSpPr>
        <a:xfrm>
          <a:off x="0" y="0"/>
          <a:ext cx="0" cy="0"/>
          <a:chOff x="0" y="0"/>
          <a:chExt cx="0" cy="0"/>
        </a:xfrm>
      </p:grpSpPr>
      <p:sp>
        <p:nvSpPr>
          <p:cNvPr id="1080" name="Google Shape;1080;p59"/>
          <p:cNvSpPr/>
          <p:nvPr/>
        </p:nvSpPr>
        <p:spPr>
          <a:xfrm>
            <a:off x="228600" y="1488350"/>
            <a:ext cx="7635300" cy="443100"/>
          </a:xfrm>
          <a:prstGeom prst="flowChartAlternateProcess">
            <a:avLst/>
          </a:prstGeom>
          <a:solidFill>
            <a:schemeClr val="accent6"/>
          </a:solidFill>
          <a:ln cap="flat" cmpd="sng" w="9525">
            <a:solidFill>
              <a:srgbClr val="F0E0DF"/>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1081" name="Google Shape;1081;p59"/>
          <p:cNvSpPr txBox="1"/>
          <p:nvPr/>
        </p:nvSpPr>
        <p:spPr>
          <a:xfrm>
            <a:off x="2625900" y="157050"/>
            <a:ext cx="38922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3000">
                <a:solidFill>
                  <a:schemeClr val="lt1"/>
                </a:solidFill>
                <a:latin typeface="Manrope Medium"/>
                <a:ea typeface="Manrope Medium"/>
                <a:cs typeface="Manrope Medium"/>
                <a:sym typeface="Manrope Medium"/>
              </a:rPr>
              <a:t>Linux (συν</a:t>
            </a:r>
            <a:r>
              <a:rPr lang="en" sz="3000">
                <a:solidFill>
                  <a:schemeClr val="lt1"/>
                </a:solidFill>
                <a:latin typeface="Manrope Medium"/>
                <a:ea typeface="Manrope Medium"/>
                <a:cs typeface="Manrope Medium"/>
                <a:sym typeface="Manrope Medium"/>
              </a:rPr>
              <a:t>έχεια</a:t>
            </a:r>
            <a:r>
              <a:rPr lang="en" sz="3000">
                <a:solidFill>
                  <a:schemeClr val="lt1"/>
                </a:solidFill>
                <a:latin typeface="Manrope Medium"/>
                <a:ea typeface="Manrope Medium"/>
                <a:cs typeface="Manrope Medium"/>
                <a:sym typeface="Manrope Medium"/>
              </a:rPr>
              <a:t>)</a:t>
            </a:r>
            <a:endParaRPr sz="3000">
              <a:solidFill>
                <a:schemeClr val="lt1"/>
              </a:solidFill>
              <a:latin typeface="Manrope Medium"/>
              <a:ea typeface="Manrope Medium"/>
              <a:cs typeface="Manrope Medium"/>
              <a:sym typeface="Manrope Medium"/>
            </a:endParaRPr>
          </a:p>
        </p:txBody>
      </p:sp>
      <p:sp>
        <p:nvSpPr>
          <p:cNvPr id="1082" name="Google Shape;1082;p59"/>
          <p:cNvSpPr txBox="1"/>
          <p:nvPr/>
        </p:nvSpPr>
        <p:spPr>
          <a:xfrm>
            <a:off x="197775" y="757350"/>
            <a:ext cx="8653200" cy="312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a:latin typeface="Manrope"/>
                <a:ea typeface="Manrope"/>
                <a:cs typeface="Manrope"/>
                <a:sym typeface="Manrope"/>
              </a:rPr>
              <a:t>Αφο</a:t>
            </a:r>
            <a:r>
              <a:rPr lang="en">
                <a:latin typeface="Manrope"/>
                <a:ea typeface="Manrope"/>
                <a:cs typeface="Manrope"/>
                <a:sym typeface="Manrope"/>
              </a:rPr>
              <a:t>ύ</a:t>
            </a:r>
            <a:r>
              <a:rPr lang="en">
                <a:latin typeface="Manrope"/>
                <a:ea typeface="Manrope"/>
                <a:cs typeface="Manrope"/>
                <a:sym typeface="Manrope"/>
              </a:rPr>
              <a:t> μπορε</a:t>
            </a:r>
            <a:r>
              <a:rPr lang="en">
                <a:latin typeface="Manrope"/>
                <a:ea typeface="Manrope"/>
                <a:cs typeface="Manrope"/>
                <a:sym typeface="Manrope"/>
              </a:rPr>
              <a:t>ί</a:t>
            </a:r>
            <a:r>
              <a:rPr lang="en">
                <a:latin typeface="Manrope"/>
                <a:ea typeface="Manrope"/>
                <a:cs typeface="Manrope"/>
                <a:sym typeface="Manrope"/>
              </a:rPr>
              <a:t> να χρησιμοποιηθε</a:t>
            </a:r>
            <a:r>
              <a:rPr lang="en">
                <a:latin typeface="Manrope"/>
                <a:ea typeface="Manrope"/>
                <a:cs typeface="Manrope"/>
                <a:sym typeface="Manrope"/>
              </a:rPr>
              <a:t>ί</a:t>
            </a:r>
            <a:r>
              <a:rPr lang="en">
                <a:latin typeface="Manrope"/>
                <a:ea typeface="Manrope"/>
                <a:cs typeface="Manrope"/>
                <a:sym typeface="Manrope"/>
              </a:rPr>
              <a:t> σαν κανονικ</a:t>
            </a:r>
            <a:r>
              <a:rPr lang="en">
                <a:latin typeface="Manrope"/>
                <a:ea typeface="Manrope"/>
                <a:cs typeface="Manrope"/>
                <a:sym typeface="Manrope"/>
              </a:rPr>
              <a:t>ό</a:t>
            </a:r>
            <a:r>
              <a:rPr lang="en">
                <a:latin typeface="Manrope"/>
                <a:ea typeface="Manrope"/>
                <a:cs typeface="Manrope"/>
                <a:sym typeface="Manrope"/>
              </a:rPr>
              <a:t> λειτουργικ</a:t>
            </a:r>
            <a:r>
              <a:rPr lang="en">
                <a:latin typeface="Manrope"/>
                <a:ea typeface="Manrope"/>
                <a:cs typeface="Manrope"/>
                <a:sym typeface="Manrope"/>
              </a:rPr>
              <a:t>ό</a:t>
            </a:r>
            <a:r>
              <a:rPr lang="en">
                <a:latin typeface="Manrope"/>
                <a:ea typeface="Manrope"/>
                <a:cs typeface="Manrope"/>
                <a:sym typeface="Manrope"/>
              </a:rPr>
              <a:t> σ</a:t>
            </a:r>
            <a:r>
              <a:rPr lang="en">
                <a:latin typeface="Manrope"/>
                <a:ea typeface="Manrope"/>
                <a:cs typeface="Manrope"/>
                <a:sym typeface="Manrope"/>
              </a:rPr>
              <a:t>ύ</a:t>
            </a:r>
            <a:r>
              <a:rPr lang="en">
                <a:latin typeface="Manrope"/>
                <a:ea typeface="Manrope"/>
                <a:cs typeface="Manrope"/>
                <a:sym typeface="Manrope"/>
              </a:rPr>
              <a:t>στημα, ανεβ</a:t>
            </a:r>
            <a:r>
              <a:rPr lang="en">
                <a:latin typeface="Manrope"/>
                <a:ea typeface="Manrope"/>
                <a:cs typeface="Manrope"/>
                <a:sym typeface="Manrope"/>
              </a:rPr>
              <a:t>ά</a:t>
            </a:r>
            <a:r>
              <a:rPr lang="en">
                <a:latin typeface="Manrope"/>
                <a:ea typeface="Manrope"/>
                <a:cs typeface="Manrope"/>
                <a:sym typeface="Manrope"/>
              </a:rPr>
              <a:t>ζει στο forum </a:t>
            </a:r>
            <a:r>
              <a:rPr lang="en">
                <a:latin typeface="Roboto"/>
                <a:ea typeface="Roboto"/>
                <a:cs typeface="Roboto"/>
                <a:sym typeface="Roboto"/>
              </a:rPr>
              <a:t>comp.os.minix </a:t>
            </a:r>
            <a:r>
              <a:rPr lang="en">
                <a:latin typeface="Manrope"/>
                <a:ea typeface="Manrope"/>
                <a:cs typeface="Manrope"/>
                <a:sym typeface="Manrope"/>
              </a:rPr>
              <a:t>το post που ξεκινο</a:t>
            </a:r>
            <a:r>
              <a:rPr lang="en">
                <a:latin typeface="Manrope"/>
                <a:ea typeface="Manrope"/>
                <a:cs typeface="Manrope"/>
                <a:sym typeface="Manrope"/>
              </a:rPr>
              <a:t>ύ</a:t>
            </a:r>
            <a:r>
              <a:rPr lang="en">
                <a:latin typeface="Manrope"/>
                <a:ea typeface="Manrope"/>
                <a:cs typeface="Manrope"/>
                <a:sym typeface="Manrope"/>
              </a:rPr>
              <a:t>σε ως εξης:</a:t>
            </a:r>
            <a:endParaRPr>
              <a:latin typeface="Manrope"/>
              <a:ea typeface="Manrope"/>
              <a:cs typeface="Manrope"/>
              <a:sym typeface="Manrope"/>
            </a:endParaRPr>
          </a:p>
          <a:p>
            <a:pPr indent="0" lvl="0" marL="0" rtl="0" algn="l">
              <a:lnSpc>
                <a:spcPct val="115000"/>
              </a:lnSpc>
              <a:spcBef>
                <a:spcPts val="0"/>
              </a:spcBef>
              <a:spcAft>
                <a:spcPts val="0"/>
              </a:spcAft>
              <a:buNone/>
            </a:pPr>
            <a:r>
              <a:t/>
            </a:r>
            <a:endParaRPr i="1">
              <a:latin typeface="Manrope"/>
              <a:ea typeface="Manrope"/>
              <a:cs typeface="Manrope"/>
              <a:sym typeface="Manrope"/>
            </a:endParaRPr>
          </a:p>
          <a:p>
            <a:pPr indent="0" lvl="0" marL="0" rtl="0" algn="l">
              <a:lnSpc>
                <a:spcPct val="115000"/>
              </a:lnSpc>
              <a:spcBef>
                <a:spcPts val="0"/>
              </a:spcBef>
              <a:spcAft>
                <a:spcPts val="0"/>
              </a:spcAft>
              <a:buNone/>
            </a:pPr>
            <a:r>
              <a:rPr i="1" lang="en">
                <a:latin typeface="Manrope"/>
                <a:ea typeface="Manrope"/>
                <a:cs typeface="Manrope"/>
                <a:sym typeface="Manrope"/>
              </a:rPr>
              <a:t>"I'm doing a (free) operating system (just a hobby, won’t be big and professional like GNU)..."</a:t>
            </a:r>
            <a:endParaRPr i="1">
              <a:latin typeface="Manrope"/>
              <a:ea typeface="Manrope"/>
              <a:cs typeface="Manrope"/>
              <a:sym typeface="Manrope"/>
            </a:endParaRPr>
          </a:p>
          <a:p>
            <a:pPr indent="0" lvl="0" marL="0" rtl="0" algn="l">
              <a:lnSpc>
                <a:spcPct val="115000"/>
              </a:lnSpc>
              <a:spcBef>
                <a:spcPts val="0"/>
              </a:spcBef>
              <a:spcAft>
                <a:spcPts val="0"/>
              </a:spcAft>
              <a:buNone/>
            </a:pPr>
            <a:r>
              <a:t/>
            </a:r>
            <a:endParaRPr i="1">
              <a:latin typeface="Manrope"/>
              <a:ea typeface="Manrope"/>
              <a:cs typeface="Manrope"/>
              <a:sym typeface="Manrope"/>
            </a:endParaRPr>
          </a:p>
          <a:p>
            <a:pPr indent="0" lvl="0" marL="0" rtl="0" algn="just">
              <a:lnSpc>
                <a:spcPct val="115000"/>
              </a:lnSpc>
              <a:spcBef>
                <a:spcPts val="0"/>
              </a:spcBef>
              <a:spcAft>
                <a:spcPts val="0"/>
              </a:spcAft>
              <a:buNone/>
            </a:pPr>
            <a:r>
              <a:rPr lang="en">
                <a:latin typeface="Manrope"/>
                <a:ea typeface="Manrope"/>
                <a:cs typeface="Manrope"/>
                <a:sym typeface="Manrope"/>
              </a:rPr>
              <a:t>Έναν χρόνο μετά, το 1992, κυκλοφορεί το Linux με την άδεια GNU General Public License (GPL), η οποία έδινε την δυνατότητα να είναι ένα λογισμικό του οποίου ο κώδικας είναι δωρεάν και προσβάσιμος σε όλους, όπως επίσης και την δυνατότητα ο οποιοσδήποτε να το χρησιμοποιήσει όπως θελει. </a:t>
            </a:r>
            <a:endParaRPr>
              <a:latin typeface="Manrope"/>
              <a:ea typeface="Manrope"/>
              <a:cs typeface="Manrope"/>
              <a:sym typeface="Manrope"/>
            </a:endParaRPr>
          </a:p>
          <a:p>
            <a:pPr indent="0" lvl="0" marL="0" rtl="0" algn="just">
              <a:lnSpc>
                <a:spcPct val="115000"/>
              </a:lnSpc>
              <a:spcBef>
                <a:spcPts val="0"/>
              </a:spcBef>
              <a:spcAft>
                <a:spcPts val="0"/>
              </a:spcAft>
              <a:buNone/>
            </a:pPr>
            <a:r>
              <a:t/>
            </a:r>
            <a:endParaRPr>
              <a:latin typeface="Manrope"/>
              <a:ea typeface="Manrope"/>
              <a:cs typeface="Manrope"/>
              <a:sym typeface="Manrope"/>
            </a:endParaRPr>
          </a:p>
          <a:p>
            <a:pPr indent="0" lvl="0" marL="0" rtl="0" algn="just">
              <a:lnSpc>
                <a:spcPct val="115000"/>
              </a:lnSpc>
              <a:spcBef>
                <a:spcPts val="0"/>
              </a:spcBef>
              <a:spcAft>
                <a:spcPts val="0"/>
              </a:spcAft>
              <a:buNone/>
            </a:pPr>
            <a:r>
              <a:rPr lang="en">
                <a:latin typeface="Manrope"/>
                <a:ea typeface="Manrope"/>
                <a:cs typeface="Manrope"/>
                <a:sym typeface="Manrope"/>
              </a:rPr>
              <a:t>Μέχρι και σήμερα, το Linux είναι το λειτουργικό σύστημα που είναι αποκλειστικά δικό σου. Με τις αλλαγές που θέλεις, με τις εφαρμογές που θέλεις, δίχως χαρακτηριστικά και λειτουργίες που σου επιβάλλει κάποιος άλλος.</a:t>
            </a:r>
            <a:endParaRPr>
              <a:latin typeface="Manrope"/>
              <a:ea typeface="Manrope"/>
              <a:cs typeface="Manrope"/>
              <a:sym typeface="Manrope"/>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6" name="Shape 1086"/>
        <p:cNvGrpSpPr/>
        <p:nvPr/>
      </p:nvGrpSpPr>
      <p:grpSpPr>
        <a:xfrm>
          <a:off x="0" y="0"/>
          <a:ext cx="0" cy="0"/>
          <a:chOff x="0" y="0"/>
          <a:chExt cx="0" cy="0"/>
        </a:xfrm>
      </p:grpSpPr>
      <p:sp>
        <p:nvSpPr>
          <p:cNvPr id="1087" name="Google Shape;1087;p60"/>
          <p:cNvSpPr txBox="1"/>
          <p:nvPr/>
        </p:nvSpPr>
        <p:spPr>
          <a:xfrm>
            <a:off x="339200" y="157050"/>
            <a:ext cx="84732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3000">
                <a:solidFill>
                  <a:schemeClr val="lt1"/>
                </a:solidFill>
                <a:latin typeface="Manrope Medium"/>
                <a:ea typeface="Manrope Medium"/>
                <a:cs typeface="Manrope Medium"/>
                <a:sym typeface="Manrope Medium"/>
              </a:rPr>
              <a:t>Λόγοι για να εγκαταστήσεις </a:t>
            </a:r>
            <a:r>
              <a:rPr lang="en" sz="3000">
                <a:solidFill>
                  <a:schemeClr val="lt1"/>
                </a:solidFill>
                <a:latin typeface="Manrope Medium"/>
                <a:ea typeface="Manrope Medium"/>
                <a:cs typeface="Manrope Medium"/>
                <a:sym typeface="Manrope Medium"/>
              </a:rPr>
              <a:t>Linux</a:t>
            </a:r>
            <a:endParaRPr sz="3000">
              <a:solidFill>
                <a:schemeClr val="lt1"/>
              </a:solidFill>
              <a:latin typeface="Manrope Medium"/>
              <a:ea typeface="Manrope Medium"/>
              <a:cs typeface="Manrope Medium"/>
              <a:sym typeface="Manrope Medium"/>
            </a:endParaRPr>
          </a:p>
        </p:txBody>
      </p:sp>
      <p:sp>
        <p:nvSpPr>
          <p:cNvPr id="1088" name="Google Shape;1088;p60"/>
          <p:cNvSpPr txBox="1"/>
          <p:nvPr/>
        </p:nvSpPr>
        <p:spPr>
          <a:xfrm>
            <a:off x="730725" y="935900"/>
            <a:ext cx="7587300" cy="36219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Manrope"/>
              <a:buAutoNum type="arabicPeriod"/>
            </a:pPr>
            <a:r>
              <a:rPr lang="en">
                <a:latin typeface="Manrope"/>
                <a:ea typeface="Manrope"/>
                <a:cs typeface="Manrope"/>
                <a:sym typeface="Manrope"/>
              </a:rPr>
              <a:t>Είναι ένα </a:t>
            </a:r>
            <a:r>
              <a:rPr b="1" lang="en">
                <a:latin typeface="Manrope"/>
                <a:ea typeface="Manrope"/>
                <a:cs typeface="Manrope"/>
                <a:sym typeface="Manrope"/>
              </a:rPr>
              <a:t>πανίσχυρο προγραμματιστικό εργαλείο</a:t>
            </a:r>
            <a:r>
              <a:rPr lang="en">
                <a:latin typeface="Manrope"/>
                <a:ea typeface="Manrope"/>
                <a:cs typeface="Manrope"/>
                <a:sym typeface="Manrope"/>
              </a:rPr>
              <a:t>. </a:t>
            </a:r>
            <a:endParaRPr>
              <a:latin typeface="Manrope"/>
              <a:ea typeface="Manrope"/>
              <a:cs typeface="Manrope"/>
              <a:sym typeface="Manrope"/>
            </a:endParaRPr>
          </a:p>
          <a:p>
            <a:pPr indent="0" lvl="0" marL="457200" rtl="0" algn="l">
              <a:lnSpc>
                <a:spcPct val="115000"/>
              </a:lnSpc>
              <a:spcBef>
                <a:spcPts val="0"/>
              </a:spcBef>
              <a:spcAft>
                <a:spcPts val="0"/>
              </a:spcAft>
              <a:buNone/>
            </a:pPr>
            <a:r>
              <a:rPr lang="en">
                <a:latin typeface="Manrope"/>
                <a:ea typeface="Manrope"/>
                <a:cs typeface="Manrope"/>
                <a:sym typeface="Manrope"/>
              </a:rPr>
              <a:t>Ελάχιστες εφαρμογές δεν τρέχουν σε linux, που συνήθως πρόκειται για περιβάλλοντα τα οποία έχουν μοναδικό σκοπό να εκτελεστούν σε Windows (π.χ. Microsoft Visual Studio). Επίσης, για όσα προγράμματα δεν υπάρχουν σε Linux, π.χ. Adobe Photoshop, υπάρχει τουλάχιστον μια εναλλακτική που </a:t>
            </a:r>
            <a:r>
              <a:rPr lang="en">
                <a:latin typeface="Manrope"/>
                <a:ea typeface="Manrope"/>
                <a:cs typeface="Manrope"/>
                <a:sym typeface="Manrope"/>
              </a:rPr>
              <a:t>είναι</a:t>
            </a:r>
            <a:r>
              <a:rPr lang="en">
                <a:latin typeface="Manrope"/>
                <a:ea typeface="Manrope"/>
                <a:cs typeface="Manrope"/>
                <a:sym typeface="Manrope"/>
              </a:rPr>
              <a:t> δωρεάν και ανο</a:t>
            </a:r>
            <a:r>
              <a:rPr lang="en">
                <a:latin typeface="Manrope"/>
                <a:ea typeface="Manrope"/>
                <a:cs typeface="Manrope"/>
                <a:sym typeface="Manrope"/>
              </a:rPr>
              <a:t>ι</a:t>
            </a:r>
            <a:r>
              <a:rPr lang="en">
                <a:latin typeface="Manrope"/>
                <a:ea typeface="Manrope"/>
                <a:cs typeface="Manrope"/>
                <a:sym typeface="Manrope"/>
              </a:rPr>
              <a:t>χτού κώδικα (open source), π.χ. GIMP. Μπορεί να υστερούν σε μερικά σημεία, ωστόσο αρκούν για να κάνεις αυτό που θες.</a:t>
            </a:r>
            <a:endParaRPr>
              <a:latin typeface="Manrope"/>
              <a:ea typeface="Manrope"/>
              <a:cs typeface="Manrope"/>
              <a:sym typeface="Manrope"/>
            </a:endParaRPr>
          </a:p>
          <a:p>
            <a:pPr indent="0" lvl="0" marL="457200" rtl="0" algn="l">
              <a:lnSpc>
                <a:spcPct val="115000"/>
              </a:lnSpc>
              <a:spcBef>
                <a:spcPts val="0"/>
              </a:spcBef>
              <a:spcAft>
                <a:spcPts val="0"/>
              </a:spcAft>
              <a:buNone/>
            </a:pPr>
            <a:r>
              <a:t/>
            </a:r>
            <a:endParaRPr>
              <a:latin typeface="Manrope"/>
              <a:ea typeface="Manrope"/>
              <a:cs typeface="Manrope"/>
              <a:sym typeface="Manrope"/>
            </a:endParaRPr>
          </a:p>
          <a:p>
            <a:pPr indent="-317500" lvl="0" marL="457200" rtl="0" algn="l">
              <a:lnSpc>
                <a:spcPct val="115000"/>
              </a:lnSpc>
              <a:spcBef>
                <a:spcPts val="0"/>
              </a:spcBef>
              <a:spcAft>
                <a:spcPts val="0"/>
              </a:spcAft>
              <a:buClr>
                <a:srgbClr val="131313"/>
              </a:buClr>
              <a:buSzPts val="1400"/>
              <a:buFont typeface="Manrope"/>
              <a:buAutoNum type="arabicPeriod"/>
            </a:pPr>
            <a:r>
              <a:rPr lang="en">
                <a:latin typeface="Manrope"/>
                <a:ea typeface="Manrope"/>
                <a:cs typeface="Manrope"/>
                <a:sym typeface="Manrope"/>
              </a:rPr>
              <a:t>Το Linux είναι πολύ, μα πολύ πιο </a:t>
            </a:r>
            <a:r>
              <a:rPr b="1" lang="en">
                <a:latin typeface="Manrope"/>
                <a:ea typeface="Manrope"/>
                <a:cs typeface="Manrope"/>
                <a:sym typeface="Manrope"/>
              </a:rPr>
              <a:t>ελαφρύ σαν λογισμικό</a:t>
            </a:r>
            <a:r>
              <a:rPr lang="en">
                <a:latin typeface="Manrope"/>
                <a:ea typeface="Manrope"/>
                <a:cs typeface="Manrope"/>
                <a:sym typeface="Manrope"/>
              </a:rPr>
              <a:t> απο τα Windows. </a:t>
            </a:r>
            <a:endParaRPr>
              <a:latin typeface="Manrope"/>
              <a:ea typeface="Manrope"/>
              <a:cs typeface="Manrope"/>
              <a:sym typeface="Manrope"/>
            </a:endParaRPr>
          </a:p>
          <a:p>
            <a:pPr indent="0" lvl="0" marL="457200" rtl="0" algn="l">
              <a:lnSpc>
                <a:spcPct val="115000"/>
              </a:lnSpc>
              <a:spcBef>
                <a:spcPts val="0"/>
              </a:spcBef>
              <a:spcAft>
                <a:spcPts val="0"/>
              </a:spcAft>
              <a:buNone/>
            </a:pPr>
            <a:r>
              <a:rPr lang="en">
                <a:latin typeface="Manrope"/>
                <a:ea typeface="Manrope"/>
                <a:cs typeface="Manrope"/>
                <a:sym typeface="Manrope"/>
              </a:rPr>
              <a:t>Τα Windows 11 απαιτούν hardware που ένας υπολογιστής προ δεκαετίας δύσκολα υποστηρίζει και στέκεται καλά. </a:t>
            </a:r>
            <a:endParaRPr>
              <a:latin typeface="Manrope"/>
              <a:ea typeface="Manrope"/>
              <a:cs typeface="Manrope"/>
              <a:sym typeface="Manrope"/>
            </a:endParaRPr>
          </a:p>
          <a:p>
            <a:pPr indent="0" lvl="0" marL="457200" rtl="0" algn="l">
              <a:lnSpc>
                <a:spcPct val="115000"/>
              </a:lnSpc>
              <a:spcBef>
                <a:spcPts val="0"/>
              </a:spcBef>
              <a:spcAft>
                <a:spcPts val="0"/>
              </a:spcAft>
              <a:buNone/>
            </a:pPr>
            <a:r>
              <a:rPr lang="en">
                <a:latin typeface="Manrope"/>
                <a:ea typeface="Manrope"/>
                <a:cs typeface="Manrope"/>
                <a:sym typeface="Manrope"/>
              </a:rPr>
              <a:t>Από την άλλη μεριά, το Linux έχει την δυνατότητα να “δώσει ζωή” σε ένα ξεχασμένο μηχάνημα προ 20ετίας. Γι’ αυτό, αν το σύστημα σου “σέρνεται” στα Windows, μην το σκεφτείς καν, το Linux είναι το νέο σου σπίτι!</a:t>
            </a:r>
            <a:endParaRPr>
              <a:solidFill>
                <a:srgbClr val="131313"/>
              </a:solidFill>
              <a:latin typeface="Manrope"/>
              <a:ea typeface="Manrope"/>
              <a:cs typeface="Manrope"/>
              <a:sym typeface="Manrope"/>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61"/>
          <p:cNvSpPr txBox="1"/>
          <p:nvPr/>
        </p:nvSpPr>
        <p:spPr>
          <a:xfrm>
            <a:off x="1209900" y="228600"/>
            <a:ext cx="67242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3000">
                <a:solidFill>
                  <a:schemeClr val="lt1"/>
                </a:solidFill>
                <a:latin typeface="Manrope Medium"/>
                <a:ea typeface="Manrope Medium"/>
                <a:cs typeface="Manrope Medium"/>
                <a:sym typeface="Manrope Medium"/>
              </a:rPr>
              <a:t>Μερικές πληροφορίες για το Linux</a:t>
            </a:r>
            <a:endParaRPr sz="1200">
              <a:solidFill>
                <a:schemeClr val="lt1"/>
              </a:solidFill>
              <a:latin typeface="Manrope"/>
              <a:ea typeface="Manrope"/>
              <a:cs typeface="Manrope"/>
              <a:sym typeface="Manrope"/>
            </a:endParaRPr>
          </a:p>
        </p:txBody>
      </p:sp>
      <p:sp>
        <p:nvSpPr>
          <p:cNvPr id="1094" name="Google Shape;1094;p61"/>
          <p:cNvSpPr txBox="1"/>
          <p:nvPr/>
        </p:nvSpPr>
        <p:spPr>
          <a:xfrm>
            <a:off x="1083525" y="878950"/>
            <a:ext cx="7072200" cy="41175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Manrope"/>
              <a:buChar char="●"/>
            </a:pPr>
            <a:r>
              <a:rPr lang="en">
                <a:latin typeface="Manrope"/>
                <a:ea typeface="Manrope"/>
                <a:cs typeface="Manrope"/>
                <a:sym typeface="Manrope"/>
              </a:rPr>
              <a:t>Για αρχή το Linux είναι ένας </a:t>
            </a:r>
            <a:r>
              <a:rPr b="1" lang="en">
                <a:latin typeface="Manrope"/>
                <a:ea typeface="Manrope"/>
                <a:cs typeface="Manrope"/>
                <a:sym typeface="Manrope"/>
              </a:rPr>
              <a:t>πυρήνας</a:t>
            </a:r>
            <a:r>
              <a:rPr lang="en">
                <a:latin typeface="Manrope"/>
                <a:ea typeface="Manrope"/>
                <a:cs typeface="Manrope"/>
                <a:sym typeface="Manrope"/>
              </a:rPr>
              <a:t>. Είναι το κομμάτι του λειτουργικού συστήματος που φέρνει σε επικοινωνία το λογισμικό με το υλικό (επεξεργαστής, μνήμη RAM, δίσκος).</a:t>
            </a:r>
            <a:endParaRPr>
              <a:latin typeface="Manrope"/>
              <a:ea typeface="Manrope"/>
              <a:cs typeface="Manrope"/>
              <a:sym typeface="Manrope"/>
            </a:endParaRPr>
          </a:p>
          <a:p>
            <a:pPr indent="0" lvl="0" marL="914400" rtl="0" algn="l">
              <a:lnSpc>
                <a:spcPct val="115000"/>
              </a:lnSpc>
              <a:spcBef>
                <a:spcPts val="0"/>
              </a:spcBef>
              <a:spcAft>
                <a:spcPts val="0"/>
              </a:spcAft>
              <a:buNone/>
            </a:pPr>
            <a:r>
              <a:t/>
            </a:r>
            <a:endParaRPr>
              <a:latin typeface="Manrope"/>
              <a:ea typeface="Manrope"/>
              <a:cs typeface="Manrope"/>
              <a:sym typeface="Manrope"/>
            </a:endParaRPr>
          </a:p>
          <a:p>
            <a:pPr indent="-317500" lvl="0" marL="457200" rtl="0" algn="l">
              <a:lnSpc>
                <a:spcPct val="115000"/>
              </a:lnSpc>
              <a:spcBef>
                <a:spcPts val="0"/>
              </a:spcBef>
              <a:spcAft>
                <a:spcPts val="0"/>
              </a:spcAft>
              <a:buSzPts val="1400"/>
              <a:buFont typeface="Manrope"/>
              <a:buChar char="●"/>
            </a:pPr>
            <a:r>
              <a:rPr lang="en">
                <a:latin typeface="Manrope"/>
                <a:ea typeface="Manrope"/>
                <a:cs typeface="Manrope"/>
                <a:sym typeface="Manrope"/>
              </a:rPr>
              <a:t>Ένα </a:t>
            </a:r>
            <a:r>
              <a:rPr b="1" lang="en">
                <a:latin typeface="Manrope"/>
                <a:ea typeface="Manrope"/>
                <a:cs typeface="Manrope"/>
                <a:sym typeface="Manrope"/>
              </a:rPr>
              <a:t>λειτουργικό </a:t>
            </a:r>
            <a:r>
              <a:rPr b="1" lang="en">
                <a:latin typeface="Manrope"/>
                <a:ea typeface="Manrope"/>
                <a:cs typeface="Manrope"/>
                <a:sym typeface="Manrope"/>
              </a:rPr>
              <a:t>σύστημα</a:t>
            </a:r>
            <a:r>
              <a:rPr lang="en">
                <a:latin typeface="Manrope"/>
                <a:ea typeface="Manrope"/>
                <a:cs typeface="Manrope"/>
                <a:sym typeface="Manrope"/>
              </a:rPr>
              <a:t>, είναι ένα </a:t>
            </a:r>
            <a:r>
              <a:rPr i="1" lang="en">
                <a:latin typeface="Manrope"/>
                <a:ea typeface="Manrope"/>
                <a:cs typeface="Manrope"/>
                <a:sym typeface="Manrope"/>
              </a:rPr>
              <a:t>σύνολο πυρήνα</a:t>
            </a:r>
            <a:r>
              <a:rPr lang="en">
                <a:latin typeface="Manrope"/>
                <a:ea typeface="Manrope"/>
                <a:cs typeface="Manrope"/>
                <a:sym typeface="Manrope"/>
              </a:rPr>
              <a:t>, </a:t>
            </a:r>
            <a:r>
              <a:rPr i="1" lang="en">
                <a:latin typeface="Manrope"/>
                <a:ea typeface="Manrope"/>
                <a:cs typeface="Manrope"/>
                <a:sym typeface="Manrope"/>
              </a:rPr>
              <a:t>γραφικού περιβάλλοντος</a:t>
            </a:r>
            <a:r>
              <a:rPr lang="en">
                <a:latin typeface="Manrope"/>
                <a:ea typeface="Manrope"/>
                <a:cs typeface="Manrope"/>
                <a:sym typeface="Manrope"/>
              </a:rPr>
              <a:t>, </a:t>
            </a:r>
            <a:r>
              <a:rPr i="1" lang="en">
                <a:latin typeface="Manrope"/>
                <a:ea typeface="Manrope"/>
                <a:cs typeface="Manrope"/>
                <a:sym typeface="Manrope"/>
              </a:rPr>
              <a:t>βιβλιοθηκών</a:t>
            </a:r>
            <a:r>
              <a:rPr lang="en">
                <a:latin typeface="Manrope"/>
                <a:ea typeface="Manrope"/>
                <a:cs typeface="Manrope"/>
                <a:sym typeface="Manrope"/>
              </a:rPr>
              <a:t> και </a:t>
            </a:r>
            <a:r>
              <a:rPr i="1" lang="en">
                <a:latin typeface="Manrope"/>
                <a:ea typeface="Manrope"/>
                <a:cs typeface="Manrope"/>
                <a:sym typeface="Manrope"/>
              </a:rPr>
              <a:t>διεπαφών χρήστη</a:t>
            </a:r>
            <a:r>
              <a:rPr lang="en">
                <a:latin typeface="Manrope"/>
                <a:ea typeface="Manrope"/>
                <a:cs typeface="Manrope"/>
                <a:sym typeface="Manrope"/>
              </a:rPr>
              <a:t>. Αυτό, στην ορολογία του Linux ονομάζεται </a:t>
            </a:r>
            <a:r>
              <a:rPr b="1" lang="en">
                <a:latin typeface="Manrope"/>
                <a:ea typeface="Manrope"/>
                <a:cs typeface="Manrope"/>
                <a:sym typeface="Manrope"/>
              </a:rPr>
              <a:t>διανομή</a:t>
            </a:r>
            <a:r>
              <a:rPr lang="en">
                <a:latin typeface="Manrope"/>
                <a:ea typeface="Manrope"/>
                <a:cs typeface="Manrope"/>
                <a:sym typeface="Manrope"/>
              </a:rPr>
              <a:t> (= distribution / distro). </a:t>
            </a:r>
            <a:endParaRPr>
              <a:latin typeface="Manrope"/>
              <a:ea typeface="Manrope"/>
              <a:cs typeface="Manrope"/>
              <a:sym typeface="Manrope"/>
            </a:endParaRPr>
          </a:p>
          <a:p>
            <a:pPr indent="0" lvl="0" marL="457200" rtl="0" algn="l">
              <a:lnSpc>
                <a:spcPct val="115000"/>
              </a:lnSpc>
              <a:spcBef>
                <a:spcPts val="0"/>
              </a:spcBef>
              <a:spcAft>
                <a:spcPts val="0"/>
              </a:spcAft>
              <a:buNone/>
            </a:pPr>
            <a:r>
              <a:rPr lang="en">
                <a:latin typeface="Manrope"/>
                <a:ea typeface="Manrope"/>
                <a:cs typeface="Manrope"/>
                <a:sym typeface="Manrope"/>
              </a:rPr>
              <a:t>Μπορείτε να φανταστείτε τις διανομές σαν τα αμάξια. Ο πυρήνας είναι ο  κινητήρας που είναι κοινός (το μόνο που διαφέρει είναι η έκδοση του πυρήνα) και οι περαιτέρω </a:t>
            </a:r>
            <a:r>
              <a:rPr lang="en">
                <a:latin typeface="Manrope"/>
                <a:ea typeface="Manrope"/>
                <a:cs typeface="Manrope"/>
                <a:sym typeface="Manrope"/>
              </a:rPr>
              <a:t>ρυθμίσεις</a:t>
            </a:r>
            <a:r>
              <a:rPr lang="en">
                <a:latin typeface="Manrope"/>
                <a:ea typeface="Manrope"/>
                <a:cs typeface="Manrope"/>
                <a:sym typeface="Manrope"/>
              </a:rPr>
              <a:t> είναι σχεδιαστικές επιλογές.</a:t>
            </a:r>
            <a:endParaRPr>
              <a:latin typeface="Manrope"/>
              <a:ea typeface="Manrope"/>
              <a:cs typeface="Manrope"/>
              <a:sym typeface="Manrope"/>
            </a:endParaRPr>
          </a:p>
          <a:p>
            <a:pPr indent="0" lvl="0" marL="0" rtl="0" algn="l">
              <a:lnSpc>
                <a:spcPct val="115000"/>
              </a:lnSpc>
              <a:spcBef>
                <a:spcPts val="0"/>
              </a:spcBef>
              <a:spcAft>
                <a:spcPts val="0"/>
              </a:spcAft>
              <a:buNone/>
            </a:pPr>
            <a:r>
              <a:t/>
            </a:r>
            <a:endParaRPr>
              <a:latin typeface="Manrope"/>
              <a:ea typeface="Manrope"/>
              <a:cs typeface="Manrope"/>
              <a:sym typeface="Manrope"/>
            </a:endParaRPr>
          </a:p>
          <a:p>
            <a:pPr indent="-317500" lvl="0" marL="457200" rtl="0" algn="l">
              <a:lnSpc>
                <a:spcPct val="115000"/>
              </a:lnSpc>
              <a:spcBef>
                <a:spcPts val="0"/>
              </a:spcBef>
              <a:spcAft>
                <a:spcPts val="0"/>
              </a:spcAft>
              <a:buSzPts val="1400"/>
              <a:buFont typeface="Manrope"/>
              <a:buChar char="●"/>
            </a:pPr>
            <a:r>
              <a:rPr lang="en">
                <a:latin typeface="Manrope"/>
                <a:ea typeface="Manrope"/>
                <a:cs typeface="Manrope"/>
                <a:sym typeface="Manrope"/>
              </a:rPr>
              <a:t>Κάθε </a:t>
            </a:r>
            <a:r>
              <a:rPr b="1" lang="en">
                <a:latin typeface="Manrope"/>
                <a:ea typeface="Manrope"/>
                <a:cs typeface="Manrope"/>
                <a:sym typeface="Manrope"/>
              </a:rPr>
              <a:t>διανομή έχει τον σκοπό της</a:t>
            </a:r>
            <a:r>
              <a:rPr lang="en">
                <a:latin typeface="Manrope"/>
                <a:ea typeface="Manrope"/>
                <a:cs typeface="Manrope"/>
                <a:sym typeface="Manrope"/>
              </a:rPr>
              <a:t>. Άλλες διανομές έχουν σκοπό να μπορούν να χρησιμοποιηθούν για να χρησιμοποιηθούν σε παλιά μηχανήματα, άλλες για gaming, άλλες για εκπαιδευτικούς σκοπούς, άλλες για προγραμματισμό κλπ. Θα σας παρουσιάσουμε τι διανομή προτείνουμε να βάλετε στο μηχάνημα σας (αν επιθυμείτε) βάση μερικών κριτηρίων.</a:t>
            </a:r>
            <a:endParaRPr>
              <a:latin typeface="Manrope"/>
              <a:ea typeface="Manrope"/>
              <a:cs typeface="Manrope"/>
              <a:sym typeface="Manrope"/>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62"/>
          <p:cNvSpPr txBox="1"/>
          <p:nvPr/>
        </p:nvSpPr>
        <p:spPr>
          <a:xfrm>
            <a:off x="1731600" y="228600"/>
            <a:ext cx="56808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3000">
                <a:solidFill>
                  <a:schemeClr val="lt1"/>
                </a:solidFill>
                <a:latin typeface="Manrope Medium"/>
                <a:ea typeface="Manrope Medium"/>
                <a:cs typeface="Manrope Medium"/>
                <a:sym typeface="Manrope Medium"/>
              </a:rPr>
              <a:t>Επιλογή διανομής Linux</a:t>
            </a:r>
            <a:endParaRPr sz="1200">
              <a:solidFill>
                <a:schemeClr val="lt1"/>
              </a:solidFill>
              <a:latin typeface="Manrope"/>
              <a:ea typeface="Manrope"/>
              <a:cs typeface="Manrope"/>
              <a:sym typeface="Manrope"/>
            </a:endParaRPr>
          </a:p>
        </p:txBody>
      </p:sp>
      <p:graphicFrame>
        <p:nvGraphicFramePr>
          <p:cNvPr id="1100" name="Google Shape;1100;p62"/>
          <p:cNvGraphicFramePr/>
          <p:nvPr/>
        </p:nvGraphicFramePr>
        <p:xfrm>
          <a:off x="562013" y="1377050"/>
          <a:ext cx="3000000" cy="3000000"/>
        </p:xfrm>
        <a:graphic>
          <a:graphicData uri="http://schemas.openxmlformats.org/drawingml/2006/table">
            <a:tbl>
              <a:tblPr>
                <a:noFill/>
                <a:tableStyleId>{83DE8FBA-918E-4FB6-99A7-65B2E045212B}</a:tableStyleId>
              </a:tblPr>
              <a:tblGrid>
                <a:gridCol w="2954900"/>
                <a:gridCol w="2954900"/>
                <a:gridCol w="2110150"/>
              </a:tblGrid>
              <a:tr h="479375">
                <a:tc>
                  <a:txBody>
                    <a:bodyPr/>
                    <a:lstStyle/>
                    <a:p>
                      <a:pPr indent="0" lvl="0" marL="0" rtl="0" algn="l">
                        <a:spcBef>
                          <a:spcPts val="0"/>
                        </a:spcBef>
                        <a:spcAft>
                          <a:spcPts val="0"/>
                        </a:spcAft>
                        <a:buNone/>
                      </a:pPr>
                      <a:r>
                        <a:rPr b="1" lang="en"/>
                        <a:t>Μ</a:t>
                      </a:r>
                      <a:r>
                        <a:rPr b="1" lang="en"/>
                        <a:t>έγεθος RAM</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Έτος κυκλοφορίας υπολογιστή</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b="1" lang="en"/>
                        <a:t>Διανομ</a:t>
                      </a:r>
                      <a:r>
                        <a:rPr b="1" lang="en"/>
                        <a:t>ή</a:t>
                      </a:r>
                      <a:endParaRPr b="1"/>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690925">
                <a:tc>
                  <a:txBody>
                    <a:bodyPr/>
                    <a:lstStyle/>
                    <a:p>
                      <a:pPr indent="0" lvl="0" marL="0" rtl="0" algn="l">
                        <a:spcBef>
                          <a:spcPts val="0"/>
                        </a:spcBef>
                        <a:spcAft>
                          <a:spcPts val="0"/>
                        </a:spcAft>
                        <a:buNone/>
                      </a:pPr>
                      <a:r>
                        <a:rPr b="1" lang="en"/>
                        <a:t>2-4 GB</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2010-2015</a:t>
                      </a:r>
                      <a:endParaRPr b="1"/>
                    </a:p>
                  </a:txBody>
                  <a:tcPr marT="91425" marB="91425" marR="91425" marL="91425">
                    <a:lnT cap="flat" cmpd="sng" w="9525">
                      <a:solidFill>
                        <a:srgbClr val="9E9E9E"/>
                      </a:solidFill>
                      <a:prstDash val="solid"/>
                      <a:round/>
                      <a:headEnd len="sm" w="sm" type="none"/>
                      <a:tailEnd len="sm" w="sm" type="none"/>
                    </a:lnT>
                  </a:tcPr>
                </a:tc>
                <a:tc>
                  <a:txBody>
                    <a:bodyPr/>
                    <a:lstStyle/>
                    <a:p>
                      <a:pPr indent="0" lvl="0" marL="0" rtl="0" algn="l">
                        <a:spcBef>
                          <a:spcPts val="0"/>
                        </a:spcBef>
                        <a:spcAft>
                          <a:spcPts val="0"/>
                        </a:spcAft>
                        <a:buNone/>
                      </a:pPr>
                      <a:r>
                        <a:rPr b="1" lang="en"/>
                        <a:t>Lubuntu, Xubuntu</a:t>
                      </a:r>
                      <a:endParaRPr b="1"/>
                    </a:p>
                  </a:txBody>
                  <a:tcPr marT="91425" marB="91425" marR="91425" marL="91425">
                    <a:lnT cap="flat" cmpd="sng" w="9525">
                      <a:solidFill>
                        <a:srgbClr val="9E9E9E"/>
                      </a:solidFill>
                      <a:prstDash val="solid"/>
                      <a:round/>
                      <a:headEnd len="sm" w="sm" type="none"/>
                      <a:tailEnd len="sm" w="sm" type="none"/>
                    </a:lnT>
                  </a:tcPr>
                </a:tc>
              </a:tr>
              <a:tr h="479375">
                <a:tc>
                  <a:txBody>
                    <a:bodyPr/>
                    <a:lstStyle/>
                    <a:p>
                      <a:pPr indent="0" lvl="0" marL="0" rtl="0" algn="l">
                        <a:spcBef>
                          <a:spcPts val="0"/>
                        </a:spcBef>
                        <a:spcAft>
                          <a:spcPts val="0"/>
                        </a:spcAft>
                        <a:buNone/>
                      </a:pPr>
                      <a:r>
                        <a:rPr b="1" lang="en"/>
                        <a:t>4-8 GB</a:t>
                      </a:r>
                      <a:endParaRPr b="1"/>
                    </a:p>
                  </a:txBody>
                  <a:tcPr marT="91425" marB="91425" marR="91425" marL="91425"/>
                </a:tc>
                <a:tc>
                  <a:txBody>
                    <a:bodyPr/>
                    <a:lstStyle/>
                    <a:p>
                      <a:pPr indent="0" lvl="0" marL="0" rtl="0" algn="l">
                        <a:spcBef>
                          <a:spcPts val="0"/>
                        </a:spcBef>
                        <a:spcAft>
                          <a:spcPts val="0"/>
                        </a:spcAft>
                        <a:buNone/>
                      </a:pPr>
                      <a:r>
                        <a:rPr b="1" lang="en"/>
                        <a:t>2015-2020</a:t>
                      </a:r>
                      <a:endParaRPr b="1"/>
                    </a:p>
                  </a:txBody>
                  <a:tcPr marT="91425" marB="91425" marR="91425" marL="91425"/>
                </a:tc>
                <a:tc>
                  <a:txBody>
                    <a:bodyPr/>
                    <a:lstStyle/>
                    <a:p>
                      <a:pPr indent="0" lvl="0" marL="0" rtl="0" algn="l">
                        <a:spcBef>
                          <a:spcPts val="0"/>
                        </a:spcBef>
                        <a:spcAft>
                          <a:spcPts val="0"/>
                        </a:spcAft>
                        <a:buNone/>
                      </a:pPr>
                      <a:r>
                        <a:rPr b="1" lang="en"/>
                        <a:t>Linux Mint, Zorin OS Lite</a:t>
                      </a:r>
                      <a:endParaRPr b="1"/>
                    </a:p>
                  </a:txBody>
                  <a:tcPr marT="91425" marB="91425" marR="91425" marL="91425"/>
                </a:tc>
              </a:tr>
              <a:tr h="357250">
                <a:tc>
                  <a:txBody>
                    <a:bodyPr/>
                    <a:lstStyle/>
                    <a:p>
                      <a:pPr indent="0" lvl="0" marL="0" rtl="0" algn="l">
                        <a:spcBef>
                          <a:spcPts val="0"/>
                        </a:spcBef>
                        <a:spcAft>
                          <a:spcPts val="0"/>
                        </a:spcAft>
                        <a:buNone/>
                      </a:pPr>
                      <a:r>
                        <a:rPr b="1" lang="en"/>
                        <a:t>8+ GB</a:t>
                      </a:r>
                      <a:endParaRPr b="1"/>
                    </a:p>
                  </a:txBody>
                  <a:tcPr marT="91425" marB="91425" marR="91425" marL="91425"/>
                </a:tc>
                <a:tc>
                  <a:txBody>
                    <a:bodyPr/>
                    <a:lstStyle/>
                    <a:p>
                      <a:pPr indent="0" lvl="0" marL="0" rtl="0" algn="l">
                        <a:spcBef>
                          <a:spcPts val="0"/>
                        </a:spcBef>
                        <a:spcAft>
                          <a:spcPts val="0"/>
                        </a:spcAft>
                        <a:buNone/>
                      </a:pPr>
                      <a:r>
                        <a:rPr b="1" lang="en"/>
                        <a:t>2020-μ</a:t>
                      </a:r>
                      <a:r>
                        <a:rPr b="1" lang="en"/>
                        <a:t>έχρι τώρα</a:t>
                      </a:r>
                      <a:endParaRPr b="1"/>
                    </a:p>
                  </a:txBody>
                  <a:tcPr marT="91425" marB="91425" marR="91425" marL="91425"/>
                </a:tc>
                <a:tc>
                  <a:txBody>
                    <a:bodyPr/>
                    <a:lstStyle/>
                    <a:p>
                      <a:pPr indent="0" lvl="0" marL="0" rtl="0" algn="l">
                        <a:spcBef>
                          <a:spcPts val="0"/>
                        </a:spcBef>
                        <a:spcAft>
                          <a:spcPts val="0"/>
                        </a:spcAft>
                        <a:buNone/>
                      </a:pPr>
                      <a:r>
                        <a:rPr b="1" lang="en"/>
                        <a:t>Ubuntu, Kubuntu, Zorin OS</a:t>
                      </a:r>
                      <a:endParaRPr b="1"/>
                    </a:p>
                  </a:txBody>
                  <a:tcPr marT="91425" marB="91425" marR="91425" marL="91425"/>
                </a:tc>
              </a:tr>
            </a:tbl>
          </a:graphicData>
        </a:graphic>
      </p:graphicFrame>
      <p:sp>
        <p:nvSpPr>
          <p:cNvPr id="1101" name="Google Shape;1101;p62"/>
          <p:cNvSpPr txBox="1"/>
          <p:nvPr/>
        </p:nvSpPr>
        <p:spPr>
          <a:xfrm>
            <a:off x="1114975" y="3654175"/>
            <a:ext cx="46878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200">
              <a:solidFill>
                <a:schemeClr val="lt1"/>
              </a:solidFill>
              <a:latin typeface="Manrope"/>
              <a:ea typeface="Manrope"/>
              <a:cs typeface="Manrope"/>
              <a:sym typeface="Manrope"/>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5" name="Shape 1105"/>
        <p:cNvGrpSpPr/>
        <p:nvPr/>
      </p:nvGrpSpPr>
      <p:grpSpPr>
        <a:xfrm>
          <a:off x="0" y="0"/>
          <a:ext cx="0" cy="0"/>
          <a:chOff x="0" y="0"/>
          <a:chExt cx="0" cy="0"/>
        </a:xfrm>
      </p:grpSpPr>
      <p:sp>
        <p:nvSpPr>
          <p:cNvPr id="1106" name="Google Shape;1106;p63"/>
          <p:cNvSpPr txBox="1"/>
          <p:nvPr/>
        </p:nvSpPr>
        <p:spPr>
          <a:xfrm>
            <a:off x="584325" y="757350"/>
            <a:ext cx="7880100" cy="3869700"/>
          </a:xfrm>
          <a:prstGeom prst="rect">
            <a:avLst/>
          </a:prstGeom>
          <a:noFill/>
          <a:ln>
            <a:noFill/>
          </a:ln>
        </p:spPr>
        <p:txBody>
          <a:bodyPr anchorCtr="0" anchor="t" bIns="91425" lIns="91425" spcFirstLastPara="1" rIns="91425" wrap="square" tIns="91425">
            <a:spAutoFit/>
          </a:bodyPr>
          <a:lstStyle/>
          <a:p>
            <a:pPr indent="-317500" lvl="0" marL="457200" rtl="0" algn="l">
              <a:lnSpc>
                <a:spcPct val="115000"/>
              </a:lnSpc>
              <a:spcBef>
                <a:spcPts val="0"/>
              </a:spcBef>
              <a:spcAft>
                <a:spcPts val="0"/>
              </a:spcAft>
              <a:buSzPts val="1400"/>
              <a:buFont typeface="Manrope"/>
              <a:buChar char="●"/>
            </a:pPr>
            <a:r>
              <a:rPr lang="en">
                <a:latin typeface="Manrope"/>
                <a:ea typeface="Manrope"/>
                <a:cs typeface="Manrope"/>
                <a:sym typeface="Manrope"/>
              </a:rPr>
              <a:t>Προτείνουμε διανομές </a:t>
            </a:r>
            <a:r>
              <a:rPr b="1" lang="en">
                <a:latin typeface="Manrope"/>
                <a:ea typeface="Manrope"/>
                <a:cs typeface="Manrope"/>
                <a:sym typeface="Manrope"/>
              </a:rPr>
              <a:t>Ubuntu</a:t>
            </a:r>
            <a:r>
              <a:rPr lang="en">
                <a:latin typeface="Manrope"/>
                <a:ea typeface="Manrope"/>
                <a:cs typeface="Manrope"/>
                <a:sym typeface="Manrope"/>
              </a:rPr>
              <a:t> ή </a:t>
            </a:r>
            <a:r>
              <a:rPr b="1" lang="en">
                <a:latin typeface="Manrope"/>
                <a:ea typeface="Manrope"/>
                <a:cs typeface="Manrope"/>
                <a:sym typeface="Manrope"/>
              </a:rPr>
              <a:t>Ubuntu-based</a:t>
            </a:r>
            <a:r>
              <a:rPr lang="en">
                <a:latin typeface="Manrope"/>
                <a:ea typeface="Manrope"/>
                <a:cs typeface="Manrope"/>
                <a:sym typeface="Manrope"/>
              </a:rPr>
              <a:t>, καθώς πληρούν τις προδιαγραφές για εφαρμογές της σχολής.</a:t>
            </a:r>
            <a:endParaRPr>
              <a:latin typeface="Manrope"/>
              <a:ea typeface="Manrope"/>
              <a:cs typeface="Manrope"/>
              <a:sym typeface="Manrope"/>
            </a:endParaRPr>
          </a:p>
          <a:p>
            <a:pPr indent="0" lvl="0" marL="914400" rtl="0" algn="l">
              <a:lnSpc>
                <a:spcPct val="115000"/>
              </a:lnSpc>
              <a:spcBef>
                <a:spcPts val="0"/>
              </a:spcBef>
              <a:spcAft>
                <a:spcPts val="0"/>
              </a:spcAft>
              <a:buNone/>
            </a:pPr>
            <a:r>
              <a:t/>
            </a:r>
            <a:endParaRPr>
              <a:latin typeface="Manrope"/>
              <a:ea typeface="Manrope"/>
              <a:cs typeface="Manrope"/>
              <a:sym typeface="Manrope"/>
            </a:endParaRPr>
          </a:p>
          <a:p>
            <a:pPr indent="-317500" lvl="0" marL="457200" rtl="0" algn="l">
              <a:lnSpc>
                <a:spcPct val="115000"/>
              </a:lnSpc>
              <a:spcBef>
                <a:spcPts val="0"/>
              </a:spcBef>
              <a:spcAft>
                <a:spcPts val="0"/>
              </a:spcAft>
              <a:buSzPts val="1400"/>
              <a:buFont typeface="Manrope"/>
              <a:buChar char="●"/>
            </a:pPr>
            <a:r>
              <a:rPr lang="en">
                <a:latin typeface="Manrope"/>
                <a:ea typeface="Manrope"/>
                <a:cs typeface="Manrope"/>
                <a:sym typeface="Manrope"/>
              </a:rPr>
              <a:t>Εννοείται διανομές όπως το </a:t>
            </a:r>
            <a:r>
              <a:rPr b="1" lang="en">
                <a:latin typeface="Manrope"/>
                <a:ea typeface="Manrope"/>
                <a:cs typeface="Manrope"/>
                <a:sym typeface="Manrope"/>
              </a:rPr>
              <a:t>Linux Mint</a:t>
            </a:r>
            <a:r>
              <a:rPr lang="en">
                <a:latin typeface="Manrope"/>
                <a:ea typeface="Manrope"/>
                <a:cs typeface="Manrope"/>
                <a:sym typeface="Manrope"/>
              </a:rPr>
              <a:t> χρησιμοποιούνται και σε σύγχρονα μηχανήματα. Ο πίνακας αυτός δείχνει μέχρι τι μπορεί να σηκώσει ένα μηχάνημα.</a:t>
            </a:r>
            <a:endParaRPr>
              <a:latin typeface="Manrope"/>
              <a:ea typeface="Manrope"/>
              <a:cs typeface="Manrope"/>
              <a:sym typeface="Manrope"/>
            </a:endParaRPr>
          </a:p>
          <a:p>
            <a:pPr indent="0" lvl="0" marL="914400" rtl="0" algn="l">
              <a:lnSpc>
                <a:spcPct val="115000"/>
              </a:lnSpc>
              <a:spcBef>
                <a:spcPts val="0"/>
              </a:spcBef>
              <a:spcAft>
                <a:spcPts val="0"/>
              </a:spcAft>
              <a:buNone/>
            </a:pPr>
            <a:r>
              <a:t/>
            </a:r>
            <a:endParaRPr>
              <a:latin typeface="Manrope"/>
              <a:ea typeface="Manrope"/>
              <a:cs typeface="Manrope"/>
              <a:sym typeface="Manrope"/>
            </a:endParaRPr>
          </a:p>
          <a:p>
            <a:pPr indent="-317500" lvl="0" marL="457200" rtl="0" algn="l">
              <a:lnSpc>
                <a:spcPct val="115000"/>
              </a:lnSpc>
              <a:spcBef>
                <a:spcPts val="0"/>
              </a:spcBef>
              <a:spcAft>
                <a:spcPts val="0"/>
              </a:spcAft>
              <a:buSzPts val="1400"/>
              <a:buFont typeface="Manrope"/>
              <a:buChar char="●"/>
            </a:pPr>
            <a:r>
              <a:rPr lang="en">
                <a:latin typeface="Manrope"/>
                <a:ea typeface="Manrope"/>
                <a:cs typeface="Manrope"/>
                <a:sym typeface="Manrope"/>
              </a:rPr>
              <a:t>Υπάρχουν πάρα πολλές διάσημες διανομές που δεν υπάρχουν στον πίνακα όπως </a:t>
            </a:r>
            <a:r>
              <a:rPr b="1" lang="en">
                <a:latin typeface="Manrope"/>
                <a:ea typeface="Manrope"/>
                <a:cs typeface="Manrope"/>
                <a:sym typeface="Manrope"/>
              </a:rPr>
              <a:t>Debian</a:t>
            </a:r>
            <a:r>
              <a:rPr lang="en">
                <a:latin typeface="Manrope"/>
                <a:ea typeface="Manrope"/>
                <a:cs typeface="Manrope"/>
                <a:sym typeface="Manrope"/>
              </a:rPr>
              <a:t>, </a:t>
            </a:r>
            <a:r>
              <a:rPr b="1" lang="en">
                <a:latin typeface="Manrope"/>
                <a:ea typeface="Manrope"/>
                <a:cs typeface="Manrope"/>
                <a:sym typeface="Manrope"/>
              </a:rPr>
              <a:t>Fedora</a:t>
            </a:r>
            <a:r>
              <a:rPr lang="en">
                <a:latin typeface="Manrope"/>
                <a:ea typeface="Manrope"/>
                <a:cs typeface="Manrope"/>
                <a:sym typeface="Manrope"/>
              </a:rPr>
              <a:t>, </a:t>
            </a:r>
            <a:r>
              <a:rPr b="1" lang="en">
                <a:latin typeface="Manrope"/>
                <a:ea typeface="Manrope"/>
                <a:cs typeface="Manrope"/>
                <a:sym typeface="Manrope"/>
              </a:rPr>
              <a:t>NixOS</a:t>
            </a:r>
            <a:r>
              <a:rPr lang="en">
                <a:latin typeface="Manrope"/>
                <a:ea typeface="Manrope"/>
                <a:cs typeface="Manrope"/>
                <a:sym typeface="Manrope"/>
              </a:rPr>
              <a:t>, </a:t>
            </a:r>
            <a:r>
              <a:rPr b="1" lang="en">
                <a:latin typeface="Manrope"/>
                <a:ea typeface="Manrope"/>
                <a:cs typeface="Manrope"/>
                <a:sym typeface="Manrope"/>
              </a:rPr>
              <a:t>Arch Linux</a:t>
            </a:r>
            <a:r>
              <a:rPr lang="en">
                <a:latin typeface="Manrope"/>
                <a:ea typeface="Manrope"/>
                <a:cs typeface="Manrope"/>
                <a:sym typeface="Manrope"/>
              </a:rPr>
              <a:t> κλπ. Αν επιθυμε</a:t>
            </a:r>
            <a:r>
              <a:rPr lang="en">
                <a:latin typeface="Manrope"/>
                <a:ea typeface="Manrope"/>
                <a:cs typeface="Manrope"/>
                <a:sym typeface="Manrope"/>
              </a:rPr>
              <a:t>ίτε να δοκιμάσετε κάποια από αυτές, προτείνουμε να ψαχτείτε και να δείτε τι μπορεί να σας προσφέρει. </a:t>
            </a:r>
            <a:endParaRPr>
              <a:latin typeface="Manrope"/>
              <a:ea typeface="Manrope"/>
              <a:cs typeface="Manrope"/>
              <a:sym typeface="Manrope"/>
            </a:endParaRPr>
          </a:p>
          <a:p>
            <a:pPr indent="0" lvl="0" marL="0" rtl="0" algn="l">
              <a:lnSpc>
                <a:spcPct val="115000"/>
              </a:lnSpc>
              <a:spcBef>
                <a:spcPts val="0"/>
              </a:spcBef>
              <a:spcAft>
                <a:spcPts val="0"/>
              </a:spcAft>
              <a:buNone/>
            </a:pPr>
            <a:r>
              <a:t/>
            </a:r>
            <a:endParaRPr>
              <a:latin typeface="Manrope"/>
              <a:ea typeface="Manrope"/>
              <a:cs typeface="Manrope"/>
              <a:sym typeface="Manrope"/>
            </a:endParaRPr>
          </a:p>
          <a:p>
            <a:pPr indent="-317500" lvl="0" marL="457200" rtl="0" algn="l">
              <a:lnSpc>
                <a:spcPct val="115000"/>
              </a:lnSpc>
              <a:spcBef>
                <a:spcPts val="0"/>
              </a:spcBef>
              <a:spcAft>
                <a:spcPts val="0"/>
              </a:spcAft>
              <a:buSzPts val="1400"/>
              <a:buFont typeface="Manrope"/>
              <a:buChar char="●"/>
            </a:pPr>
            <a:r>
              <a:rPr lang="en">
                <a:latin typeface="Manrope"/>
                <a:ea typeface="Manrope"/>
                <a:cs typeface="Manrope"/>
                <a:sym typeface="Manrope"/>
              </a:rPr>
              <a:t>Αν δεν είστε σίγουροι για το </a:t>
            </a:r>
            <a:r>
              <a:rPr lang="en">
                <a:latin typeface="Manrope"/>
                <a:ea typeface="Manrope"/>
                <a:cs typeface="Manrope"/>
                <a:sym typeface="Manrope"/>
              </a:rPr>
              <a:t>αν</a:t>
            </a:r>
            <a:r>
              <a:rPr lang="en">
                <a:latin typeface="Manrope"/>
                <a:ea typeface="Manrope"/>
                <a:cs typeface="Manrope"/>
                <a:sym typeface="Manrope"/>
              </a:rPr>
              <a:t> χρειάζεται να βάλετε Linux ή όχι, μπορείτε να δοκιμάσετε το </a:t>
            </a:r>
            <a:r>
              <a:rPr b="1" lang="en" u="sng">
                <a:solidFill>
                  <a:schemeClr val="hlink"/>
                </a:solidFill>
                <a:latin typeface="Manrope"/>
                <a:ea typeface="Manrope"/>
                <a:cs typeface="Manrope"/>
                <a:sym typeface="Manrope"/>
                <a:hlinkClick r:id="rId3"/>
              </a:rPr>
              <a:t>WSL</a:t>
            </a:r>
            <a:r>
              <a:rPr lang="en">
                <a:latin typeface="Manrope"/>
                <a:ea typeface="Manrope"/>
                <a:cs typeface="Manrope"/>
                <a:sym typeface="Manrope"/>
              </a:rPr>
              <a:t> ή να κατεβάσετε Linux σε μία </a:t>
            </a:r>
            <a:r>
              <a:rPr b="1" lang="en" u="sng">
                <a:solidFill>
                  <a:schemeClr val="hlink"/>
                </a:solidFill>
                <a:latin typeface="Manrope"/>
                <a:ea typeface="Manrope"/>
                <a:cs typeface="Manrope"/>
                <a:sym typeface="Manrope"/>
                <a:hlinkClick r:id="rId4"/>
              </a:rPr>
              <a:t>Εικονική Μηχανή</a:t>
            </a:r>
            <a:r>
              <a:rPr lang="en">
                <a:latin typeface="Manrope"/>
                <a:ea typeface="Manrope"/>
                <a:cs typeface="Manrope"/>
                <a:sym typeface="Manrope"/>
              </a:rPr>
              <a:t> (= Virtual Machine / VM). Έτσι, θα έχετε ένα σύστημα Linux μέσα στα Windows. Για να έχετε έναν μπούσουλα, μπορείτε να παρακολουθήσετε ένα βίντεο - </a:t>
            </a:r>
            <a:r>
              <a:rPr lang="en" u="sng">
                <a:solidFill>
                  <a:schemeClr val="hlink"/>
                </a:solidFill>
                <a:latin typeface="Manrope"/>
                <a:ea typeface="Manrope"/>
                <a:cs typeface="Manrope"/>
                <a:sym typeface="Manrope"/>
                <a:hlinkClick r:id="rId5"/>
              </a:rPr>
              <a:t>οδηγό εγκατάστασης Ubuntu μέσω της εφαρμογής VirtualBox</a:t>
            </a:r>
            <a:endParaRPr>
              <a:latin typeface="Manrope"/>
              <a:ea typeface="Manrope"/>
              <a:cs typeface="Manrope"/>
              <a:sym typeface="Manrope"/>
            </a:endParaRPr>
          </a:p>
        </p:txBody>
      </p:sp>
      <p:sp>
        <p:nvSpPr>
          <p:cNvPr id="1107" name="Google Shape;1107;p63"/>
          <p:cNvSpPr txBox="1"/>
          <p:nvPr/>
        </p:nvSpPr>
        <p:spPr>
          <a:xfrm>
            <a:off x="1341000" y="157050"/>
            <a:ext cx="6462000" cy="600300"/>
          </a:xfrm>
          <a:prstGeom prst="rect">
            <a:avLst/>
          </a:prstGeom>
          <a:noFill/>
          <a:ln>
            <a:noFill/>
          </a:ln>
        </p:spPr>
        <p:txBody>
          <a:bodyPr anchorCtr="0" anchor="t" bIns="91425" lIns="91425" spcFirstLastPara="1" rIns="91425" wrap="square" tIns="91425">
            <a:spAutoFit/>
          </a:bodyPr>
          <a:lstStyle/>
          <a:p>
            <a:pPr indent="0" lvl="0" marL="0" rtl="0" algn="ctr">
              <a:lnSpc>
                <a:spcPct val="90000"/>
              </a:lnSpc>
              <a:spcBef>
                <a:spcPts val="0"/>
              </a:spcBef>
              <a:spcAft>
                <a:spcPts val="0"/>
              </a:spcAft>
              <a:buNone/>
            </a:pPr>
            <a:r>
              <a:rPr lang="en" sz="3000">
                <a:solidFill>
                  <a:schemeClr val="lt1"/>
                </a:solidFill>
                <a:latin typeface="Manrope Medium"/>
                <a:ea typeface="Manrope Medium"/>
                <a:cs typeface="Manrope Medium"/>
                <a:sym typeface="Manrope Medium"/>
              </a:rPr>
              <a:t>Επιλογή διανομής Linux - συν</a:t>
            </a:r>
            <a:r>
              <a:rPr lang="en" sz="3000">
                <a:solidFill>
                  <a:schemeClr val="lt1"/>
                </a:solidFill>
                <a:latin typeface="Manrope Medium"/>
                <a:ea typeface="Manrope Medium"/>
                <a:cs typeface="Manrope Medium"/>
                <a:sym typeface="Manrope Medium"/>
              </a:rPr>
              <a:t>έχεια</a:t>
            </a:r>
            <a:endParaRPr sz="1200">
              <a:solidFill>
                <a:schemeClr val="lt1"/>
              </a:solidFill>
              <a:latin typeface="Manrope"/>
              <a:ea typeface="Manrope"/>
              <a:cs typeface="Manrope"/>
              <a:sym typeface="Manrope"/>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1" name="Shape 1111"/>
        <p:cNvGrpSpPr/>
        <p:nvPr/>
      </p:nvGrpSpPr>
      <p:grpSpPr>
        <a:xfrm>
          <a:off x="0" y="0"/>
          <a:ext cx="0" cy="0"/>
          <a:chOff x="0" y="0"/>
          <a:chExt cx="0" cy="0"/>
        </a:xfrm>
      </p:grpSpPr>
      <p:pic>
        <p:nvPicPr>
          <p:cNvPr id="1112" name="Google Shape;1112;p64" title="Screenshot_20250924_170333.png"/>
          <p:cNvPicPr preferRelativeResize="0"/>
          <p:nvPr/>
        </p:nvPicPr>
        <p:blipFill>
          <a:blip r:embed="rId3">
            <a:alphaModFix/>
          </a:blip>
          <a:stretch>
            <a:fillRect/>
          </a:stretch>
        </p:blipFill>
        <p:spPr>
          <a:xfrm>
            <a:off x="-353450" y="-406475"/>
            <a:ext cx="9621050" cy="5759250"/>
          </a:xfrm>
          <a:prstGeom prst="rect">
            <a:avLst/>
          </a:prstGeom>
          <a:noFill/>
          <a:ln>
            <a:noFill/>
          </a:ln>
        </p:spPr>
      </p:pic>
      <p:sp>
        <p:nvSpPr>
          <p:cNvPr id="1113" name="Google Shape;1113;p64"/>
          <p:cNvSpPr/>
          <p:nvPr/>
        </p:nvSpPr>
        <p:spPr>
          <a:xfrm flipH="1" rot="-999742">
            <a:off x="1626115" y="409823"/>
            <a:ext cx="2634521" cy="1774603"/>
          </a:xfrm>
          <a:prstGeom prst="cloudCallout">
            <a:avLst>
              <a:gd fmla="val -35463" name="adj1"/>
              <a:gd fmla="val 85661" name="adj2"/>
            </a:avLst>
          </a:prstGeom>
          <a:solidFill>
            <a:schemeClr val="accent6"/>
          </a:solidFill>
          <a:ln cap="flat" cmpd="sng" w="9525">
            <a:solidFill>
              <a:srgbClr val="F3F3F3"/>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Manrope"/>
              <a:ea typeface="Manrope"/>
              <a:cs typeface="Manrope"/>
              <a:sym typeface="Manrope"/>
            </a:endParaRPr>
          </a:p>
        </p:txBody>
      </p:sp>
      <p:sp>
        <p:nvSpPr>
          <p:cNvPr id="1114" name="Google Shape;1114;p64"/>
          <p:cNvSpPr txBox="1"/>
          <p:nvPr/>
        </p:nvSpPr>
        <p:spPr>
          <a:xfrm>
            <a:off x="2084925" y="1020075"/>
            <a:ext cx="1716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solidFill>
                  <a:schemeClr val="lt1"/>
                </a:solidFill>
                <a:latin typeface="Manrope"/>
                <a:ea typeface="Manrope"/>
                <a:cs typeface="Manrope"/>
                <a:sym typeface="Manrope"/>
              </a:rPr>
              <a:t>Thank you &amp; keep programming!</a:t>
            </a:r>
            <a:endParaRPr sz="1200">
              <a:solidFill>
                <a:schemeClr val="lt1"/>
              </a:solidFill>
              <a:latin typeface="Manrope"/>
              <a:ea typeface="Manrope"/>
              <a:cs typeface="Manrope"/>
              <a:sym typeface="Manrope"/>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APER AGENDA">
  <a:themeElements>
    <a:clrScheme name="Simple Light">
      <a:dk1>
        <a:srgbClr val="E9E4DB"/>
      </a:dk1>
      <a:lt1>
        <a:srgbClr val="131313"/>
      </a:lt1>
      <a:dk2>
        <a:srgbClr val="E96A64"/>
      </a:dk2>
      <a:lt2>
        <a:srgbClr val="299F9C"/>
      </a:lt2>
      <a:accent1>
        <a:srgbClr val="C0534D"/>
      </a:accent1>
      <a:accent2>
        <a:srgbClr val="207D7B"/>
      </a:accent2>
      <a:accent3>
        <a:srgbClr val="6E9960"/>
      </a:accent3>
      <a:accent4>
        <a:srgbClr val="444746"/>
      </a:accent4>
      <a:accent5>
        <a:srgbClr val="CDC7B9"/>
      </a:accent5>
      <a:accent6>
        <a:srgbClr val="F5F5F5"/>
      </a:accent6>
      <a:hlink>
        <a:srgbClr val="577D4A"/>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