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59" r:id="rId9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標楷體" pitchFamily="65" charset="-120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標楷體" pitchFamily="65" charset="-120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標楷體" pitchFamily="65" charset="-120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標楷體" pitchFamily="65" charset="-120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標楷體" pitchFamily="65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FF"/>
    <a:srgbClr val="FF3300"/>
    <a:srgbClr val="FCD5B4"/>
    <a:srgbClr val="FF9900"/>
    <a:srgbClr val="FF4D4D"/>
    <a:srgbClr val="FFFF99"/>
    <a:srgbClr val="FF6600"/>
    <a:srgbClr val="CC0000"/>
    <a:srgbClr val="CCFFCC"/>
    <a:srgbClr val="CC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2" autoAdjust="0"/>
    <p:restoredTop sz="95051" autoAdjust="0"/>
  </p:normalViewPr>
  <p:slideViewPr>
    <p:cSldViewPr snapToGrid="0">
      <p:cViewPr varScale="1">
        <p:scale>
          <a:sx n="92" d="100"/>
          <a:sy n="92" d="100"/>
        </p:scale>
        <p:origin x="-630" y="-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2736" y="-114"/>
      </p:cViewPr>
      <p:guideLst>
        <p:guide orient="horz" pos="3223"/>
        <p:guide pos="2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53508-FDD0-4A84-A63E-818563452EEF}" type="datetimeFigureOut">
              <a:rPr lang="zh-TW" altLang="en-US" smtClean="0"/>
              <a:pPr/>
              <a:t>2021/11/29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059BD-EBBE-4C6E-8324-5392910D260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DD10BCFA-F5F8-456C-92D0-45235B380C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="" xmlns:a16="http://schemas.microsoft.com/office/drawing/2014/main" id="{FDC204DE-21BF-4B4E-946D-E6E908C56D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="" xmlns:a16="http://schemas.microsoft.com/office/drawing/2014/main" id="{E41829EB-D417-334F-9F95-16EE885D09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478292" y="1049638"/>
            <a:ext cx="2187417" cy="1163308"/>
          </a:xfrm>
          <a:prstGeom prst="rect">
            <a:avLst/>
          </a:prstGeom>
        </p:spPr>
      </p:pic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457200" y="2143125"/>
            <a:ext cx="8229600" cy="857250"/>
          </a:xfrm>
        </p:spPr>
        <p:txBody>
          <a:bodyPr>
            <a:normAutofit/>
          </a:bodyPr>
          <a:lstStyle>
            <a:lvl1pPr algn="ctr">
              <a:defRPr sz="35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altLang="zh-TW" dirty="0" smtClean="0"/>
              <a:t>Project Name</a:t>
            </a:r>
            <a:endParaRPr lang="zh-TW" altLang="en-US" dirty="0"/>
          </a:p>
        </p:txBody>
      </p:sp>
      <p:sp>
        <p:nvSpPr>
          <p:cNvPr id="19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2614613" y="3114674"/>
            <a:ext cx="3914775" cy="1876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Presenter</a:t>
            </a:r>
          </a:p>
          <a:p>
            <a:r>
              <a:rPr lang="en-US" altLang="zh-TW" dirty="0" smtClean="0"/>
              <a:t>Position</a:t>
            </a:r>
          </a:p>
          <a:p>
            <a:r>
              <a:rPr lang="en-US" altLang="zh-TW" dirty="0" smtClean="0"/>
              <a:t>Division/Group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Date</a:t>
            </a:r>
            <a:endParaRPr lang="zh-TW" alt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66735" y="4642410"/>
            <a:ext cx="577265" cy="501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183092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896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rgbClr val="000066"/>
                </a:solidFill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57200" y="859536"/>
            <a:ext cx="8229600" cy="372160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2060"/>
                </a:solidFill>
              </a:defRPr>
            </a:lvl1pPr>
            <a:lvl2pPr>
              <a:defRPr sz="1400">
                <a:solidFill>
                  <a:srgbClr val="002060"/>
                </a:solidFill>
              </a:defRPr>
            </a:lvl2pPr>
            <a:lvl3pPr>
              <a:defRPr sz="1400">
                <a:solidFill>
                  <a:srgbClr val="002060"/>
                </a:solidFill>
              </a:defRPr>
            </a:lvl3pPr>
            <a:lvl4pPr>
              <a:defRPr sz="1400">
                <a:solidFill>
                  <a:srgbClr val="002060"/>
                </a:solidFill>
              </a:defRPr>
            </a:lvl4pPr>
            <a:lvl5pPr>
              <a:defRPr sz="1400">
                <a:solidFill>
                  <a:srgbClr val="002060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2C6FF8-734C-4260-A54C-B34D9987A56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61503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DBA5F16-A366-4008-A28D-A66462F55293}" type="datetimeFigureOut">
              <a:rPr lang="zh-TW" altLang="en-US" smtClean="0"/>
              <a:pPr/>
              <a:t>2021/11/29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201E167-E461-4259-86A7-1BA5F70434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="" xmlns:a16="http://schemas.microsoft.com/office/drawing/2014/main" id="{E51AC73E-F5ED-A14B-9E47-7194C3F0D0C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標題版面配置區 2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419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B2C6FF8-734C-4260-A54C-B34D9987A56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66735" y="4642410"/>
            <a:ext cx="577265" cy="501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0207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TD toolkits Introduction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曾煒翔</a:t>
            </a:r>
            <a:endParaRPr lang="en-US" altLang="zh-TW" dirty="0" smtClean="0"/>
          </a:p>
          <a:p>
            <a:r>
              <a:rPr lang="en-US" altLang="zh-TW" dirty="0" smtClean="0"/>
              <a:t>2021/12/01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/>
              <a:t>TR2 OPT calculator</a:t>
            </a:r>
            <a:endParaRPr lang="en-US" altLang="zh-TW" dirty="0" smtClean="0"/>
          </a:p>
          <a:p>
            <a:r>
              <a:rPr lang="en-US" altLang="zh-TW" dirty="0" smtClean="0"/>
              <a:t>RA explorer</a:t>
            </a:r>
          </a:p>
          <a:p>
            <a:pPr lvl="1"/>
            <a:r>
              <a:rPr lang="en-US" altLang="zh-TW" dirty="0" smtClean="0"/>
              <a:t>Objective</a:t>
            </a:r>
          </a:p>
          <a:p>
            <a:pPr lvl="1"/>
            <a:r>
              <a:rPr lang="en-US" altLang="zh-TW" dirty="0" smtClean="0"/>
              <a:t>Structures</a:t>
            </a:r>
          </a:p>
          <a:p>
            <a:pPr lvl="1"/>
            <a:r>
              <a:rPr lang="en-US" altLang="zh-TW" dirty="0" smtClean="0"/>
              <a:t>Implementation</a:t>
            </a:r>
          </a:p>
          <a:p>
            <a:pPr lvl="1"/>
            <a:r>
              <a:rPr lang="en-US" altLang="zh-TW" dirty="0" smtClean="0"/>
              <a:t>Process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2C6FF8-734C-4260-A54C-B34D9987A561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 explorer</a:t>
            </a:r>
            <a:endParaRPr 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C6FF8-734C-4260-A54C-B34D9987A561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2C6FF8-734C-4260-A54C-B34D9987A561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2C6FF8-734C-4260-A54C-B34D9987A561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2C6FF8-734C-4260-A54C-B34D9987A561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2C6FF8-734C-4260-A54C-B34D9987A561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E</a:t>
            </a:r>
            <a:r>
              <a:rPr lang="en-US" altLang="zh-TW" dirty="0" smtClean="0"/>
              <a:t>ND</a:t>
            </a:r>
            <a:endParaRPr lang="zh-TW" altLang="en-US" dirty="0"/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A443C47-63BF-42BE-9805-A67E6336FD92}" type="slidenum">
              <a:rPr lang="zh-TW" altLang="en-US" smtClean="0"/>
              <a:pPr/>
              <a:t>8</a:t>
            </a:fld>
            <a:endParaRPr lang="en-US" altLang="zh-TW" smtClean="0"/>
          </a:p>
        </p:txBody>
      </p:sp>
      <p:pic>
        <p:nvPicPr>
          <p:cNvPr id="5" name="圖片 4" descr="1610b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X_template_20210520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INX_template_20210520</Template>
  <TotalTime>284</TotalTime>
  <Words>31</Words>
  <Application>Microsoft Office PowerPoint</Application>
  <PresentationFormat>如螢幕大小 (16:9)</PresentationFormat>
  <Paragraphs>23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INX_template_20210520</vt:lpstr>
      <vt:lpstr>TD toolkits Introduction</vt:lpstr>
      <vt:lpstr>Outline</vt:lpstr>
      <vt:lpstr>RA explorer</vt:lpstr>
      <vt:lpstr>Objective</vt:lpstr>
      <vt:lpstr>Structure</vt:lpstr>
      <vt:lpstr>Implementation</vt:lpstr>
      <vt:lpstr>Process</vt:lpstr>
      <vt:lpstr>END</vt:lpstr>
    </vt:vector>
  </TitlesOfParts>
  <Company>Innolux Corp.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 toolkits Introduction</dc:title>
  <dc:creator>andrew.tseng</dc:creator>
  <cp:lastModifiedBy>andrew.tseng</cp:lastModifiedBy>
  <cp:revision>1</cp:revision>
  <dcterms:created xsi:type="dcterms:W3CDTF">2021-11-29T01:01:58Z</dcterms:created>
  <dcterms:modified xsi:type="dcterms:W3CDTF">2021-11-29T05:46:12Z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000800aa5a000000000001024140</vt:lpwstr>
  </property>
</Properties>
</file>