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8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1C47-DA51-4D15-8FE1-9AF39FC643D5}" type="datetimeFigureOut">
              <a:rPr lang="zh-TW" altLang="en-US" smtClean="0"/>
              <a:t>2021/11/12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8BD1F-328C-4500-8748-DB630D4598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7656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1C47-DA51-4D15-8FE1-9AF39FC643D5}" type="datetimeFigureOut">
              <a:rPr lang="zh-TW" altLang="en-US" smtClean="0"/>
              <a:t>2021/11/12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8BD1F-328C-4500-8748-DB630D4598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980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1C47-DA51-4D15-8FE1-9AF39FC643D5}" type="datetimeFigureOut">
              <a:rPr lang="zh-TW" altLang="en-US" smtClean="0"/>
              <a:t>2021/11/12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8BD1F-328C-4500-8748-DB630D4598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4121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1C47-DA51-4D15-8FE1-9AF39FC643D5}" type="datetimeFigureOut">
              <a:rPr lang="zh-TW" altLang="en-US" smtClean="0"/>
              <a:t>2021/11/12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8BD1F-328C-4500-8748-DB630D4598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5275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1C47-DA51-4D15-8FE1-9AF39FC643D5}" type="datetimeFigureOut">
              <a:rPr lang="zh-TW" altLang="en-US" smtClean="0"/>
              <a:t>2021/11/12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8BD1F-328C-4500-8748-DB630D4598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596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1C47-DA51-4D15-8FE1-9AF39FC643D5}" type="datetimeFigureOut">
              <a:rPr lang="zh-TW" altLang="en-US" smtClean="0"/>
              <a:t>2021/11/12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8BD1F-328C-4500-8748-DB630D4598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168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1C47-DA51-4D15-8FE1-9AF39FC643D5}" type="datetimeFigureOut">
              <a:rPr lang="zh-TW" altLang="en-US" smtClean="0"/>
              <a:t>2021/11/12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8BD1F-328C-4500-8748-DB630D4598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085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1C47-DA51-4D15-8FE1-9AF39FC643D5}" type="datetimeFigureOut">
              <a:rPr lang="zh-TW" altLang="en-US" smtClean="0"/>
              <a:t>2021/11/12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8BD1F-328C-4500-8748-DB630D4598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548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1C47-DA51-4D15-8FE1-9AF39FC643D5}" type="datetimeFigureOut">
              <a:rPr lang="zh-TW" altLang="en-US" smtClean="0"/>
              <a:t>2021/11/12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8BD1F-328C-4500-8748-DB630D4598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4257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1C47-DA51-4D15-8FE1-9AF39FC643D5}" type="datetimeFigureOut">
              <a:rPr lang="zh-TW" altLang="en-US" smtClean="0"/>
              <a:t>2021/11/12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8BD1F-328C-4500-8748-DB630D4598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398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1C47-DA51-4D15-8FE1-9AF39FC643D5}" type="datetimeFigureOut">
              <a:rPr lang="zh-TW" altLang="en-US" smtClean="0"/>
              <a:t>2021/11/12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8BD1F-328C-4500-8748-DB630D4598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9594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71C47-DA51-4D15-8FE1-9AF39FC643D5}" type="datetimeFigureOut">
              <a:rPr lang="zh-TW" altLang="en-US" smtClean="0"/>
              <a:t>2021/11/12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8BD1F-328C-4500-8748-DB630D4598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3716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r="45416"/>
          <a:stretch/>
        </p:blipFill>
        <p:spPr>
          <a:xfrm>
            <a:off x="1874670" y="787817"/>
            <a:ext cx="7749684" cy="502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130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2634916" y="791718"/>
            <a:ext cx="4896851" cy="1879293"/>
            <a:chOff x="2093495" y="1032349"/>
            <a:chExt cx="4896851" cy="1879293"/>
          </a:xfrm>
        </p:grpSpPr>
        <p:grpSp>
          <p:nvGrpSpPr>
            <p:cNvPr id="7" name="群組 6"/>
            <p:cNvGrpSpPr/>
            <p:nvPr/>
          </p:nvGrpSpPr>
          <p:grpSpPr>
            <a:xfrm>
              <a:off x="2093495" y="1503947"/>
              <a:ext cx="4896851" cy="336884"/>
              <a:chOff x="2093495" y="1503947"/>
              <a:chExt cx="4896851" cy="336884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2093495" y="1503947"/>
                <a:ext cx="1455821" cy="3368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3814010" y="1503947"/>
                <a:ext cx="1455821" cy="3368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5534525" y="1503947"/>
                <a:ext cx="1455821" cy="3368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8" name="群組 7"/>
            <p:cNvGrpSpPr/>
            <p:nvPr/>
          </p:nvGrpSpPr>
          <p:grpSpPr>
            <a:xfrm>
              <a:off x="2093495" y="2039352"/>
              <a:ext cx="4896851" cy="336884"/>
              <a:chOff x="2093495" y="1503947"/>
              <a:chExt cx="4896851" cy="336884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2093495" y="1503947"/>
                <a:ext cx="1455821" cy="3368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3814010" y="1503947"/>
                <a:ext cx="1455821" cy="3368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5534525" y="1503947"/>
                <a:ext cx="1455821" cy="3368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2" name="群組 11"/>
            <p:cNvGrpSpPr/>
            <p:nvPr/>
          </p:nvGrpSpPr>
          <p:grpSpPr>
            <a:xfrm>
              <a:off x="2093495" y="2574758"/>
              <a:ext cx="4896851" cy="336884"/>
              <a:chOff x="2093495" y="1503947"/>
              <a:chExt cx="4896851" cy="336884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2093495" y="1503947"/>
                <a:ext cx="1455821" cy="3368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3814010" y="1503947"/>
                <a:ext cx="1455821" cy="3368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5534525" y="1503947"/>
                <a:ext cx="1455821" cy="3368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6" name="文字方塊 15"/>
            <p:cNvSpPr txBox="1"/>
            <p:nvPr/>
          </p:nvSpPr>
          <p:spPr>
            <a:xfrm>
              <a:off x="2619715" y="1032349"/>
              <a:ext cx="4033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LC</a:t>
              </a:r>
              <a:endParaRPr lang="zh-TW" altLang="en-US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4340230" y="1032349"/>
              <a:ext cx="36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PI</a:t>
              </a:r>
              <a:endParaRPr lang="zh-TW" altLang="en-US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5877099" y="1032349"/>
              <a:ext cx="8766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Sealant</a:t>
              </a:r>
              <a:endParaRPr lang="zh-TW" altLang="en-US" dirty="0"/>
            </a:p>
          </p:txBody>
        </p:sp>
      </p:grpSp>
      <p:sp>
        <p:nvSpPr>
          <p:cNvPr id="19" name="文字方塊 18"/>
          <p:cNvSpPr txBox="1"/>
          <p:nvPr/>
        </p:nvSpPr>
        <p:spPr>
          <a:xfrm>
            <a:off x="216568" y="264695"/>
            <a:ext cx="110799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輸入介面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9514430" y="1"/>
            <a:ext cx="2665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</a:rPr>
              <a:t>http://10.56.216.45:3000/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581" y="2869533"/>
            <a:ext cx="1847850" cy="2800350"/>
          </a:xfrm>
          <a:prstGeom prst="rect">
            <a:avLst/>
          </a:prstGeom>
        </p:spPr>
      </p:pic>
      <p:sp>
        <p:nvSpPr>
          <p:cNvPr id="22" name="右大括弧 21"/>
          <p:cNvSpPr/>
          <p:nvPr/>
        </p:nvSpPr>
        <p:spPr>
          <a:xfrm>
            <a:off x="8337884" y="1263315"/>
            <a:ext cx="204537" cy="14076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8542421" y="178249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0070C0"/>
                </a:solidFill>
              </a:rPr>
              <a:t>下拉選單式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740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913586"/>
              </p:ext>
            </p:extLst>
          </p:nvPr>
        </p:nvGraphicFramePr>
        <p:xfrm>
          <a:off x="1428010" y="806120"/>
          <a:ext cx="9629023" cy="55793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38878"/>
                <a:gridCol w="1173200"/>
                <a:gridCol w="2007271"/>
                <a:gridCol w="1670434"/>
                <a:gridCol w="2239240"/>
              </a:tblGrid>
              <a:tr h="9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Y</a:t>
                      </a:r>
                      <a:r>
                        <a:rPr lang="zh-TW" alt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軸項目</a:t>
                      </a:r>
                      <a:endParaRPr lang="zh-TW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LC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PI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Seal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Y</a:t>
                      </a:r>
                      <a:r>
                        <a:rPr lang="zh-TW" alt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軸數值</a:t>
                      </a:r>
                      <a:endParaRPr lang="zh-TW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</a:tr>
              <a:tr h="197788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400" u="none" strike="noStrike" dirty="0">
                          <a:effectLst/>
                        </a:rPr>
                        <a:t>Δ</a:t>
                      </a:r>
                      <a:r>
                        <a:rPr lang="en-US" sz="1400" u="none" strike="noStrike" dirty="0">
                          <a:effectLst/>
                        </a:rPr>
                        <a:t>angle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1336</a:t>
                      </a:r>
                      <a:endParaRPr lang="en-US" altLang="zh-TW" sz="14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NRB-U238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0.13</a:t>
                      </a:r>
                      <a:endParaRPr lang="en-US" altLang="zh-TW" sz="1400" b="1" i="0" u="none" strike="noStrike" dirty="0">
                        <a:solidFill>
                          <a:schemeClr val="accent5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97788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400" u="none" strike="noStrike" dirty="0">
                          <a:effectLst/>
                        </a:rPr>
                        <a:t>Δ</a:t>
                      </a:r>
                      <a:r>
                        <a:rPr lang="en-US" sz="1400" u="none" strike="noStrike" dirty="0">
                          <a:effectLst/>
                        </a:rPr>
                        <a:t>angle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1336</a:t>
                      </a:r>
                      <a:endParaRPr lang="en-US" altLang="zh-TW" sz="14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RB-205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u="none" strike="noStrike">
                          <a:solidFill>
                            <a:schemeClr val="accent5"/>
                          </a:solidFill>
                          <a:effectLst/>
                        </a:rPr>
                        <a:t>0.04</a:t>
                      </a:r>
                      <a:endParaRPr lang="en-US" altLang="zh-TW" sz="1400" b="1" i="0" u="none" strike="noStrike">
                        <a:solidFill>
                          <a:schemeClr val="accent5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97788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400" u="none" strike="noStrike" dirty="0">
                          <a:effectLst/>
                        </a:rPr>
                        <a:t>Δ</a:t>
                      </a:r>
                      <a:r>
                        <a:rPr lang="en-US" sz="1400" u="none" strike="noStrike" dirty="0">
                          <a:effectLst/>
                        </a:rPr>
                        <a:t>angle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1336</a:t>
                      </a:r>
                      <a:endParaRPr lang="en-US" altLang="zh-TW" sz="14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NRB-U238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0.18</a:t>
                      </a:r>
                      <a:endParaRPr lang="en-US" altLang="zh-TW" sz="1400" b="1" i="0" u="none" strike="noStrike" dirty="0">
                        <a:solidFill>
                          <a:schemeClr val="accent5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97788"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400" u="none" strike="noStrike">
                          <a:effectLst/>
                        </a:rPr>
                        <a:t>Δ</a:t>
                      </a:r>
                      <a:r>
                        <a:rPr lang="en-US" sz="1400" u="none" strike="noStrike">
                          <a:effectLst/>
                        </a:rPr>
                        <a:t>angle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1336</a:t>
                      </a:r>
                      <a:endParaRPr lang="en-US" altLang="zh-TW" sz="14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RB-205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NA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0.08</a:t>
                      </a:r>
                      <a:endParaRPr lang="en-US" altLang="zh-TW" sz="1400" b="1" i="0" u="none" strike="noStrike" dirty="0">
                        <a:solidFill>
                          <a:schemeClr val="accent5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098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AC IS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1336</a:t>
                      </a:r>
                      <a:endParaRPr lang="en-US" altLang="zh-TW" sz="14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NRB-U238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NA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1.90%</a:t>
                      </a:r>
                      <a:endParaRPr lang="en-US" altLang="zh-TW" sz="1400" b="1" i="0" u="none" strike="noStrike" dirty="0">
                        <a:solidFill>
                          <a:schemeClr val="accent5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/>
                </a:tc>
              </a:tr>
              <a:tr h="1098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AC IS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1336</a:t>
                      </a:r>
                      <a:endParaRPr lang="en-US" altLang="zh-TW" sz="14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RB-205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NA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u="none" strike="noStrike">
                          <a:solidFill>
                            <a:schemeClr val="accent5"/>
                          </a:solidFill>
                          <a:effectLst/>
                        </a:rPr>
                        <a:t>1.20%</a:t>
                      </a:r>
                      <a:endParaRPr lang="en-US" altLang="zh-TW" sz="1400" b="1" i="0" u="none" strike="noStrike">
                        <a:solidFill>
                          <a:schemeClr val="accent5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/>
                </a:tc>
              </a:tr>
              <a:tr h="2197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VHR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1336</a:t>
                      </a:r>
                      <a:endParaRPr lang="en-US" altLang="zh-TW" sz="14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NRB-U238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NA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u="none" strike="noStrike">
                          <a:solidFill>
                            <a:schemeClr val="accent5"/>
                          </a:solidFill>
                          <a:effectLst/>
                        </a:rPr>
                        <a:t>97.30%</a:t>
                      </a:r>
                      <a:endParaRPr lang="en-US" altLang="zh-TW" sz="1400" b="1" i="0" u="none" strike="noStrike">
                        <a:solidFill>
                          <a:schemeClr val="accent5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197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VHR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1336</a:t>
                      </a:r>
                      <a:endParaRPr lang="en-US" altLang="zh-TW" sz="14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RB-205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NA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95%</a:t>
                      </a:r>
                      <a:endParaRPr lang="en-US" altLang="zh-TW" sz="1400" b="1" i="0" u="none" strike="noStrike" dirty="0">
                        <a:solidFill>
                          <a:schemeClr val="accent5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197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VHR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1336</a:t>
                      </a:r>
                      <a:endParaRPr lang="en-US" altLang="zh-TW" sz="14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NRB-U238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NA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u="none" strike="noStrike">
                          <a:solidFill>
                            <a:schemeClr val="accent5"/>
                          </a:solidFill>
                          <a:effectLst/>
                        </a:rPr>
                        <a:t>96.10%</a:t>
                      </a:r>
                      <a:endParaRPr lang="en-US" altLang="zh-TW" sz="1400" b="1" i="0" u="none" strike="noStrike">
                        <a:solidFill>
                          <a:schemeClr val="accent5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197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VHR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1336</a:t>
                      </a:r>
                      <a:endParaRPr lang="en-US" altLang="zh-TW" sz="14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RB-205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NA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u="none" strike="noStrike">
                          <a:solidFill>
                            <a:schemeClr val="accent5"/>
                          </a:solidFill>
                          <a:effectLst/>
                        </a:rPr>
                        <a:t>97%</a:t>
                      </a:r>
                      <a:endParaRPr lang="en-US" altLang="zh-TW" sz="1400" b="1" i="0" u="none" strike="noStrike">
                        <a:solidFill>
                          <a:schemeClr val="accent5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197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VHR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1336</a:t>
                      </a:r>
                      <a:endParaRPr lang="en-US" altLang="zh-TW" sz="14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NRB-U238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NA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u="none" strike="noStrike">
                          <a:solidFill>
                            <a:schemeClr val="accent5"/>
                          </a:solidFill>
                          <a:effectLst/>
                        </a:rPr>
                        <a:t>96.10%</a:t>
                      </a:r>
                      <a:endParaRPr lang="en-US" altLang="zh-TW" sz="1400" b="1" i="0" u="none" strike="noStrike">
                        <a:solidFill>
                          <a:schemeClr val="accent5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098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VHR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</a:rPr>
                        <a:t>1336</a:t>
                      </a:r>
                      <a:endParaRPr lang="en-US" altLang="zh-TW" sz="14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RB-205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NA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97.00%</a:t>
                      </a:r>
                      <a:endParaRPr lang="en-US" altLang="zh-TW" sz="1400" b="1" i="0" u="none" strike="noStrike" dirty="0">
                        <a:solidFill>
                          <a:schemeClr val="accent5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098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VHR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1336</a:t>
                      </a:r>
                      <a:endParaRPr lang="en-US" altLang="zh-TW" sz="14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NRB-U238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NA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u="none" strike="noStrike">
                          <a:solidFill>
                            <a:schemeClr val="accent5"/>
                          </a:solidFill>
                          <a:effectLst/>
                        </a:rPr>
                        <a:t>95.70%</a:t>
                      </a:r>
                      <a:endParaRPr lang="en-US" altLang="zh-TW" sz="1400" b="1" i="0" u="none" strike="noStrike">
                        <a:solidFill>
                          <a:schemeClr val="accent5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098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VHR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1336</a:t>
                      </a:r>
                      <a:endParaRPr lang="en-US" altLang="zh-TW" sz="14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RB-205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NA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u="none" strike="noStrike">
                          <a:solidFill>
                            <a:schemeClr val="accent5"/>
                          </a:solidFill>
                          <a:effectLst/>
                        </a:rPr>
                        <a:t>95.30%</a:t>
                      </a:r>
                      <a:endParaRPr lang="en-US" altLang="zh-TW" sz="1400" b="1" i="0" u="none" strike="noStrike">
                        <a:solidFill>
                          <a:schemeClr val="accent5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098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VHR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1336</a:t>
                      </a:r>
                      <a:endParaRPr lang="en-US" altLang="zh-TW" sz="14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NRB-U238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V386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u="none" strike="noStrike">
                          <a:solidFill>
                            <a:schemeClr val="accent5"/>
                          </a:solidFill>
                          <a:effectLst/>
                        </a:rPr>
                        <a:t>96.20%</a:t>
                      </a:r>
                      <a:endParaRPr lang="en-US" altLang="zh-TW" sz="1400" b="1" i="0" u="none" strike="noStrike">
                        <a:solidFill>
                          <a:schemeClr val="accent5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098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VHR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1336</a:t>
                      </a:r>
                      <a:endParaRPr lang="en-US" altLang="zh-TW" sz="14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NRB-U238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V386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91.90%</a:t>
                      </a:r>
                      <a:endParaRPr lang="en-US" altLang="zh-TW" sz="1400" b="1" i="0" u="none" strike="noStrike" dirty="0">
                        <a:solidFill>
                          <a:schemeClr val="accent5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098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VHR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1336</a:t>
                      </a:r>
                      <a:endParaRPr lang="en-US" altLang="zh-TW" sz="14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NRB-U238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V386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95.80%</a:t>
                      </a:r>
                      <a:endParaRPr lang="en-US" altLang="zh-TW" sz="1400" b="1" i="0" u="none" strike="noStrike" dirty="0">
                        <a:solidFill>
                          <a:schemeClr val="accent5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098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VHR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1336</a:t>
                      </a:r>
                      <a:endParaRPr lang="en-US" altLang="zh-TW" sz="14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RB-205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V386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96.80%</a:t>
                      </a:r>
                      <a:endParaRPr lang="en-US" altLang="zh-TW" sz="1400" b="1" i="0" u="none" strike="noStrike" dirty="0">
                        <a:solidFill>
                          <a:schemeClr val="accent5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098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VHR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1336</a:t>
                      </a:r>
                      <a:endParaRPr lang="en-US" altLang="zh-TW" sz="14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RB-205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V386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u="none" strike="noStrike">
                          <a:solidFill>
                            <a:schemeClr val="accent5"/>
                          </a:solidFill>
                          <a:effectLst/>
                        </a:rPr>
                        <a:t>89.70%</a:t>
                      </a:r>
                      <a:endParaRPr lang="en-US" altLang="zh-TW" sz="1400" b="1" i="0" u="none" strike="noStrike">
                        <a:solidFill>
                          <a:schemeClr val="accent5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098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VHR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>
                          <a:effectLst/>
                        </a:rPr>
                        <a:t>1336</a:t>
                      </a:r>
                      <a:endParaRPr lang="en-US" altLang="zh-TW" sz="14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RB-205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V386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95.70%</a:t>
                      </a:r>
                      <a:endParaRPr lang="en-US" altLang="zh-TW" sz="1400" b="1" i="0" u="none" strike="noStrike" dirty="0">
                        <a:solidFill>
                          <a:schemeClr val="accent5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9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Adhension test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NA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NRB-U238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V386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8.00 </a:t>
                      </a:r>
                      <a:endParaRPr lang="en-US" altLang="zh-TW" sz="1400" b="1" i="0" u="none" strike="noStrike" dirty="0">
                        <a:solidFill>
                          <a:schemeClr val="accent5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/>
                </a:tc>
              </a:tr>
              <a:tr h="9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Adhension test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NA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RB-205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V386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5.90 </a:t>
                      </a:r>
                      <a:endParaRPr lang="en-US" altLang="zh-TW" sz="1400" b="1" i="0" u="none" strike="noStrike" dirty="0">
                        <a:solidFill>
                          <a:schemeClr val="accent5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/>
                </a:tc>
              </a:tr>
              <a:tr h="9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Adhension test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NA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NRB-U238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K1M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7.70 </a:t>
                      </a:r>
                      <a:endParaRPr lang="en-US" altLang="zh-TW" sz="1400" b="1" i="0" u="none" strike="noStrike" dirty="0">
                        <a:solidFill>
                          <a:schemeClr val="accent5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/>
                </a:tc>
              </a:tr>
              <a:tr h="9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Adhension test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NA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RB-205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K1M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1.20 </a:t>
                      </a:r>
                      <a:endParaRPr lang="en-US" altLang="zh-TW" sz="1400" b="1" i="0" u="none" strike="noStrike" dirty="0">
                        <a:solidFill>
                          <a:schemeClr val="accent5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/>
                </a:tc>
              </a:tr>
              <a:tr h="9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Adhension test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NA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NRB-U238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7142T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u="none" strike="noStrike" dirty="0">
                          <a:solidFill>
                            <a:schemeClr val="accent5"/>
                          </a:solidFill>
                          <a:effectLst/>
                        </a:rPr>
                        <a:t>7.60 </a:t>
                      </a:r>
                      <a:endParaRPr lang="en-US" altLang="zh-TW" sz="1400" b="1" i="0" u="none" strike="noStrike" dirty="0">
                        <a:solidFill>
                          <a:schemeClr val="accent5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216568" y="264695"/>
            <a:ext cx="17207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Summary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56289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176</Words>
  <Application>Microsoft Office PowerPoint</Application>
  <PresentationFormat>寬螢幕</PresentationFormat>
  <Paragraphs>137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1" baseType="lpstr">
      <vt:lpstr>Arial Unicode MS</vt:lpstr>
      <vt:lpstr>微軟正黑體</vt:lpstr>
      <vt:lpstr>新細明體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</vt:vector>
  </TitlesOfParts>
  <Company>Innolux Corp.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hobob.kang 康良豪</dc:creator>
  <cp:lastModifiedBy>hobob.kang 康良豪</cp:lastModifiedBy>
  <cp:revision>6</cp:revision>
  <dcterms:created xsi:type="dcterms:W3CDTF">2021-11-12T00:34:14Z</dcterms:created>
  <dcterms:modified xsi:type="dcterms:W3CDTF">2021-11-12T01:25:59Z</dcterms:modified>
</cp:coreProperties>
</file>