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ink/ink1.xml" ContentType="application/inkml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500632" r:id="rId5"/>
  </p:sldMasterIdLst>
  <p:notesMasterIdLst>
    <p:notesMasterId r:id="rId19"/>
  </p:notesMasterIdLst>
  <p:sldIdLst>
    <p:sldId id="532" r:id="rId6"/>
    <p:sldId id="544" r:id="rId7"/>
    <p:sldId id="563" r:id="rId8"/>
    <p:sldId id="579" r:id="rId9"/>
    <p:sldId id="581" r:id="rId10"/>
    <p:sldId id="573" r:id="rId11"/>
    <p:sldId id="582" r:id="rId12"/>
    <p:sldId id="567" r:id="rId13"/>
    <p:sldId id="576" r:id="rId14"/>
    <p:sldId id="575" r:id="rId15"/>
    <p:sldId id="577" r:id="rId16"/>
    <p:sldId id="571" r:id="rId17"/>
    <p:sldId id="559" r:id="rId18"/>
  </p:sldIdLst>
  <p:sldSz cx="9144000" cy="5143500" type="screen16x9"/>
  <p:notesSz cx="6807200" cy="9939338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2E4DE"/>
    <a:srgbClr val="117493"/>
    <a:srgbClr val="FFFFFF"/>
    <a:srgbClr val="FC716B"/>
    <a:srgbClr val="237B9E"/>
    <a:srgbClr val="50504E"/>
    <a:srgbClr val="FDDE6B"/>
    <a:srgbClr val="8EB0E2"/>
    <a:srgbClr val="6FC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00" autoAdjust="0"/>
    <p:restoredTop sz="95396" autoAdjust="0"/>
  </p:normalViewPr>
  <p:slideViewPr>
    <p:cSldViewPr snapToGrid="0" snapToObjects="1">
      <p:cViewPr varScale="1">
        <p:scale>
          <a:sx n="117" d="100"/>
          <a:sy n="117" d="100"/>
        </p:scale>
        <p:origin x="126" y="4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3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Tppt001\MD&#25216;&#34899;&#38283;&#30332;\Roadmap\Y2021Q1\One%20Page%20Report\Cost%20Saving%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1635231642556321E-2"/>
          <c:y val="5.0286644350377503E-2"/>
          <c:w val="0.77977465207837882"/>
          <c:h val="0.8517748913399576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CF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Pt>
            <c:idx val="14"/>
            <c:invertIfNegative val="0"/>
            <c:bubble3D val="0"/>
            <c:spPr>
              <a:solidFill>
                <a:srgbClr val="FFC000">
                  <a:alpha val="70000"/>
                </a:srgbClr>
              </a:solidFill>
            </c:spPr>
          </c:dPt>
          <c:dPt>
            <c:idx val="15"/>
            <c:invertIfNegative val="0"/>
            <c:bubble3D val="0"/>
            <c:spPr>
              <a:solidFill>
                <a:srgbClr val="FFC000">
                  <a:alpha val="70000"/>
                </a:srgbClr>
              </a:solidFill>
            </c:spPr>
          </c:dPt>
          <c:dPt>
            <c:idx val="16"/>
            <c:invertIfNegative val="0"/>
            <c:bubble3D val="0"/>
            <c:spPr>
              <a:solidFill>
                <a:srgbClr val="FFC000">
                  <a:alpha val="70000"/>
                </a:srgbClr>
              </a:solidFill>
            </c:spPr>
          </c:dPt>
          <c:dPt>
            <c:idx val="17"/>
            <c:invertIfNegative val="0"/>
            <c:bubble3D val="0"/>
            <c:spPr>
              <a:solidFill>
                <a:srgbClr val="FFC000">
                  <a:alpha val="70000"/>
                </a:srgbClr>
              </a:solidFill>
            </c:spPr>
          </c:dPt>
          <c:dPt>
            <c:idx val="18"/>
            <c:invertIfNegative val="0"/>
            <c:bubble3D val="0"/>
            <c:spPr>
              <a:solidFill>
                <a:srgbClr val="FFC000">
                  <a:alpha val="70000"/>
                </a:srgbClr>
              </a:solidFill>
            </c:spPr>
          </c:dPt>
          <c:dPt>
            <c:idx val="19"/>
            <c:invertIfNegative val="0"/>
            <c:bubble3D val="0"/>
            <c:spPr>
              <a:solidFill>
                <a:srgbClr val="FFC000">
                  <a:alpha val="70000"/>
                </a:srgbClr>
              </a:solidFill>
            </c:spPr>
          </c:dPt>
          <c:dPt>
            <c:idx val="20"/>
            <c:invertIfNegative val="0"/>
            <c:bubble3D val="0"/>
            <c:spPr>
              <a:solidFill>
                <a:srgbClr val="FFC000">
                  <a:alpha val="70000"/>
                </a:srgbClr>
              </a:solidFill>
            </c:spPr>
          </c:dPt>
          <c:dPt>
            <c:idx val="21"/>
            <c:invertIfNegative val="0"/>
            <c:bubble3D val="0"/>
            <c:spPr>
              <a:solidFill>
                <a:srgbClr val="FFC000">
                  <a:alpha val="70000"/>
                </a:srgbClr>
              </a:solidFill>
            </c:spPr>
          </c:dPt>
          <c:dPt>
            <c:idx val="22"/>
            <c:invertIfNegative val="0"/>
            <c:bubble3D val="0"/>
            <c:spPr>
              <a:solidFill>
                <a:srgbClr val="FFC000">
                  <a:alpha val="70000"/>
                </a:srgbClr>
              </a:solidFill>
            </c:spPr>
          </c:dPt>
          <c:dPt>
            <c:idx val="23"/>
            <c:invertIfNegative val="0"/>
            <c:bubble3D val="0"/>
            <c:spPr>
              <a:solidFill>
                <a:srgbClr val="FFC000">
                  <a:alpha val="70000"/>
                </a:srgbClr>
              </a:solidFill>
            </c:spPr>
          </c:dPt>
          <c:cat>
            <c:strRef>
              <c:f>Sheet1!$B$2:$Y$2</c:f>
              <c:strCache>
                <c:ptCount val="24"/>
                <c:pt idx="0">
                  <c:v>20-01</c:v>
                </c:pt>
                <c:pt idx="1">
                  <c:v>20-02</c:v>
                </c:pt>
                <c:pt idx="2">
                  <c:v>20-03</c:v>
                </c:pt>
                <c:pt idx="3">
                  <c:v>20-04</c:v>
                </c:pt>
                <c:pt idx="4">
                  <c:v>20-05</c:v>
                </c:pt>
                <c:pt idx="5">
                  <c:v>20-06</c:v>
                </c:pt>
                <c:pt idx="6">
                  <c:v>20-07</c:v>
                </c:pt>
                <c:pt idx="7">
                  <c:v>20-08</c:v>
                </c:pt>
                <c:pt idx="8">
                  <c:v>20-09</c:v>
                </c:pt>
                <c:pt idx="9">
                  <c:v>20-10</c:v>
                </c:pt>
                <c:pt idx="10">
                  <c:v>20-11</c:v>
                </c:pt>
                <c:pt idx="11">
                  <c:v>20-12</c:v>
                </c:pt>
                <c:pt idx="12">
                  <c:v>21-01</c:v>
                </c:pt>
                <c:pt idx="13">
                  <c:v>21-02</c:v>
                </c:pt>
                <c:pt idx="14">
                  <c:v>21-03</c:v>
                </c:pt>
                <c:pt idx="15">
                  <c:v>21-04</c:v>
                </c:pt>
                <c:pt idx="16">
                  <c:v>21-05</c:v>
                </c:pt>
                <c:pt idx="17">
                  <c:v>21-06</c:v>
                </c:pt>
                <c:pt idx="18">
                  <c:v>21-07</c:v>
                </c:pt>
                <c:pt idx="19">
                  <c:v>21-08</c:v>
                </c:pt>
                <c:pt idx="20">
                  <c:v>21-09</c:v>
                </c:pt>
                <c:pt idx="21">
                  <c:v>21-10</c:v>
                </c:pt>
                <c:pt idx="22">
                  <c:v>21-11</c:v>
                </c:pt>
                <c:pt idx="23">
                  <c:v>21-12</c:v>
                </c:pt>
              </c:strCache>
            </c:strRef>
          </c:cat>
          <c:val>
            <c:numRef>
              <c:f>Sheet1!$B$3:$Y$3</c:f>
              <c:numCache>
                <c:formatCode>#,##0_);[Red]\(#,##0\)</c:formatCode>
                <c:ptCount val="24"/>
                <c:pt idx="0">
                  <c:v>14241788.569051826</c:v>
                </c:pt>
                <c:pt idx="1">
                  <c:v>10334851.312254578</c:v>
                </c:pt>
                <c:pt idx="2">
                  <c:v>11867849.705712091</c:v>
                </c:pt>
                <c:pt idx="3">
                  <c:v>14903986.3571805</c:v>
                </c:pt>
                <c:pt idx="4">
                  <c:v>15338452.824670892</c:v>
                </c:pt>
                <c:pt idx="5">
                  <c:v>16375044.809519745</c:v>
                </c:pt>
                <c:pt idx="6">
                  <c:v>15949601.814348686</c:v>
                </c:pt>
                <c:pt idx="7">
                  <c:v>16999315.272969641</c:v>
                </c:pt>
                <c:pt idx="8">
                  <c:v>18360173.534820564</c:v>
                </c:pt>
                <c:pt idx="9">
                  <c:v>19428348.124535359</c:v>
                </c:pt>
                <c:pt idx="10">
                  <c:v>20064292.229001943</c:v>
                </c:pt>
                <c:pt idx="11">
                  <c:v>21579331.921804063</c:v>
                </c:pt>
                <c:pt idx="12">
                  <c:v>24599858.726911396</c:v>
                </c:pt>
                <c:pt idx="13">
                  <c:v>21949823.668963782</c:v>
                </c:pt>
                <c:pt idx="14">
                  <c:v>22750337.67015256</c:v>
                </c:pt>
                <c:pt idx="15">
                  <c:v>22741387.336819205</c:v>
                </c:pt>
                <c:pt idx="16">
                  <c:v>22741387.336819205</c:v>
                </c:pt>
                <c:pt idx="17">
                  <c:v>22741387.336819205</c:v>
                </c:pt>
                <c:pt idx="18">
                  <c:v>22741387.336819205</c:v>
                </c:pt>
                <c:pt idx="19">
                  <c:v>22741387.336819205</c:v>
                </c:pt>
                <c:pt idx="20">
                  <c:v>22741387.336819205</c:v>
                </c:pt>
                <c:pt idx="21">
                  <c:v>22741387.336819205</c:v>
                </c:pt>
                <c:pt idx="22">
                  <c:v>22741387.336819205</c:v>
                </c:pt>
                <c:pt idx="23">
                  <c:v>22741387.336819205</c:v>
                </c:pt>
              </c:numCache>
            </c:numRef>
          </c:val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Cell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</c:spPr>
          <c:invertIfNegative val="0"/>
          <c:dPt>
            <c:idx val="14"/>
            <c:invertIfNegative val="0"/>
            <c:bubble3D val="0"/>
          </c:dPt>
          <c:dPt>
            <c:idx val="15"/>
            <c:invertIfNegative val="0"/>
            <c:bubble3D val="0"/>
          </c:dPt>
          <c:dPt>
            <c:idx val="16"/>
            <c:invertIfNegative val="0"/>
            <c:bubble3D val="0"/>
          </c:dPt>
          <c:dPt>
            <c:idx val="17"/>
            <c:invertIfNegative val="0"/>
            <c:bubble3D val="0"/>
          </c:dPt>
          <c:dPt>
            <c:idx val="18"/>
            <c:invertIfNegative val="0"/>
            <c:bubble3D val="0"/>
          </c:dPt>
          <c:dPt>
            <c:idx val="19"/>
            <c:invertIfNegative val="0"/>
            <c:bubble3D val="0"/>
          </c:dPt>
          <c:dPt>
            <c:idx val="20"/>
            <c:invertIfNegative val="0"/>
            <c:bubble3D val="0"/>
          </c:dPt>
          <c:dPt>
            <c:idx val="21"/>
            <c:invertIfNegative val="0"/>
            <c:bubble3D val="0"/>
          </c:dPt>
          <c:dPt>
            <c:idx val="22"/>
            <c:invertIfNegative val="0"/>
            <c:bubble3D val="0"/>
          </c:dPt>
          <c:dPt>
            <c:idx val="23"/>
            <c:invertIfNegative val="0"/>
            <c:bubble3D val="0"/>
          </c:dPt>
          <c:cat>
            <c:strRef>
              <c:f>Sheet1!$B$2:$Y$2</c:f>
              <c:strCache>
                <c:ptCount val="24"/>
                <c:pt idx="0">
                  <c:v>20-01</c:v>
                </c:pt>
                <c:pt idx="1">
                  <c:v>20-02</c:v>
                </c:pt>
                <c:pt idx="2">
                  <c:v>20-03</c:v>
                </c:pt>
                <c:pt idx="3">
                  <c:v>20-04</c:v>
                </c:pt>
                <c:pt idx="4">
                  <c:v>20-05</c:v>
                </c:pt>
                <c:pt idx="5">
                  <c:v>20-06</c:v>
                </c:pt>
                <c:pt idx="6">
                  <c:v>20-07</c:v>
                </c:pt>
                <c:pt idx="7">
                  <c:v>20-08</c:v>
                </c:pt>
                <c:pt idx="8">
                  <c:v>20-09</c:v>
                </c:pt>
                <c:pt idx="9">
                  <c:v>20-10</c:v>
                </c:pt>
                <c:pt idx="10">
                  <c:v>20-11</c:v>
                </c:pt>
                <c:pt idx="11">
                  <c:v>20-12</c:v>
                </c:pt>
                <c:pt idx="12">
                  <c:v>21-01</c:v>
                </c:pt>
                <c:pt idx="13">
                  <c:v>21-02</c:v>
                </c:pt>
                <c:pt idx="14">
                  <c:v>21-03</c:v>
                </c:pt>
                <c:pt idx="15">
                  <c:v>21-04</c:v>
                </c:pt>
                <c:pt idx="16">
                  <c:v>21-05</c:v>
                </c:pt>
                <c:pt idx="17">
                  <c:v>21-06</c:v>
                </c:pt>
                <c:pt idx="18">
                  <c:v>21-07</c:v>
                </c:pt>
                <c:pt idx="19">
                  <c:v>21-08</c:v>
                </c:pt>
                <c:pt idx="20">
                  <c:v>21-09</c:v>
                </c:pt>
                <c:pt idx="21">
                  <c:v>21-10</c:v>
                </c:pt>
                <c:pt idx="22">
                  <c:v>21-11</c:v>
                </c:pt>
                <c:pt idx="23">
                  <c:v>21-12</c:v>
                </c:pt>
              </c:strCache>
            </c:strRef>
          </c:cat>
          <c:val>
            <c:numRef>
              <c:f>Sheet1!$B$4:$Y$4</c:f>
              <c:numCache>
                <c:formatCode>#,##0_);[Red]\(#,##0\)</c:formatCode>
                <c:ptCount val="24"/>
                <c:pt idx="0">
                  <c:v>5707675.7941176398</c:v>
                </c:pt>
                <c:pt idx="1">
                  <c:v>5510096.5</c:v>
                </c:pt>
                <c:pt idx="2">
                  <c:v>2721224.158730159</c:v>
                </c:pt>
                <c:pt idx="3">
                  <c:v>6140018.0000000065</c:v>
                </c:pt>
                <c:pt idx="4">
                  <c:v>9598303.2094017062</c:v>
                </c:pt>
                <c:pt idx="5">
                  <c:v>10496222.000000004</c:v>
                </c:pt>
                <c:pt idx="6">
                  <c:v>13725720.500000002</c:v>
                </c:pt>
                <c:pt idx="7">
                  <c:v>20268765.000000004</c:v>
                </c:pt>
                <c:pt idx="8">
                  <c:v>16455085.000000002</c:v>
                </c:pt>
                <c:pt idx="9">
                  <c:v>27019770.500000007</c:v>
                </c:pt>
                <c:pt idx="10">
                  <c:v>22961229.500000007</c:v>
                </c:pt>
                <c:pt idx="11">
                  <c:v>36215491.000000007</c:v>
                </c:pt>
                <c:pt idx="12">
                  <c:v>12765746.999999993</c:v>
                </c:pt>
                <c:pt idx="13">
                  <c:v>18046737.5</c:v>
                </c:pt>
                <c:pt idx="14">
                  <c:v>24118674</c:v>
                </c:pt>
                <c:pt idx="15">
                  <c:v>17449285</c:v>
                </c:pt>
                <c:pt idx="16">
                  <c:v>17449285</c:v>
                </c:pt>
                <c:pt idx="17">
                  <c:v>17449285</c:v>
                </c:pt>
                <c:pt idx="18">
                  <c:v>17449285</c:v>
                </c:pt>
                <c:pt idx="19">
                  <c:v>17449285</c:v>
                </c:pt>
                <c:pt idx="20">
                  <c:v>17449285</c:v>
                </c:pt>
                <c:pt idx="21">
                  <c:v>17449285</c:v>
                </c:pt>
                <c:pt idx="22">
                  <c:v>17449285</c:v>
                </c:pt>
                <c:pt idx="23">
                  <c:v>17449285</c:v>
                </c:pt>
              </c:numCache>
            </c:numRef>
          </c:val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OCA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</c:spPr>
          <c:invertIfNegative val="0"/>
          <c:dPt>
            <c:idx val="14"/>
            <c:invertIfNegative val="0"/>
            <c:bubble3D val="0"/>
          </c:dPt>
          <c:dPt>
            <c:idx val="15"/>
            <c:invertIfNegative val="0"/>
            <c:bubble3D val="0"/>
          </c:dPt>
          <c:dPt>
            <c:idx val="16"/>
            <c:invertIfNegative val="0"/>
            <c:bubble3D val="0"/>
          </c:dPt>
          <c:dPt>
            <c:idx val="17"/>
            <c:invertIfNegative val="0"/>
            <c:bubble3D val="0"/>
          </c:dPt>
          <c:dPt>
            <c:idx val="18"/>
            <c:invertIfNegative val="0"/>
            <c:bubble3D val="0"/>
          </c:dPt>
          <c:dPt>
            <c:idx val="19"/>
            <c:invertIfNegative val="0"/>
            <c:bubble3D val="0"/>
          </c:dPt>
          <c:dPt>
            <c:idx val="20"/>
            <c:invertIfNegative val="0"/>
            <c:bubble3D val="0"/>
          </c:dPt>
          <c:dPt>
            <c:idx val="21"/>
            <c:invertIfNegative val="0"/>
            <c:bubble3D val="0"/>
          </c:dPt>
          <c:dPt>
            <c:idx val="22"/>
            <c:invertIfNegative val="0"/>
            <c:bubble3D val="0"/>
          </c:dPt>
          <c:dPt>
            <c:idx val="23"/>
            <c:invertIfNegative val="0"/>
            <c:bubble3D val="0"/>
          </c:dPt>
          <c:cat>
            <c:strRef>
              <c:f>Sheet1!$B$2:$Y$2</c:f>
              <c:strCache>
                <c:ptCount val="24"/>
                <c:pt idx="0">
                  <c:v>20-01</c:v>
                </c:pt>
                <c:pt idx="1">
                  <c:v>20-02</c:v>
                </c:pt>
                <c:pt idx="2">
                  <c:v>20-03</c:v>
                </c:pt>
                <c:pt idx="3">
                  <c:v>20-04</c:v>
                </c:pt>
                <c:pt idx="4">
                  <c:v>20-05</c:v>
                </c:pt>
                <c:pt idx="5">
                  <c:v>20-06</c:v>
                </c:pt>
                <c:pt idx="6">
                  <c:v>20-07</c:v>
                </c:pt>
                <c:pt idx="7">
                  <c:v>20-08</c:v>
                </c:pt>
                <c:pt idx="8">
                  <c:v>20-09</c:v>
                </c:pt>
                <c:pt idx="9">
                  <c:v>20-10</c:v>
                </c:pt>
                <c:pt idx="10">
                  <c:v>20-11</c:v>
                </c:pt>
                <c:pt idx="11">
                  <c:v>20-12</c:v>
                </c:pt>
                <c:pt idx="12">
                  <c:v>21-01</c:v>
                </c:pt>
                <c:pt idx="13">
                  <c:v>21-02</c:v>
                </c:pt>
                <c:pt idx="14">
                  <c:v>21-03</c:v>
                </c:pt>
                <c:pt idx="15">
                  <c:v>21-04</c:v>
                </c:pt>
                <c:pt idx="16">
                  <c:v>21-05</c:v>
                </c:pt>
                <c:pt idx="17">
                  <c:v>21-06</c:v>
                </c:pt>
                <c:pt idx="18">
                  <c:v>21-07</c:v>
                </c:pt>
                <c:pt idx="19">
                  <c:v>21-08</c:v>
                </c:pt>
                <c:pt idx="20">
                  <c:v>21-09</c:v>
                </c:pt>
                <c:pt idx="21">
                  <c:v>21-10</c:v>
                </c:pt>
                <c:pt idx="22">
                  <c:v>21-11</c:v>
                </c:pt>
                <c:pt idx="23">
                  <c:v>21-12</c:v>
                </c:pt>
              </c:strCache>
            </c:strRef>
          </c:cat>
          <c:val>
            <c:numRef>
              <c:f>Sheet1!$B$5:$Y$5</c:f>
              <c:numCache>
                <c:formatCode>#,##0_);[Red]\(#,##0\)</c:formatCode>
                <c:ptCount val="24"/>
                <c:pt idx="0">
                  <c:v>6661650.7409330131</c:v>
                </c:pt>
                <c:pt idx="1">
                  <c:v>6661650.7409330131</c:v>
                </c:pt>
                <c:pt idx="2">
                  <c:v>6661650.7409330131</c:v>
                </c:pt>
                <c:pt idx="3">
                  <c:v>6661650.7409330131</c:v>
                </c:pt>
                <c:pt idx="4">
                  <c:v>6661650.7409330131</c:v>
                </c:pt>
                <c:pt idx="5">
                  <c:v>6661650.7409330131</c:v>
                </c:pt>
                <c:pt idx="6">
                  <c:v>6661650.7409330131</c:v>
                </c:pt>
                <c:pt idx="7">
                  <c:v>6661650.7409330131</c:v>
                </c:pt>
                <c:pt idx="8">
                  <c:v>6661650.7409330131</c:v>
                </c:pt>
                <c:pt idx="9">
                  <c:v>6661650.7409330131</c:v>
                </c:pt>
                <c:pt idx="10">
                  <c:v>6661650.7409330131</c:v>
                </c:pt>
                <c:pt idx="11">
                  <c:v>6661650.7409330131</c:v>
                </c:pt>
                <c:pt idx="12">
                  <c:v>7194538.3777810149</c:v>
                </c:pt>
                <c:pt idx="13">
                  <c:v>7194538.3777810149</c:v>
                </c:pt>
                <c:pt idx="14">
                  <c:v>7194538.3777810149</c:v>
                </c:pt>
                <c:pt idx="15">
                  <c:v>7194538.3777810149</c:v>
                </c:pt>
                <c:pt idx="16">
                  <c:v>7194538.3777810149</c:v>
                </c:pt>
                <c:pt idx="17">
                  <c:v>7194538.3777810149</c:v>
                </c:pt>
                <c:pt idx="18">
                  <c:v>7194538.3777810149</c:v>
                </c:pt>
                <c:pt idx="19">
                  <c:v>7194538.3777810149</c:v>
                </c:pt>
                <c:pt idx="20">
                  <c:v>8092752.0535373008</c:v>
                </c:pt>
                <c:pt idx="21">
                  <c:v>8895629.1809882876</c:v>
                </c:pt>
                <c:pt idx="22">
                  <c:v>8895629.1809882876</c:v>
                </c:pt>
                <c:pt idx="23">
                  <c:v>8895629.1809882876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overlap val="100"/>
        <c:axId val="622670432"/>
        <c:axId val="622660632"/>
      </c:barChart>
      <c:lineChart>
        <c:grouping val="standard"/>
        <c:varyColors val="0"/>
        <c:ser>
          <c:idx val="3"/>
          <c:order val="3"/>
          <c:tx>
            <c:strRef>
              <c:f>Sheet1!$A$6</c:f>
              <c:strCache>
                <c:ptCount val="1"/>
                <c:pt idx="0">
                  <c:v>2020 Cumulative Cost Saving</c:v>
                </c:pt>
              </c:strCache>
            </c:strRef>
          </c:tx>
          <c:spPr>
            <a:ln w="76200" cmpd="sng">
              <a:solidFill>
                <a:srgbClr val="0000FF">
                  <a:alpha val="50000"/>
                </a:srgbClr>
              </a:solidFill>
            </a:ln>
          </c:spPr>
          <c:marker>
            <c:symbol val="none"/>
          </c:marker>
          <c:cat>
            <c:strRef>
              <c:f>Sheet1!$B$2:$Y$2</c:f>
              <c:strCache>
                <c:ptCount val="24"/>
                <c:pt idx="0">
                  <c:v>20-01</c:v>
                </c:pt>
                <c:pt idx="1">
                  <c:v>20-02</c:v>
                </c:pt>
                <c:pt idx="2">
                  <c:v>20-03</c:v>
                </c:pt>
                <c:pt idx="3">
                  <c:v>20-04</c:v>
                </c:pt>
                <c:pt idx="4">
                  <c:v>20-05</c:v>
                </c:pt>
                <c:pt idx="5">
                  <c:v>20-06</c:v>
                </c:pt>
                <c:pt idx="6">
                  <c:v>20-07</c:v>
                </c:pt>
                <c:pt idx="7">
                  <c:v>20-08</c:v>
                </c:pt>
                <c:pt idx="8">
                  <c:v>20-09</c:v>
                </c:pt>
                <c:pt idx="9">
                  <c:v>20-10</c:v>
                </c:pt>
                <c:pt idx="10">
                  <c:v>20-11</c:v>
                </c:pt>
                <c:pt idx="11">
                  <c:v>20-12</c:v>
                </c:pt>
                <c:pt idx="12">
                  <c:v>21-01</c:v>
                </c:pt>
                <c:pt idx="13">
                  <c:v>21-02</c:v>
                </c:pt>
                <c:pt idx="14">
                  <c:v>21-03</c:v>
                </c:pt>
                <c:pt idx="15">
                  <c:v>21-04</c:v>
                </c:pt>
                <c:pt idx="16">
                  <c:v>21-05</c:v>
                </c:pt>
                <c:pt idx="17">
                  <c:v>21-06</c:v>
                </c:pt>
                <c:pt idx="18">
                  <c:v>21-07</c:v>
                </c:pt>
                <c:pt idx="19">
                  <c:v>21-08</c:v>
                </c:pt>
                <c:pt idx="20">
                  <c:v>21-09</c:v>
                </c:pt>
                <c:pt idx="21">
                  <c:v>21-10</c:v>
                </c:pt>
                <c:pt idx="22">
                  <c:v>21-11</c:v>
                </c:pt>
                <c:pt idx="23">
                  <c:v>21-12</c:v>
                </c:pt>
              </c:strCache>
            </c:strRef>
          </c:cat>
          <c:val>
            <c:numRef>
              <c:f>Sheet1!$B$6:$Y$6</c:f>
              <c:numCache>
                <c:formatCode>#,##0_);[Red]\(#,##0\)</c:formatCode>
                <c:ptCount val="24"/>
                <c:pt idx="0">
                  <c:v>26611115.104102481</c:v>
                </c:pt>
                <c:pt idx="1">
                  <c:v>49117713.657290071</c:v>
                </c:pt>
                <c:pt idx="2">
                  <c:v>70368438.262665406</c:v>
                </c:pt>
                <c:pt idx="3">
                  <c:v>98074093.360778853</c:v>
                </c:pt>
                <c:pt idx="4">
                  <c:v>129672500.1357844</c:v>
                </c:pt>
                <c:pt idx="5">
                  <c:v>163205417.68623742</c:v>
                </c:pt>
                <c:pt idx="6">
                  <c:v>199542390.74151877</c:v>
                </c:pt>
                <c:pt idx="7">
                  <c:v>243472121.75542161</c:v>
                </c:pt>
                <c:pt idx="8">
                  <c:v>284949031.03117514</c:v>
                </c:pt>
                <c:pt idx="9">
                  <c:v>338058800.39664316</c:v>
                </c:pt>
                <c:pt idx="10">
                  <c:v>387745972.86657846</c:v>
                </c:pt>
                <c:pt idx="11">
                  <c:v>452202446.52931571</c:v>
                </c:pt>
                <c:pt idx="12">
                  <c:v>496762590.63400811</c:v>
                </c:pt>
                <c:pt idx="13">
                  <c:v>543953690.18075311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2021 Cumulative Cost Saving</c:v>
                </c:pt>
              </c:strCache>
            </c:strRef>
          </c:tx>
          <c:spPr>
            <a:ln w="76200">
              <a:solidFill>
                <a:srgbClr val="FF0000">
                  <a:alpha val="50000"/>
                </a:srgbClr>
              </a:solidFill>
            </a:ln>
          </c:spPr>
          <c:marker>
            <c:symbol val="none"/>
          </c:marker>
          <c:cat>
            <c:strRef>
              <c:f>Sheet1!$B$2:$Y$2</c:f>
              <c:strCache>
                <c:ptCount val="24"/>
                <c:pt idx="0">
                  <c:v>20-01</c:v>
                </c:pt>
                <c:pt idx="1">
                  <c:v>20-02</c:v>
                </c:pt>
                <c:pt idx="2">
                  <c:v>20-03</c:v>
                </c:pt>
                <c:pt idx="3">
                  <c:v>20-04</c:v>
                </c:pt>
                <c:pt idx="4">
                  <c:v>20-05</c:v>
                </c:pt>
                <c:pt idx="5">
                  <c:v>20-06</c:v>
                </c:pt>
                <c:pt idx="6">
                  <c:v>20-07</c:v>
                </c:pt>
                <c:pt idx="7">
                  <c:v>20-08</c:v>
                </c:pt>
                <c:pt idx="8">
                  <c:v>20-09</c:v>
                </c:pt>
                <c:pt idx="9">
                  <c:v>20-10</c:v>
                </c:pt>
                <c:pt idx="10">
                  <c:v>20-11</c:v>
                </c:pt>
                <c:pt idx="11">
                  <c:v>20-12</c:v>
                </c:pt>
                <c:pt idx="12">
                  <c:v>21-01</c:v>
                </c:pt>
                <c:pt idx="13">
                  <c:v>21-02</c:v>
                </c:pt>
                <c:pt idx="14">
                  <c:v>21-03</c:v>
                </c:pt>
                <c:pt idx="15">
                  <c:v>21-04</c:v>
                </c:pt>
                <c:pt idx="16">
                  <c:v>21-05</c:v>
                </c:pt>
                <c:pt idx="17">
                  <c:v>21-06</c:v>
                </c:pt>
                <c:pt idx="18">
                  <c:v>21-07</c:v>
                </c:pt>
                <c:pt idx="19">
                  <c:v>21-08</c:v>
                </c:pt>
                <c:pt idx="20">
                  <c:v>21-09</c:v>
                </c:pt>
                <c:pt idx="21">
                  <c:v>21-10</c:v>
                </c:pt>
                <c:pt idx="22">
                  <c:v>21-11</c:v>
                </c:pt>
                <c:pt idx="23">
                  <c:v>21-12</c:v>
                </c:pt>
              </c:strCache>
            </c:strRef>
          </c:cat>
          <c:val>
            <c:numRef>
              <c:f>Sheet1!$B$7:$Y$7</c:f>
              <c:numCache>
                <c:formatCode>General</c:formatCode>
                <c:ptCount val="24"/>
                <c:pt idx="13" formatCode="#,##0_);[Red]\(#,##0\)">
                  <c:v>543953690.18075311</c:v>
                </c:pt>
                <c:pt idx="14" formatCode="#,##0_);[Red]\(#,##0\)">
                  <c:v>598017240.22868633</c:v>
                </c:pt>
                <c:pt idx="15" formatCode="#,##0_);[Red]\(#,##0\)">
                  <c:v>645402450.94328666</c:v>
                </c:pt>
                <c:pt idx="16" formatCode="#,##0_);[Red]\(#,##0\)">
                  <c:v>692787661.65788686</c:v>
                </c:pt>
                <c:pt idx="17" formatCode="#,##0_);[Red]\(#,##0\)">
                  <c:v>740172872.37248707</c:v>
                </c:pt>
                <c:pt idx="18" formatCode="#,##0_);[Red]\(#,##0\)">
                  <c:v>787558083.08708751</c:v>
                </c:pt>
                <c:pt idx="19" formatCode="#,##0_);[Red]\(#,##0\)">
                  <c:v>834943293.80168748</c:v>
                </c:pt>
                <c:pt idx="20" formatCode="#,##0_);[Red]\(#,##0\)">
                  <c:v>883226718.19204473</c:v>
                </c:pt>
                <c:pt idx="21" formatCode="#,##0_);[Red]\(#,##0\)">
                  <c:v>932313019.70985138</c:v>
                </c:pt>
                <c:pt idx="22" formatCode="#,##0_);[Red]\(#,##0\)">
                  <c:v>981399321.22765899</c:v>
                </c:pt>
                <c:pt idx="23" formatCode="#,##0_);[Red]\(#,##0\)">
                  <c:v>1030485622.7454659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2659848"/>
        <c:axId val="622659456"/>
      </c:lineChart>
      <c:catAx>
        <c:axId val="6226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 baseline="0">
                <a:solidFill>
                  <a:srgbClr val="0000FF"/>
                </a:solidFill>
              </a:defRPr>
            </a:pPr>
            <a:endParaRPr lang="zh-TW"/>
          </a:p>
        </c:txPr>
        <c:crossAx val="622660632"/>
        <c:crosses val="autoZero"/>
        <c:auto val="1"/>
        <c:lblAlgn val="ctr"/>
        <c:lblOffset val="100"/>
        <c:noMultiLvlLbl val="0"/>
      </c:catAx>
      <c:valAx>
        <c:axId val="622660632"/>
        <c:scaling>
          <c:orientation val="minMax"/>
          <c:max val="70000000"/>
          <c:min val="0"/>
        </c:scaling>
        <c:delete val="0"/>
        <c:axPos val="l"/>
        <c:majorGridlines>
          <c:spPr>
            <a:ln w="0">
              <a:solidFill>
                <a:schemeClr val="tx1">
                  <a:lumMod val="50000"/>
                </a:schemeClr>
              </a:solidFill>
              <a:prstDash val="sysDot"/>
            </a:ln>
          </c:spPr>
        </c:majorGridlines>
        <c:numFmt formatCode="#,##0_);[Red]\(#,##0\)" sourceLinked="1"/>
        <c:majorTickMark val="out"/>
        <c:minorTickMark val="none"/>
        <c:tickLblPos val="nextTo"/>
        <c:spPr>
          <a:ln w="6350"/>
        </c:spPr>
        <c:txPr>
          <a:bodyPr/>
          <a:lstStyle/>
          <a:p>
            <a:pPr>
              <a:defRPr>
                <a:solidFill>
                  <a:srgbClr val="0000FF"/>
                </a:solidFill>
              </a:defRPr>
            </a:pPr>
            <a:endParaRPr lang="zh-TW"/>
          </a:p>
        </c:txPr>
        <c:crossAx val="622670432"/>
        <c:crosses val="autoZero"/>
        <c:crossBetween val="between"/>
        <c:dispUnits>
          <c:builtInUnit val="millions"/>
          <c:dispUnitsLbl>
            <c:tx>
              <c:rich>
                <a:bodyPr rot="0" vert="horz"/>
                <a:lstStyle/>
                <a:p>
                  <a:pPr>
                    <a:defRPr/>
                  </a:pPr>
                  <a:r>
                    <a:rPr lang="en-US"/>
                    <a:t>M</a:t>
                  </a:r>
                  <a:endParaRPr lang="zh-TW"/>
                </a:p>
              </c:rich>
            </c:tx>
          </c:dispUnitsLbl>
        </c:dispUnits>
      </c:valAx>
      <c:valAx>
        <c:axId val="622659456"/>
        <c:scaling>
          <c:orientation val="minMax"/>
          <c:max val="1200000000"/>
          <c:min val="0"/>
        </c:scaling>
        <c:delete val="0"/>
        <c:axPos val="r"/>
        <c:numFmt formatCode="#,##0_);[Red]\(#,##0\)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0000FF"/>
                </a:solidFill>
              </a:defRPr>
            </a:pPr>
            <a:endParaRPr lang="zh-TW"/>
          </a:p>
        </c:txPr>
        <c:crossAx val="622659848"/>
        <c:crosses val="max"/>
        <c:crossBetween val="between"/>
        <c:dispUnits>
          <c:builtInUnit val="millions"/>
          <c:dispUnitsLbl>
            <c:tx>
              <c:rich>
                <a:bodyPr rot="0" vert="horz"/>
                <a:lstStyle/>
                <a:p>
                  <a:pPr>
                    <a:defRPr/>
                  </a:pPr>
                  <a:r>
                    <a:rPr lang="en-US"/>
                    <a:t>M</a:t>
                  </a:r>
                  <a:endParaRPr lang="zh-TW"/>
                </a:p>
              </c:rich>
            </c:tx>
          </c:dispUnitsLbl>
        </c:dispUnits>
      </c:valAx>
      <c:catAx>
        <c:axId val="6226598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622659456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>
          <a:solidFill>
            <a:schemeClr val="bg1"/>
          </a:solidFill>
        </a:defRPr>
      </a:pPr>
      <a:endParaRPr lang="zh-TW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E97F17-BE3C-4A2A-8D85-2BB52FC97FD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E80AE43-8D08-4FEA-B46D-95C53BD2257F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上傳加密檔案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FBC9863-AD5C-4E73-BE88-CB460B3AD261}" type="parTrans" cxnId="{439588E3-B4F5-4678-837C-31BCE5AE47B8}">
      <dgm:prSet/>
      <dgm:spPr/>
      <dgm:t>
        <a:bodyPr/>
        <a:lstStyle/>
        <a:p>
          <a:endParaRPr lang="zh-TW" altLang="en-US"/>
        </a:p>
      </dgm:t>
    </dgm:pt>
    <dgm:pt modelId="{FB26363C-007D-469A-9914-AF97CF629404}" type="sibTrans" cxnId="{439588E3-B4F5-4678-837C-31BCE5AE47B8}">
      <dgm:prSet/>
      <dgm:spPr/>
      <dgm:t>
        <a:bodyPr/>
        <a:lstStyle/>
        <a:p>
          <a:endParaRPr lang="zh-TW" altLang="en-US"/>
        </a:p>
      </dgm:t>
    </dgm:pt>
    <dgm:pt modelId="{574ED9DF-A55E-48F9-A7F0-200706B75D78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簽核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B247269-0549-4759-A5BB-66F679DD877B}" type="sibTrans" cxnId="{E6BC2910-6AF4-469A-B4AF-298DBB9FEE74}">
      <dgm:prSet/>
      <dgm:spPr/>
      <dgm:t>
        <a:bodyPr/>
        <a:lstStyle/>
        <a:p>
          <a:endParaRPr lang="zh-TW" altLang="en-US"/>
        </a:p>
      </dgm:t>
    </dgm:pt>
    <dgm:pt modelId="{550B9F3D-80BB-4E5F-9976-5D0DCAB9A171}" type="parTrans" cxnId="{E6BC2910-6AF4-469A-B4AF-298DBB9FEE74}">
      <dgm:prSet/>
      <dgm:spPr/>
      <dgm:t>
        <a:bodyPr/>
        <a:lstStyle/>
        <a:p>
          <a:endParaRPr lang="zh-TW" altLang="en-US"/>
        </a:p>
      </dgm:t>
    </dgm:pt>
    <dgm:pt modelId="{5FFB262F-C119-4226-BE73-961BDD5FDE66}">
      <dgm:prSet phldrT="[文字]" phldr="1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36A074A8-1874-425D-B1B9-0FA0985AABB2}" type="sibTrans" cxnId="{1834F657-4BAA-44CE-9C4A-D7AAE8D22632}">
      <dgm:prSet/>
      <dgm:spPr/>
      <dgm:t>
        <a:bodyPr/>
        <a:lstStyle/>
        <a:p>
          <a:endParaRPr lang="zh-TW" altLang="en-US"/>
        </a:p>
      </dgm:t>
    </dgm:pt>
    <dgm:pt modelId="{FA2B85D2-4297-4169-83B9-AF66C8B4E447}" type="parTrans" cxnId="{1834F657-4BAA-44CE-9C4A-D7AAE8D22632}">
      <dgm:prSet/>
      <dgm:spPr/>
      <dgm:t>
        <a:bodyPr/>
        <a:lstStyle/>
        <a:p>
          <a:endParaRPr lang="zh-TW" altLang="en-US"/>
        </a:p>
      </dgm:t>
    </dgm:pt>
    <dgm:pt modelId="{203C42FC-D81B-4090-8215-E8C6B4AC29ED}" type="pres">
      <dgm:prSet presAssocID="{BCE97F17-BE3C-4A2A-8D85-2BB52FC97FDE}" presName="Name0" presStyleCnt="0">
        <dgm:presLayoutVars>
          <dgm:dir/>
          <dgm:resizeHandles val="exact"/>
        </dgm:presLayoutVars>
      </dgm:prSet>
      <dgm:spPr/>
    </dgm:pt>
    <dgm:pt modelId="{EA569ACF-4BB8-4951-9092-DFE1C76C559C}" type="pres">
      <dgm:prSet presAssocID="{5FFB262F-C119-4226-BE73-961BDD5FDE6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57AF8D6-F41E-4CCC-925C-EF50AA17AB52}" type="pres">
      <dgm:prSet presAssocID="{36A074A8-1874-425D-B1B9-0FA0985AABB2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71C49AAF-022E-4132-BAA5-8365C47A5248}" type="pres">
      <dgm:prSet presAssocID="{36A074A8-1874-425D-B1B9-0FA0985AABB2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A2FBE56E-1975-4068-B71F-1A00BA850FDC}" type="pres">
      <dgm:prSet presAssocID="{0E80AE43-8D08-4FEA-B46D-95C53BD2257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34B70A9-9B3E-4BB0-89BE-ED236AC77A6D}" type="pres">
      <dgm:prSet presAssocID="{FB26363C-007D-469A-9914-AF97CF629404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ADF42495-F351-469C-B5F4-178170F81CC5}" type="pres">
      <dgm:prSet presAssocID="{FB26363C-007D-469A-9914-AF97CF629404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3DC7A0CD-A016-437E-92B9-9B3C02EAD938}" type="pres">
      <dgm:prSet presAssocID="{574ED9DF-A55E-48F9-A7F0-200706B75D7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39588E3-B4F5-4678-837C-31BCE5AE47B8}" srcId="{BCE97F17-BE3C-4A2A-8D85-2BB52FC97FDE}" destId="{0E80AE43-8D08-4FEA-B46D-95C53BD2257F}" srcOrd="1" destOrd="0" parTransId="{6FBC9863-AD5C-4E73-BE88-CB460B3AD261}" sibTransId="{FB26363C-007D-469A-9914-AF97CF629404}"/>
    <dgm:cxn modelId="{84F5827A-F50C-4AB2-BC4E-9408ED19682A}" type="presOf" srcId="{574ED9DF-A55E-48F9-A7F0-200706B75D78}" destId="{3DC7A0CD-A016-437E-92B9-9B3C02EAD938}" srcOrd="0" destOrd="0" presId="urn:microsoft.com/office/officeart/2005/8/layout/process1"/>
    <dgm:cxn modelId="{06D18E60-C9D2-4445-84FC-9D54DDCD0CF2}" type="presOf" srcId="{FB26363C-007D-469A-9914-AF97CF629404}" destId="{ADF42495-F351-469C-B5F4-178170F81CC5}" srcOrd="1" destOrd="0" presId="urn:microsoft.com/office/officeart/2005/8/layout/process1"/>
    <dgm:cxn modelId="{FC180DC9-1311-42D0-BE78-5922228FA79A}" type="presOf" srcId="{BCE97F17-BE3C-4A2A-8D85-2BB52FC97FDE}" destId="{203C42FC-D81B-4090-8215-E8C6B4AC29ED}" srcOrd="0" destOrd="0" presId="urn:microsoft.com/office/officeart/2005/8/layout/process1"/>
    <dgm:cxn modelId="{E6BC2910-6AF4-469A-B4AF-298DBB9FEE74}" srcId="{BCE97F17-BE3C-4A2A-8D85-2BB52FC97FDE}" destId="{574ED9DF-A55E-48F9-A7F0-200706B75D78}" srcOrd="2" destOrd="0" parTransId="{550B9F3D-80BB-4E5F-9976-5D0DCAB9A171}" sibTransId="{8B247269-0549-4759-A5BB-66F679DD877B}"/>
    <dgm:cxn modelId="{EF0C4228-C72D-4EC4-A406-474C7B5C8E17}" type="presOf" srcId="{5FFB262F-C119-4226-BE73-961BDD5FDE66}" destId="{EA569ACF-4BB8-4951-9092-DFE1C76C559C}" srcOrd="0" destOrd="0" presId="urn:microsoft.com/office/officeart/2005/8/layout/process1"/>
    <dgm:cxn modelId="{5181A9D4-25D7-4EE3-A4F4-2B7459FA88AB}" type="presOf" srcId="{36A074A8-1874-425D-B1B9-0FA0985AABB2}" destId="{057AF8D6-F41E-4CCC-925C-EF50AA17AB52}" srcOrd="0" destOrd="0" presId="urn:microsoft.com/office/officeart/2005/8/layout/process1"/>
    <dgm:cxn modelId="{AF02E21B-2A20-450E-AFFC-7FD7C98AF200}" type="presOf" srcId="{36A074A8-1874-425D-B1B9-0FA0985AABB2}" destId="{71C49AAF-022E-4132-BAA5-8365C47A5248}" srcOrd="1" destOrd="0" presId="urn:microsoft.com/office/officeart/2005/8/layout/process1"/>
    <dgm:cxn modelId="{25DD045B-A056-43EC-B6F3-1BF38EBBE08C}" type="presOf" srcId="{FB26363C-007D-469A-9914-AF97CF629404}" destId="{434B70A9-9B3E-4BB0-89BE-ED236AC77A6D}" srcOrd="0" destOrd="0" presId="urn:microsoft.com/office/officeart/2005/8/layout/process1"/>
    <dgm:cxn modelId="{C9C04011-B230-4B3D-8963-FAB9BD327600}" type="presOf" srcId="{0E80AE43-8D08-4FEA-B46D-95C53BD2257F}" destId="{A2FBE56E-1975-4068-B71F-1A00BA850FDC}" srcOrd="0" destOrd="0" presId="urn:microsoft.com/office/officeart/2005/8/layout/process1"/>
    <dgm:cxn modelId="{1834F657-4BAA-44CE-9C4A-D7AAE8D22632}" srcId="{BCE97F17-BE3C-4A2A-8D85-2BB52FC97FDE}" destId="{5FFB262F-C119-4226-BE73-961BDD5FDE66}" srcOrd="0" destOrd="0" parTransId="{FA2B85D2-4297-4169-83B9-AF66C8B4E447}" sibTransId="{36A074A8-1874-425D-B1B9-0FA0985AABB2}"/>
    <dgm:cxn modelId="{F01F0610-349D-4881-80A4-A529138658B2}" type="presParOf" srcId="{203C42FC-D81B-4090-8215-E8C6B4AC29ED}" destId="{EA569ACF-4BB8-4951-9092-DFE1C76C559C}" srcOrd="0" destOrd="0" presId="urn:microsoft.com/office/officeart/2005/8/layout/process1"/>
    <dgm:cxn modelId="{91739632-88E1-46F5-BB46-D1019F419BD6}" type="presParOf" srcId="{203C42FC-D81B-4090-8215-E8C6B4AC29ED}" destId="{057AF8D6-F41E-4CCC-925C-EF50AA17AB52}" srcOrd="1" destOrd="0" presId="urn:microsoft.com/office/officeart/2005/8/layout/process1"/>
    <dgm:cxn modelId="{F9ABB43F-8415-47A0-96F4-320D02C3DC2D}" type="presParOf" srcId="{057AF8D6-F41E-4CCC-925C-EF50AA17AB52}" destId="{71C49AAF-022E-4132-BAA5-8365C47A5248}" srcOrd="0" destOrd="0" presId="urn:microsoft.com/office/officeart/2005/8/layout/process1"/>
    <dgm:cxn modelId="{44506C66-9B15-42FF-B00E-FA0704F6005B}" type="presParOf" srcId="{203C42FC-D81B-4090-8215-E8C6B4AC29ED}" destId="{A2FBE56E-1975-4068-B71F-1A00BA850FDC}" srcOrd="2" destOrd="0" presId="urn:microsoft.com/office/officeart/2005/8/layout/process1"/>
    <dgm:cxn modelId="{7BD4CE5F-1825-407F-88C7-D10B1A9BBBAA}" type="presParOf" srcId="{203C42FC-D81B-4090-8215-E8C6B4AC29ED}" destId="{434B70A9-9B3E-4BB0-89BE-ED236AC77A6D}" srcOrd="3" destOrd="0" presId="urn:microsoft.com/office/officeart/2005/8/layout/process1"/>
    <dgm:cxn modelId="{AAEAEED8-FF52-417F-93E4-877126D5A40E}" type="presParOf" srcId="{434B70A9-9B3E-4BB0-89BE-ED236AC77A6D}" destId="{ADF42495-F351-469C-B5F4-178170F81CC5}" srcOrd="0" destOrd="0" presId="urn:microsoft.com/office/officeart/2005/8/layout/process1"/>
    <dgm:cxn modelId="{73FB2D4B-59D6-4549-9AD0-2FA85F631BB9}" type="presParOf" srcId="{203C42FC-D81B-4090-8215-E8C6B4AC29ED}" destId="{3DC7A0CD-A016-437E-92B9-9B3C02EAD93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139689-5254-4539-82BA-FFECD6014A94}" type="doc">
      <dgm:prSet loTypeId="urn:microsoft.com/office/officeart/2005/8/layout/radial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A609DCEB-CF43-4580-A0B4-658B30BA87D2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填寫</a:t>
          </a:r>
          <a:endParaRPr lang="en-US" altLang="zh-TW" sz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en-US" altLang="zh-TW" sz="1200" dirty="0" smtClean="0">
              <a:latin typeface="+mj-lt"/>
              <a:ea typeface="微軟正黑體" panose="020B0604030504040204" pitchFamily="34" charset="-120"/>
            </a:rPr>
            <a:t>Abstract Table</a:t>
          </a:r>
          <a:endParaRPr lang="zh-TW" altLang="en-US" sz="1200" dirty="0">
            <a:latin typeface="+mj-lt"/>
            <a:ea typeface="微軟正黑體" panose="020B0604030504040204" pitchFamily="34" charset="-120"/>
          </a:endParaRPr>
        </a:p>
      </dgm:t>
    </dgm:pt>
    <dgm:pt modelId="{4F4BDEA7-12C7-429C-921C-FC4D8D153529}" type="parTrans" cxnId="{A4F9720F-E52E-48D3-A0F8-69FC5BACA230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FF8C79C-37CB-42D1-886C-4FEC1AE1BB0A}" type="sibTrans" cxnId="{A4F9720F-E52E-48D3-A0F8-69FC5BACA230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540496A-A9F5-4E87-AD8B-C4A4101869CD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發生日期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75DD9B0-4696-4D0F-AFA2-E1CA627AF94B}" type="parTrans" cxnId="{2A8A5042-1691-4728-BDD4-B6E5546BF2DD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C6DB9D5-4A12-4256-80F1-830B3CC4AE3B}" type="sibTrans" cxnId="{2A8A5042-1691-4728-BDD4-B6E5546BF2DD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897E8A8-650B-4D3F-8298-86D3019B3F73}">
      <dgm:prSet phldrT="[文字]" custT="1"/>
      <dgm:spPr/>
      <dgm:t>
        <a:bodyPr/>
        <a:lstStyle/>
        <a:p>
          <a:r>
            <a:rPr lang="en-US" altLang="zh-TW" sz="1200" dirty="0" smtClean="0">
              <a:latin typeface="+mj-lt"/>
              <a:ea typeface="微軟正黑體" panose="020B0604030504040204" pitchFamily="34" charset="-120"/>
            </a:rPr>
            <a:t>Issue Name</a:t>
          </a:r>
          <a:endParaRPr lang="zh-TW" altLang="en-US" sz="1200" dirty="0">
            <a:latin typeface="+mj-lt"/>
            <a:ea typeface="微軟正黑體" panose="020B0604030504040204" pitchFamily="34" charset="-120"/>
          </a:endParaRPr>
        </a:p>
      </dgm:t>
    </dgm:pt>
    <dgm:pt modelId="{0D23FC85-2AE8-471D-8B8D-EA0F993158F7}" type="parTrans" cxnId="{B1860108-3C9D-4E50-8046-61854C036BA3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3035F0D-EA61-4EAC-AD14-A271C233BF7F}" type="sibTrans" cxnId="{B1860108-3C9D-4E50-8046-61854C036BA3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86B851B-15A1-402A-AF98-BDBF774B3AB6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關聯製程</a:t>
          </a:r>
          <a:endParaRPr lang="en-US" altLang="zh-TW" sz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0D990AD-4F35-48F0-9CCF-DFA8C110213A}" type="parTrans" cxnId="{259F1AF6-727E-40D3-90A1-D64AFC758EF3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DA93CB9-A58E-4730-96C3-D3836C7232EE}" type="sibTrans" cxnId="{259F1AF6-727E-40D3-90A1-D64AFC758EF3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2D80F6F-490C-4DE7-93FD-4C548845E8DD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關聯材料</a:t>
          </a:r>
          <a:endParaRPr lang="en-US" altLang="zh-TW" sz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C320591-93BA-4AD1-9912-52C588EA3B0E}" type="parTrans" cxnId="{6FC06886-B5D7-4EFE-9DF4-96958E81E40D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5AC720C-DE48-4EAA-B89C-863BDB98BF57}" type="sibTrans" cxnId="{6FC06886-B5D7-4EFE-9DF4-96958E81E40D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38E5DE8-3A20-43EE-BFA9-1FAAE2894D93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關聯</a:t>
          </a:r>
          <a:r>
            <a:rPr lang="en-US" altLang="zh-TW" sz="1200" dirty="0" smtClean="0">
              <a:latin typeface="+mj-lt"/>
              <a:ea typeface="微軟正黑體" panose="020B0604030504040204" pitchFamily="34" charset="-120"/>
            </a:rPr>
            <a:t>BU</a:t>
          </a:r>
          <a:endParaRPr lang="zh-TW" altLang="en-US" sz="1200" dirty="0">
            <a:latin typeface="+mj-lt"/>
            <a:ea typeface="微軟正黑體" panose="020B0604030504040204" pitchFamily="34" charset="-120"/>
          </a:endParaRPr>
        </a:p>
      </dgm:t>
    </dgm:pt>
    <dgm:pt modelId="{B66803A0-61C4-48C5-9491-69FA7A27E745}" type="parTrans" cxnId="{487325DB-17BC-4CBC-BC6D-FB6BA9C6182F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C0083C1-DA6E-403B-8895-CDC8DA4112A9}" type="sibTrans" cxnId="{487325DB-17BC-4CBC-BC6D-FB6BA9C6182F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5FBAB31-9F4E-427B-B81F-E872B2791E55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關聯設計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DDCAAE4-B718-4B76-BEF7-4F634878250D}" type="parTrans" cxnId="{83D8256C-B975-455F-883C-D59C0E8E586C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521238E-B1B1-494E-A2A5-5A737729A96C}" type="sibTrans" cxnId="{83D8256C-B975-455F-883C-D59C0E8E586C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AC0D79C-477F-419D-97F2-86A10AC5736A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短期對策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D376C93-3622-4A11-B586-417102144DE6}" type="parTrans" cxnId="{90A8C96A-28E9-407F-A7F5-DC9C38A8598A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46684BE-CF45-4F46-A185-04E1B0C9BC14}" type="sibTrans" cxnId="{90A8C96A-28E9-407F-A7F5-DC9C38A8598A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5DDB0C0-E8E7-4692-8E50-824787659343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長期對策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7BB467E-3A36-4482-BA7F-AC8B93B043AA}" type="parTrans" cxnId="{4509E001-A4A2-4158-B5FE-10ACB1D01831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AA424ED-33A2-4E03-97D9-D57241187B58}" type="sibTrans" cxnId="{4509E001-A4A2-4158-B5FE-10ACB1D01831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B05DDE6-EEA0-49D8-9A1E-2BD1D9233A6E}">
      <dgm:prSet phldrT="[文字]" custT="1"/>
      <dgm:spPr/>
      <dgm:t>
        <a:bodyPr/>
        <a:lstStyle/>
        <a:p>
          <a:r>
            <a:rPr lang="en-US" altLang="zh-TW" sz="1200" dirty="0" smtClean="0">
              <a:latin typeface="+mj-lt"/>
              <a:ea typeface="微軟正黑體" panose="020B0604030504040204" pitchFamily="34" charset="-120"/>
            </a:rPr>
            <a:t>Owner</a:t>
          </a:r>
          <a:endParaRPr lang="zh-TW" altLang="en-US" sz="1200" dirty="0">
            <a:latin typeface="+mj-lt"/>
            <a:ea typeface="微軟正黑體" panose="020B0604030504040204" pitchFamily="34" charset="-120"/>
          </a:endParaRPr>
        </a:p>
      </dgm:t>
    </dgm:pt>
    <dgm:pt modelId="{AFE4BBFA-C99F-48AE-A631-82B975C3A356}" type="parTrans" cxnId="{33918883-A4DA-4C89-AE1E-6B00A82A2C70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0AA6E6C-3095-4102-A4F8-75E4E9FC27B0}" type="sibTrans" cxnId="{33918883-A4DA-4C89-AE1E-6B00A82A2C70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0A3CCB8-31FE-43B1-B543-0FA8B3ECFD2E}">
      <dgm:prSet phldrT="[文字]" custT="1"/>
      <dgm:spPr/>
      <dgm:t>
        <a:bodyPr/>
        <a:lstStyle/>
        <a:p>
          <a:r>
            <a:rPr lang="en-US" altLang="zh-TW" sz="1200" dirty="0" smtClean="0">
              <a:latin typeface="+mj-lt"/>
              <a:ea typeface="微軟正黑體" panose="020B0604030504040204" pitchFamily="34" charset="-120"/>
            </a:rPr>
            <a:t>Issue</a:t>
          </a:r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描述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DFCC1C3-113C-4B51-9DF1-4BF52648E343}" type="parTrans" cxnId="{0623B034-6087-4C74-8871-04E3769B0529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54344F2-9BC3-43CD-BE61-0069C0141653}" type="sibTrans" cxnId="{0623B034-6087-4C74-8871-04E3769B0529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EE0CB71-0231-4327-929F-F17808F09F10}">
      <dgm:prSet phldrT="[文字]" custT="1"/>
      <dgm:spPr/>
      <dgm:t>
        <a:bodyPr/>
        <a:lstStyle/>
        <a:p>
          <a:r>
            <a:rPr lang="en-US" altLang="zh-TW" sz="1200" dirty="0" smtClean="0">
              <a:latin typeface="+mj-lt"/>
              <a:ea typeface="微軟正黑體" panose="020B0604030504040204" pitchFamily="34" charset="-120"/>
            </a:rPr>
            <a:t>Issue</a:t>
          </a:r>
          <a:r>
            <a:rPr lang="zh-TW" altLang="en-US" sz="1200" dirty="0" smtClean="0">
              <a:latin typeface="+mj-lt"/>
              <a:ea typeface="微軟正黑體" panose="020B0604030504040204" pitchFamily="34" charset="-120"/>
            </a:rPr>
            <a:t>照片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A40C8FA-7CB6-4620-BF4F-4A15707ADFCC}" type="parTrans" cxnId="{090BBA90-3D68-4ED7-9848-A8C65D3B2F92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42979A-1D25-4CA8-A108-6518494BDF6E}" type="sibTrans" cxnId="{090BBA90-3D68-4ED7-9848-A8C65D3B2F92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C2B0FEE-561D-415A-9648-BF2158F70066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發生產品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9B01B68-4C0C-4672-87DD-83DB0CDE791F}" type="parTrans" cxnId="{F3BDB1A6-C2B4-415D-BBD7-4AB5F32E7097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AEF5287-F0A3-457B-82E1-D36ACC7AE8C2}" type="sibTrans" cxnId="{F3BDB1A6-C2B4-415D-BBD7-4AB5F32E7097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0A67620-559B-432D-A440-85644EA6DD88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發生廠區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4A83E48-C0DA-4245-8C42-F1F8D8E13BA3}" type="parTrans" cxnId="{ADD91407-E12A-479F-8929-3DB9C17E8235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2F9AD10-A9B5-4E14-969A-FBD533CC5FC3}" type="sibTrans" cxnId="{ADD91407-E12A-479F-8929-3DB9C17E8235}">
      <dgm:prSet/>
      <dgm:spPr/>
      <dgm:t>
        <a:bodyPr/>
        <a:lstStyle/>
        <a:p>
          <a:endParaRPr lang="zh-TW" altLang="en-US" sz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CE8FF73-51CD-47AC-AC40-11772314CFD0}" type="pres">
      <dgm:prSet presAssocID="{FD139689-5254-4539-82BA-FFECD6014A9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0282846-FE2B-4526-BEFB-DA00CEBD33C3}" type="pres">
      <dgm:prSet presAssocID="{FD139689-5254-4539-82BA-FFECD6014A94}" presName="radial" presStyleCnt="0">
        <dgm:presLayoutVars>
          <dgm:animLvl val="ctr"/>
        </dgm:presLayoutVars>
      </dgm:prSet>
      <dgm:spPr/>
    </dgm:pt>
    <dgm:pt modelId="{B673D78E-66C9-4DD0-A1DD-C4660F85FAAD}" type="pres">
      <dgm:prSet presAssocID="{A609DCEB-CF43-4580-A0B4-658B30BA87D2}" presName="centerShape" presStyleLbl="vennNode1" presStyleIdx="0" presStyleCnt="14"/>
      <dgm:spPr/>
      <dgm:t>
        <a:bodyPr/>
        <a:lstStyle/>
        <a:p>
          <a:endParaRPr lang="zh-TW" altLang="en-US"/>
        </a:p>
      </dgm:t>
    </dgm:pt>
    <dgm:pt modelId="{80DCBF00-D7D8-4343-BA85-8FCAD128256F}" type="pres">
      <dgm:prSet presAssocID="{B540496A-A9F5-4E87-AD8B-C4A4101869CD}" presName="node" presStyleLbl="vennNode1" presStyleIdx="1" presStyleCnt="1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74046BE-ED38-4EF4-BF4C-77559067BE8F}" type="pres">
      <dgm:prSet presAssocID="{E897E8A8-650B-4D3F-8298-86D3019B3F73}" presName="node" presStyleLbl="vennNode1" presStyleIdx="2" presStyleCnt="1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6E06750-4966-4780-95D6-2053F45DC23E}" type="pres">
      <dgm:prSet presAssocID="{B38E5DE8-3A20-43EE-BFA9-1FAAE2894D93}" presName="node" presStyleLbl="vennNode1" presStyleIdx="3" presStyleCnt="1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9A8B19A-9D5D-44D3-96A3-CA960FB53416}" type="pres">
      <dgm:prSet presAssocID="{886B851B-15A1-402A-AF98-BDBF774B3AB6}" presName="node" presStyleLbl="vennNode1" presStyleIdx="4" presStyleCnt="1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58EB6FD-9109-4028-886F-3170987E548E}" type="pres">
      <dgm:prSet presAssocID="{82D80F6F-490C-4DE7-93FD-4C548845E8DD}" presName="node" presStyleLbl="vennNode1" presStyleIdx="5" presStyleCnt="1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AF035D7-B617-4096-9956-61B9BCE2FD82}" type="pres">
      <dgm:prSet presAssocID="{B5FBAB31-9F4E-427B-B81F-E872B2791E55}" presName="node" presStyleLbl="vennNode1" presStyleIdx="6" presStyleCnt="1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D60EADC-C645-4BD4-9CD6-ED931D509E28}" type="pres">
      <dgm:prSet presAssocID="{7AC0D79C-477F-419D-97F2-86A10AC5736A}" presName="node" presStyleLbl="vennNode1" presStyleIdx="7" presStyleCnt="1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27E46AC-0BAB-41ED-921E-060EB73A3FB2}" type="pres">
      <dgm:prSet presAssocID="{65DDB0C0-E8E7-4692-8E50-824787659343}" presName="node" presStyleLbl="vennNode1" presStyleIdx="8" presStyleCnt="1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6ED12CF-98FF-43C4-B729-C0DEAAA76F68}" type="pres">
      <dgm:prSet presAssocID="{0B05DDE6-EEA0-49D8-9A1E-2BD1D9233A6E}" presName="node" presStyleLbl="vennNode1" presStyleIdx="9" presStyleCnt="1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CEEC98B-67BD-4D5B-A7A5-6266BEA13C7B}" type="pres">
      <dgm:prSet presAssocID="{80A3CCB8-31FE-43B1-B543-0FA8B3ECFD2E}" presName="node" presStyleLbl="vennNode1" presStyleIdx="10" presStyleCnt="1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81B5AE2-0F3F-49F5-B453-1722E6935C3B}" type="pres">
      <dgm:prSet presAssocID="{4EE0CB71-0231-4327-929F-F17808F09F10}" presName="node" presStyleLbl="vennNode1" presStyleIdx="11" presStyleCnt="1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2E29E6F-F36D-4239-A899-0D760F553FD3}" type="pres">
      <dgm:prSet presAssocID="{4C2B0FEE-561D-415A-9648-BF2158F70066}" presName="node" presStyleLbl="vennNode1" presStyleIdx="12" presStyleCnt="1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858A5E3-CC96-457B-9C0A-5172159F1CEB}" type="pres">
      <dgm:prSet presAssocID="{20A67620-559B-432D-A440-85644EA6DD88}" presName="node" presStyleLbl="vennNode1" presStyleIdx="13" presStyleCnt="1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3BDB1A6-C2B4-415D-BBD7-4AB5F32E7097}" srcId="{A609DCEB-CF43-4580-A0B4-658B30BA87D2}" destId="{4C2B0FEE-561D-415A-9648-BF2158F70066}" srcOrd="11" destOrd="0" parTransId="{D9B01B68-4C0C-4672-87DD-83DB0CDE791F}" sibTransId="{7AEF5287-F0A3-457B-82E1-D36ACC7AE8C2}"/>
    <dgm:cxn modelId="{3826B916-7E30-4D6D-9747-4ABFCA877407}" type="presOf" srcId="{82D80F6F-490C-4DE7-93FD-4C548845E8DD}" destId="{A58EB6FD-9109-4028-886F-3170987E548E}" srcOrd="0" destOrd="0" presId="urn:microsoft.com/office/officeart/2005/8/layout/radial3"/>
    <dgm:cxn modelId="{090BBA90-3D68-4ED7-9848-A8C65D3B2F92}" srcId="{A609DCEB-CF43-4580-A0B4-658B30BA87D2}" destId="{4EE0CB71-0231-4327-929F-F17808F09F10}" srcOrd="10" destOrd="0" parTransId="{AA40C8FA-7CB6-4620-BF4F-4A15707ADFCC}" sibTransId="{6342979A-1D25-4CA8-A108-6518494BDF6E}"/>
    <dgm:cxn modelId="{18A87085-21AD-45AB-9BC9-58B5309C2C6A}" type="presOf" srcId="{80A3CCB8-31FE-43B1-B543-0FA8B3ECFD2E}" destId="{4CEEC98B-67BD-4D5B-A7A5-6266BEA13C7B}" srcOrd="0" destOrd="0" presId="urn:microsoft.com/office/officeart/2005/8/layout/radial3"/>
    <dgm:cxn modelId="{3F511A96-3893-4CC6-9A02-2E476972654B}" type="presOf" srcId="{7AC0D79C-477F-419D-97F2-86A10AC5736A}" destId="{2D60EADC-C645-4BD4-9CD6-ED931D509E28}" srcOrd="0" destOrd="0" presId="urn:microsoft.com/office/officeart/2005/8/layout/radial3"/>
    <dgm:cxn modelId="{0623B034-6087-4C74-8871-04E3769B0529}" srcId="{A609DCEB-CF43-4580-A0B4-658B30BA87D2}" destId="{80A3CCB8-31FE-43B1-B543-0FA8B3ECFD2E}" srcOrd="9" destOrd="0" parTransId="{ADFCC1C3-113C-4B51-9DF1-4BF52648E343}" sibTransId="{854344F2-9BC3-43CD-BE61-0069C0141653}"/>
    <dgm:cxn modelId="{8579B07C-E432-4B29-80FF-D4647C5DF12C}" type="presOf" srcId="{E897E8A8-650B-4D3F-8298-86D3019B3F73}" destId="{F74046BE-ED38-4EF4-BF4C-77559067BE8F}" srcOrd="0" destOrd="0" presId="urn:microsoft.com/office/officeart/2005/8/layout/radial3"/>
    <dgm:cxn modelId="{ADD91407-E12A-479F-8929-3DB9C17E8235}" srcId="{A609DCEB-CF43-4580-A0B4-658B30BA87D2}" destId="{20A67620-559B-432D-A440-85644EA6DD88}" srcOrd="12" destOrd="0" parTransId="{44A83E48-C0DA-4245-8C42-F1F8D8E13BA3}" sibTransId="{12F9AD10-A9B5-4E14-969A-FBD533CC5FC3}"/>
    <dgm:cxn modelId="{FFBA8B7B-D4B1-49F7-860A-5064F37ACC9B}" type="presOf" srcId="{4EE0CB71-0231-4327-929F-F17808F09F10}" destId="{781B5AE2-0F3F-49F5-B453-1722E6935C3B}" srcOrd="0" destOrd="0" presId="urn:microsoft.com/office/officeart/2005/8/layout/radial3"/>
    <dgm:cxn modelId="{259F1AF6-727E-40D3-90A1-D64AFC758EF3}" srcId="{A609DCEB-CF43-4580-A0B4-658B30BA87D2}" destId="{886B851B-15A1-402A-AF98-BDBF774B3AB6}" srcOrd="3" destOrd="0" parTransId="{D0D990AD-4F35-48F0-9CCF-DFA8C110213A}" sibTransId="{0DA93CB9-A58E-4730-96C3-D3836C7232EE}"/>
    <dgm:cxn modelId="{6FC06886-B5D7-4EFE-9DF4-96958E81E40D}" srcId="{A609DCEB-CF43-4580-A0B4-658B30BA87D2}" destId="{82D80F6F-490C-4DE7-93FD-4C548845E8DD}" srcOrd="4" destOrd="0" parTransId="{5C320591-93BA-4AD1-9912-52C588EA3B0E}" sibTransId="{75AC720C-DE48-4EAA-B89C-863BDB98BF57}"/>
    <dgm:cxn modelId="{83D8256C-B975-455F-883C-D59C0E8E586C}" srcId="{A609DCEB-CF43-4580-A0B4-658B30BA87D2}" destId="{B5FBAB31-9F4E-427B-B81F-E872B2791E55}" srcOrd="5" destOrd="0" parTransId="{2DDCAAE4-B718-4B76-BEF7-4F634878250D}" sibTransId="{4521238E-B1B1-494E-A2A5-5A737729A96C}"/>
    <dgm:cxn modelId="{115D0B70-9C52-40CD-8CCC-2F73497C27D3}" type="presOf" srcId="{B540496A-A9F5-4E87-AD8B-C4A4101869CD}" destId="{80DCBF00-D7D8-4343-BA85-8FCAD128256F}" srcOrd="0" destOrd="0" presId="urn:microsoft.com/office/officeart/2005/8/layout/radial3"/>
    <dgm:cxn modelId="{4509E001-A4A2-4158-B5FE-10ACB1D01831}" srcId="{A609DCEB-CF43-4580-A0B4-658B30BA87D2}" destId="{65DDB0C0-E8E7-4692-8E50-824787659343}" srcOrd="7" destOrd="0" parTransId="{87BB467E-3A36-4482-BA7F-AC8B93B043AA}" sibTransId="{EAA424ED-33A2-4E03-97D9-D57241187B58}"/>
    <dgm:cxn modelId="{D5BC7C42-6634-4BAB-9E05-5ACD89158997}" type="presOf" srcId="{B38E5DE8-3A20-43EE-BFA9-1FAAE2894D93}" destId="{66E06750-4966-4780-95D6-2053F45DC23E}" srcOrd="0" destOrd="0" presId="urn:microsoft.com/office/officeart/2005/8/layout/radial3"/>
    <dgm:cxn modelId="{4E2D6FB1-E4D5-4FCA-BDBB-5C4999E8FA12}" type="presOf" srcId="{FD139689-5254-4539-82BA-FFECD6014A94}" destId="{6CE8FF73-51CD-47AC-AC40-11772314CFD0}" srcOrd="0" destOrd="0" presId="urn:microsoft.com/office/officeart/2005/8/layout/radial3"/>
    <dgm:cxn modelId="{B1860108-3C9D-4E50-8046-61854C036BA3}" srcId="{A609DCEB-CF43-4580-A0B4-658B30BA87D2}" destId="{E897E8A8-650B-4D3F-8298-86D3019B3F73}" srcOrd="1" destOrd="0" parTransId="{0D23FC85-2AE8-471D-8B8D-EA0F993158F7}" sibTransId="{F3035F0D-EA61-4EAC-AD14-A271C233BF7F}"/>
    <dgm:cxn modelId="{487325DB-17BC-4CBC-BC6D-FB6BA9C6182F}" srcId="{A609DCEB-CF43-4580-A0B4-658B30BA87D2}" destId="{B38E5DE8-3A20-43EE-BFA9-1FAAE2894D93}" srcOrd="2" destOrd="0" parTransId="{B66803A0-61C4-48C5-9491-69FA7A27E745}" sibTransId="{0C0083C1-DA6E-403B-8895-CDC8DA4112A9}"/>
    <dgm:cxn modelId="{A79BB3C8-A681-4A6A-9C3C-F8B26035BB6D}" type="presOf" srcId="{20A67620-559B-432D-A440-85644EA6DD88}" destId="{8858A5E3-CC96-457B-9C0A-5172159F1CEB}" srcOrd="0" destOrd="0" presId="urn:microsoft.com/office/officeart/2005/8/layout/radial3"/>
    <dgm:cxn modelId="{A4F9720F-E52E-48D3-A0F8-69FC5BACA230}" srcId="{FD139689-5254-4539-82BA-FFECD6014A94}" destId="{A609DCEB-CF43-4580-A0B4-658B30BA87D2}" srcOrd="0" destOrd="0" parTransId="{4F4BDEA7-12C7-429C-921C-FC4D8D153529}" sibTransId="{1FF8C79C-37CB-42D1-886C-4FEC1AE1BB0A}"/>
    <dgm:cxn modelId="{33918883-A4DA-4C89-AE1E-6B00A82A2C70}" srcId="{A609DCEB-CF43-4580-A0B4-658B30BA87D2}" destId="{0B05DDE6-EEA0-49D8-9A1E-2BD1D9233A6E}" srcOrd="8" destOrd="0" parTransId="{AFE4BBFA-C99F-48AE-A631-82B975C3A356}" sibTransId="{70AA6E6C-3095-4102-A4F8-75E4E9FC27B0}"/>
    <dgm:cxn modelId="{FEB78F9C-4C15-49CD-88B1-E00FF83C9B33}" type="presOf" srcId="{4C2B0FEE-561D-415A-9648-BF2158F70066}" destId="{42E29E6F-F36D-4239-A899-0D760F553FD3}" srcOrd="0" destOrd="0" presId="urn:microsoft.com/office/officeart/2005/8/layout/radial3"/>
    <dgm:cxn modelId="{8120A6F0-6EC6-4617-AE2E-32278CD3F2E5}" type="presOf" srcId="{886B851B-15A1-402A-AF98-BDBF774B3AB6}" destId="{59A8B19A-9D5D-44D3-96A3-CA960FB53416}" srcOrd="0" destOrd="0" presId="urn:microsoft.com/office/officeart/2005/8/layout/radial3"/>
    <dgm:cxn modelId="{2A8A5042-1691-4728-BDD4-B6E5546BF2DD}" srcId="{A609DCEB-CF43-4580-A0B4-658B30BA87D2}" destId="{B540496A-A9F5-4E87-AD8B-C4A4101869CD}" srcOrd="0" destOrd="0" parTransId="{475DD9B0-4696-4D0F-AFA2-E1CA627AF94B}" sibTransId="{BC6DB9D5-4A12-4256-80F1-830B3CC4AE3B}"/>
    <dgm:cxn modelId="{AE1A5B83-4FCE-4C62-8ED8-2EFE2D3BF72A}" type="presOf" srcId="{65DDB0C0-E8E7-4692-8E50-824787659343}" destId="{427E46AC-0BAB-41ED-921E-060EB73A3FB2}" srcOrd="0" destOrd="0" presId="urn:microsoft.com/office/officeart/2005/8/layout/radial3"/>
    <dgm:cxn modelId="{FA66D8AA-79F4-4156-8727-2D32EAB820EC}" type="presOf" srcId="{B5FBAB31-9F4E-427B-B81F-E872B2791E55}" destId="{EAF035D7-B617-4096-9956-61B9BCE2FD82}" srcOrd="0" destOrd="0" presId="urn:microsoft.com/office/officeart/2005/8/layout/radial3"/>
    <dgm:cxn modelId="{73B19C2F-25FC-4F37-96BB-9E9620762653}" type="presOf" srcId="{0B05DDE6-EEA0-49D8-9A1E-2BD1D9233A6E}" destId="{D6ED12CF-98FF-43C4-B729-C0DEAAA76F68}" srcOrd="0" destOrd="0" presId="urn:microsoft.com/office/officeart/2005/8/layout/radial3"/>
    <dgm:cxn modelId="{2D4C247E-7341-4E80-B0F6-F4DCE0E46024}" type="presOf" srcId="{A609DCEB-CF43-4580-A0B4-658B30BA87D2}" destId="{B673D78E-66C9-4DD0-A1DD-C4660F85FAAD}" srcOrd="0" destOrd="0" presId="urn:microsoft.com/office/officeart/2005/8/layout/radial3"/>
    <dgm:cxn modelId="{90A8C96A-28E9-407F-A7F5-DC9C38A8598A}" srcId="{A609DCEB-CF43-4580-A0B4-658B30BA87D2}" destId="{7AC0D79C-477F-419D-97F2-86A10AC5736A}" srcOrd="6" destOrd="0" parTransId="{7D376C93-3622-4A11-B586-417102144DE6}" sibTransId="{546684BE-CF45-4F46-A185-04E1B0C9BC14}"/>
    <dgm:cxn modelId="{66281212-A8A0-4826-AEA9-8720FC1DF18D}" type="presParOf" srcId="{6CE8FF73-51CD-47AC-AC40-11772314CFD0}" destId="{B0282846-FE2B-4526-BEFB-DA00CEBD33C3}" srcOrd="0" destOrd="0" presId="urn:microsoft.com/office/officeart/2005/8/layout/radial3"/>
    <dgm:cxn modelId="{676095F6-F89D-478C-9F1E-005C836D526C}" type="presParOf" srcId="{B0282846-FE2B-4526-BEFB-DA00CEBD33C3}" destId="{B673D78E-66C9-4DD0-A1DD-C4660F85FAAD}" srcOrd="0" destOrd="0" presId="urn:microsoft.com/office/officeart/2005/8/layout/radial3"/>
    <dgm:cxn modelId="{45CAA6ED-7CF7-4311-B422-06D3B51B39C8}" type="presParOf" srcId="{B0282846-FE2B-4526-BEFB-DA00CEBD33C3}" destId="{80DCBF00-D7D8-4343-BA85-8FCAD128256F}" srcOrd="1" destOrd="0" presId="urn:microsoft.com/office/officeart/2005/8/layout/radial3"/>
    <dgm:cxn modelId="{F3F1F586-6342-46B6-A851-76D56C81B737}" type="presParOf" srcId="{B0282846-FE2B-4526-BEFB-DA00CEBD33C3}" destId="{F74046BE-ED38-4EF4-BF4C-77559067BE8F}" srcOrd="2" destOrd="0" presId="urn:microsoft.com/office/officeart/2005/8/layout/radial3"/>
    <dgm:cxn modelId="{893C5CE2-BC58-4C8F-A3E3-0702093E6715}" type="presParOf" srcId="{B0282846-FE2B-4526-BEFB-DA00CEBD33C3}" destId="{66E06750-4966-4780-95D6-2053F45DC23E}" srcOrd="3" destOrd="0" presId="urn:microsoft.com/office/officeart/2005/8/layout/radial3"/>
    <dgm:cxn modelId="{631D7BC3-85F9-44B8-9B55-28A2E3229E23}" type="presParOf" srcId="{B0282846-FE2B-4526-BEFB-DA00CEBD33C3}" destId="{59A8B19A-9D5D-44D3-96A3-CA960FB53416}" srcOrd="4" destOrd="0" presId="urn:microsoft.com/office/officeart/2005/8/layout/radial3"/>
    <dgm:cxn modelId="{661C4D2F-D3A1-4C15-97F2-6359DAF6EE82}" type="presParOf" srcId="{B0282846-FE2B-4526-BEFB-DA00CEBD33C3}" destId="{A58EB6FD-9109-4028-886F-3170987E548E}" srcOrd="5" destOrd="0" presId="urn:microsoft.com/office/officeart/2005/8/layout/radial3"/>
    <dgm:cxn modelId="{05BBEB77-6F37-448A-A5B5-FA988B398DC3}" type="presParOf" srcId="{B0282846-FE2B-4526-BEFB-DA00CEBD33C3}" destId="{EAF035D7-B617-4096-9956-61B9BCE2FD82}" srcOrd="6" destOrd="0" presId="urn:microsoft.com/office/officeart/2005/8/layout/radial3"/>
    <dgm:cxn modelId="{0586A780-E580-4BF0-ADE7-EA7F623A83DE}" type="presParOf" srcId="{B0282846-FE2B-4526-BEFB-DA00CEBD33C3}" destId="{2D60EADC-C645-4BD4-9CD6-ED931D509E28}" srcOrd="7" destOrd="0" presId="urn:microsoft.com/office/officeart/2005/8/layout/radial3"/>
    <dgm:cxn modelId="{DF8F6E7F-CF8C-48DB-B160-7AF52A59DB17}" type="presParOf" srcId="{B0282846-FE2B-4526-BEFB-DA00CEBD33C3}" destId="{427E46AC-0BAB-41ED-921E-060EB73A3FB2}" srcOrd="8" destOrd="0" presId="urn:microsoft.com/office/officeart/2005/8/layout/radial3"/>
    <dgm:cxn modelId="{6E32E6C4-7E9C-41F6-B600-F5985D06EBA2}" type="presParOf" srcId="{B0282846-FE2B-4526-BEFB-DA00CEBD33C3}" destId="{D6ED12CF-98FF-43C4-B729-C0DEAAA76F68}" srcOrd="9" destOrd="0" presId="urn:microsoft.com/office/officeart/2005/8/layout/radial3"/>
    <dgm:cxn modelId="{8EBE964B-7062-476C-92FC-19A7E951BEB2}" type="presParOf" srcId="{B0282846-FE2B-4526-BEFB-DA00CEBD33C3}" destId="{4CEEC98B-67BD-4D5B-A7A5-6266BEA13C7B}" srcOrd="10" destOrd="0" presId="urn:microsoft.com/office/officeart/2005/8/layout/radial3"/>
    <dgm:cxn modelId="{03570125-4CA7-450D-99F4-FD4C463FCEB3}" type="presParOf" srcId="{B0282846-FE2B-4526-BEFB-DA00CEBD33C3}" destId="{781B5AE2-0F3F-49F5-B453-1722E6935C3B}" srcOrd="11" destOrd="0" presId="urn:microsoft.com/office/officeart/2005/8/layout/radial3"/>
    <dgm:cxn modelId="{6B411A67-1327-4629-BC6B-8D9614A54232}" type="presParOf" srcId="{B0282846-FE2B-4526-BEFB-DA00CEBD33C3}" destId="{42E29E6F-F36D-4239-A899-0D760F553FD3}" srcOrd="12" destOrd="0" presId="urn:microsoft.com/office/officeart/2005/8/layout/radial3"/>
    <dgm:cxn modelId="{4B83B073-D7A1-4F47-836A-CEC7DDE36246}" type="presParOf" srcId="{B0282846-FE2B-4526-BEFB-DA00CEBD33C3}" destId="{8858A5E3-CC96-457B-9C0A-5172159F1CEB}" srcOrd="1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9A20BC-36BD-47BB-9DA2-494A9F597E94}" type="doc">
      <dgm:prSet loTypeId="urn:microsoft.com/office/officeart/2005/8/layout/process5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F0940185-27FA-4447-906A-F107EEF7CDD0}">
      <dgm:prSet phldrT="[文字]" custT="1"/>
      <dgm:spPr/>
      <dgm:t>
        <a:bodyPr/>
        <a:lstStyle/>
        <a:p>
          <a:r>
            <a:rPr lang="zh-TW" altLang="en-US" sz="1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輸入關鍵字或</a:t>
          </a:r>
          <a:endParaRPr lang="en-US" altLang="zh-TW" sz="10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sz="1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上傳</a:t>
          </a:r>
          <a:r>
            <a:rPr lang="en-US" altLang="zh-TW" sz="1000" dirty="0" smtClean="0">
              <a:latin typeface="+mj-lt"/>
              <a:ea typeface="微軟正黑體" panose="020B0604030504040204" pitchFamily="34" charset="-120"/>
            </a:rPr>
            <a:t>Issue</a:t>
          </a:r>
          <a:r>
            <a:rPr lang="zh-TW" altLang="en-US" sz="1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寫真</a:t>
          </a:r>
          <a:endParaRPr lang="en-US" altLang="zh-TW" sz="10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en-US" altLang="zh-TW" sz="1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搜尋</a:t>
          </a:r>
          <a:r>
            <a:rPr lang="en-US" altLang="zh-TW" sz="1000" dirty="0" err="1" smtClean="0">
              <a:latin typeface="+mj-lt"/>
              <a:ea typeface="微軟正黑體" panose="020B0604030504040204" pitchFamily="34" charset="-120"/>
            </a:rPr>
            <a:t>Abstract</a:t>
          </a:r>
          <a:r>
            <a:rPr lang="en-US" altLang="zh-TW" sz="1000" dirty="0" smtClean="0">
              <a:latin typeface="+mj-lt"/>
              <a:ea typeface="微軟正黑體" panose="020B0604030504040204" pitchFamily="34" charset="-120"/>
            </a:rPr>
            <a:t> Table</a:t>
          </a:r>
          <a:r>
            <a: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6EF472A-819E-407E-89C9-B017AA766752}" type="parTrans" cxnId="{A38696A7-88CD-46A5-8C90-FBC8FC8FA4A4}">
      <dgm:prSet/>
      <dgm:spPr/>
      <dgm:t>
        <a:bodyPr/>
        <a:lstStyle/>
        <a:p>
          <a:endParaRPr lang="zh-TW" altLang="en-US" sz="1200"/>
        </a:p>
      </dgm:t>
    </dgm:pt>
    <dgm:pt modelId="{67B5ABB6-4E79-4AE6-A8A4-3CEDD8E3C051}" type="sibTrans" cxnId="{A38696A7-88CD-46A5-8C90-FBC8FC8FA4A4}">
      <dgm:prSet custT="1"/>
      <dgm:spPr/>
      <dgm:t>
        <a:bodyPr/>
        <a:lstStyle/>
        <a:p>
          <a:endParaRPr lang="zh-TW" altLang="en-US" sz="1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4EA2203-8518-4864-BA89-717A0F8BF37B}">
      <dgm:prSet phldrT="[文字]" custT="1"/>
      <dgm:spPr/>
      <dgm:t>
        <a:bodyPr/>
        <a:lstStyle/>
        <a:p>
          <a:pPr algn="ctr"/>
          <a:r>
            <a:rPr lang="zh-TW" altLang="en-US" sz="1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搜尋結果</a:t>
          </a:r>
          <a:r>
            <a: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: </a:t>
          </a:r>
        </a:p>
        <a:p>
          <a:pPr algn="l"/>
          <a:r>
            <a:rPr lang="en-US" altLang="zh-TW" sz="1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符合條件的</a:t>
          </a:r>
          <a:r>
            <a:rPr lang="en-US" altLang="zh-TW" sz="1000" dirty="0" err="1" smtClean="0">
              <a:latin typeface="+mj-lt"/>
              <a:ea typeface="微軟正黑體" panose="020B0604030504040204" pitchFamily="34" charset="-120"/>
            </a:rPr>
            <a:t>Abstract</a:t>
          </a:r>
          <a:r>
            <a:rPr lang="en-US" altLang="zh-TW" sz="1000" dirty="0" smtClean="0">
              <a:latin typeface="+mj-lt"/>
              <a:ea typeface="微軟正黑體" panose="020B0604030504040204" pitchFamily="34" charset="-120"/>
            </a:rPr>
            <a:t> Table</a:t>
          </a:r>
        </a:p>
      </dgm:t>
    </dgm:pt>
    <dgm:pt modelId="{5905CE06-B38D-4A27-A0AD-E3A10FFF3778}" type="parTrans" cxnId="{4799D18C-0E7A-42DA-92E0-E04171D07587}">
      <dgm:prSet/>
      <dgm:spPr/>
      <dgm:t>
        <a:bodyPr/>
        <a:lstStyle/>
        <a:p>
          <a:endParaRPr lang="zh-TW" altLang="en-US" sz="1200"/>
        </a:p>
      </dgm:t>
    </dgm:pt>
    <dgm:pt modelId="{1FABD639-4817-4FBB-9052-D141BAFC1749}" type="sibTrans" cxnId="{4799D18C-0E7A-42DA-92E0-E04171D07587}">
      <dgm:prSet custT="1"/>
      <dgm:spPr/>
      <dgm:t>
        <a:bodyPr/>
        <a:lstStyle/>
        <a:p>
          <a:endParaRPr lang="zh-TW" altLang="en-US" sz="1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EE69C58-5F81-4131-8B35-19C9B7491418}">
      <dgm:prSet phldrT="[文字]" custT="1"/>
      <dgm:spPr/>
      <dgm:t>
        <a:bodyPr/>
        <a:lstStyle/>
        <a:p>
          <a:r>
            <a:rPr lang="zh-TW" altLang="en-US" sz="1000" dirty="0" smtClean="0"/>
            <a:t>依據</a:t>
          </a:r>
          <a:r>
            <a:rPr lang="en-US" altLang="zh-TW" sz="1000" dirty="0" smtClean="0"/>
            <a:t>Abstract Table List</a:t>
          </a:r>
        </a:p>
        <a:p>
          <a:r>
            <a:rPr lang="zh-TW" altLang="en-US" sz="1000" dirty="0" smtClean="0"/>
            <a:t>挑選吻合的</a:t>
          </a:r>
          <a:r>
            <a:rPr lang="en-US" altLang="zh-TW" sz="1000" dirty="0" smtClean="0"/>
            <a:t>Issue</a:t>
          </a:r>
          <a:endParaRPr lang="zh-TW" altLang="en-US" sz="1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C87EF05-52F9-4D84-A8B1-6EE38C05ACEC}" type="parTrans" cxnId="{0312D202-269A-4979-B49F-44DD04F64A10}">
      <dgm:prSet/>
      <dgm:spPr/>
      <dgm:t>
        <a:bodyPr/>
        <a:lstStyle/>
        <a:p>
          <a:endParaRPr lang="zh-TW" altLang="en-US" sz="1200"/>
        </a:p>
      </dgm:t>
    </dgm:pt>
    <dgm:pt modelId="{D94DA1EC-5B1E-4791-8120-39466E8B73C3}" type="sibTrans" cxnId="{0312D202-269A-4979-B49F-44DD04F64A10}">
      <dgm:prSet custT="1"/>
      <dgm:spPr/>
      <dgm:t>
        <a:bodyPr/>
        <a:lstStyle/>
        <a:p>
          <a:endParaRPr lang="zh-TW" altLang="en-US" sz="1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DE3E576-9240-4B4E-AB44-9183BDDF159B}">
      <dgm:prSet phldrT="[文字]" custT="1"/>
      <dgm:spPr/>
      <dgm:t>
        <a:bodyPr/>
        <a:lstStyle/>
        <a:p>
          <a:r>
            <a:rPr lang="zh-TW" altLang="en-US" sz="1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下載指定</a:t>
          </a:r>
          <a:r>
            <a:rPr lang="en-US" altLang="zh-TW" sz="1000" dirty="0" smtClean="0">
              <a:latin typeface="+mj-lt"/>
              <a:ea typeface="微軟正黑體" panose="020B0604030504040204" pitchFamily="34" charset="-120"/>
            </a:rPr>
            <a:t>Issue</a:t>
          </a:r>
          <a:r>
            <a:rPr lang="zh-TW" altLang="en-US" sz="1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</a:t>
          </a:r>
          <a:endParaRPr lang="en-US" altLang="zh-TW" sz="10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sz="1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加密檔案報告</a:t>
          </a:r>
          <a:endParaRPr lang="zh-TW" altLang="en-US" sz="1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D3FE65D-1FD1-46BE-853C-FE5C8285161A}" type="parTrans" cxnId="{31548A73-4406-4CEA-BC8F-B373F330D13B}">
      <dgm:prSet/>
      <dgm:spPr/>
      <dgm:t>
        <a:bodyPr/>
        <a:lstStyle/>
        <a:p>
          <a:endParaRPr lang="zh-TW" altLang="en-US" sz="1200"/>
        </a:p>
      </dgm:t>
    </dgm:pt>
    <dgm:pt modelId="{6DDC3BAC-204C-4956-A8E4-975746A76D5D}" type="sibTrans" cxnId="{31548A73-4406-4CEA-BC8F-B373F330D13B}">
      <dgm:prSet custT="1"/>
      <dgm:spPr/>
      <dgm:t>
        <a:bodyPr/>
        <a:lstStyle/>
        <a:p>
          <a:endParaRPr lang="zh-TW" altLang="en-US" sz="1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C0CAB07-A253-4A3A-B619-B2D7FE3329D7}">
      <dgm:prSet phldrT="[文字]" custT="1"/>
      <dgm:spPr/>
      <dgm:t>
        <a:bodyPr/>
        <a:lstStyle/>
        <a:p>
          <a:r>
            <a:rPr lang="zh-TW" altLang="en-US" sz="1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下載該加密檔案的</a:t>
          </a:r>
          <a:endParaRPr lang="en-US" altLang="zh-TW" sz="10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sz="1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人員清單</a:t>
          </a:r>
          <a:endParaRPr lang="en-US" altLang="zh-TW" sz="10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B7CC233-64E5-469C-8EA9-42E8B0A4F45C}" type="parTrans" cxnId="{9A7D520C-5400-42EE-8C6A-D674CBD9391D}">
      <dgm:prSet/>
      <dgm:spPr/>
      <dgm:t>
        <a:bodyPr/>
        <a:lstStyle/>
        <a:p>
          <a:endParaRPr lang="zh-TW" altLang="en-US" sz="1200"/>
        </a:p>
      </dgm:t>
    </dgm:pt>
    <dgm:pt modelId="{D2983502-2E46-4AF6-87B3-8816906E6316}" type="sibTrans" cxnId="{9A7D520C-5400-42EE-8C6A-D674CBD9391D}">
      <dgm:prSet custT="1"/>
      <dgm:spPr/>
      <dgm:t>
        <a:bodyPr/>
        <a:lstStyle/>
        <a:p>
          <a:endParaRPr lang="zh-TW" altLang="en-US" sz="1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E5E52DC-9DF1-4C3E-90C1-187EDE0AF549}">
      <dgm:prSet phldrT="[文字]" custT="1"/>
      <dgm:spPr/>
      <dgm:t>
        <a:bodyPr/>
        <a:lstStyle/>
        <a:p>
          <a:r>
            <a:rPr lang="zh-TW" altLang="en-US" sz="1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找尋潛在</a:t>
          </a:r>
          <a:endParaRPr lang="en-US" altLang="zh-TW" sz="10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sz="1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利害關係人</a:t>
          </a:r>
          <a:endParaRPr lang="zh-TW" altLang="en-US" sz="1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C6A2550-7F53-4297-AC90-F5188934AE43}" type="parTrans" cxnId="{622FD4B4-066D-4B1D-99DB-AF96FE0D8792}">
      <dgm:prSet/>
      <dgm:spPr/>
      <dgm:t>
        <a:bodyPr/>
        <a:lstStyle/>
        <a:p>
          <a:endParaRPr lang="zh-TW" altLang="en-US" sz="1200"/>
        </a:p>
      </dgm:t>
    </dgm:pt>
    <dgm:pt modelId="{7507C479-E210-4DF2-948B-51D684AC3414}" type="sibTrans" cxnId="{622FD4B4-066D-4B1D-99DB-AF96FE0D8792}">
      <dgm:prSet custT="1"/>
      <dgm:spPr/>
      <dgm:t>
        <a:bodyPr/>
        <a:lstStyle/>
        <a:p>
          <a:endParaRPr lang="zh-TW" altLang="en-US" sz="1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C7F2647-3B10-4B4F-96B4-E423E2A572C7}">
      <dgm:prSet phldrT="[文字]" custT="1"/>
      <dgm:spPr/>
      <dgm:t>
        <a:bodyPr/>
        <a:lstStyle/>
        <a:p>
          <a:r>
            <a:rPr lang="zh-TW" altLang="en-US" sz="1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確認報告內容細節</a:t>
          </a:r>
          <a:endParaRPr lang="zh-TW" altLang="en-US" sz="1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C87C0FC-AC07-409F-BFA4-8ECC40A43896}" type="parTrans" cxnId="{D7BAD34F-AD59-4123-9C69-D508E21474CE}">
      <dgm:prSet/>
      <dgm:spPr/>
      <dgm:t>
        <a:bodyPr/>
        <a:lstStyle/>
        <a:p>
          <a:endParaRPr lang="zh-TW" altLang="en-US" sz="1200"/>
        </a:p>
      </dgm:t>
    </dgm:pt>
    <dgm:pt modelId="{7F7A2FC0-AE20-4C76-A5E4-94ADCFCDF730}" type="sibTrans" cxnId="{D7BAD34F-AD59-4123-9C69-D508E21474CE}">
      <dgm:prSet custT="1"/>
      <dgm:spPr/>
      <dgm:t>
        <a:bodyPr/>
        <a:lstStyle/>
        <a:p>
          <a:endParaRPr lang="zh-TW" altLang="en-US" sz="1200"/>
        </a:p>
      </dgm:t>
    </dgm:pt>
    <dgm:pt modelId="{0407B00A-10BD-4820-B0D0-87AD423AD420}" type="pres">
      <dgm:prSet presAssocID="{CC9A20BC-36BD-47BB-9DA2-494A9F597E9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14CD49C-2FF2-4AFF-9E32-283190BDA5A6}" type="pres">
      <dgm:prSet presAssocID="{F0940185-27FA-4447-906A-F107EEF7CDD0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53AFD44-264C-4C30-BDFD-8EE0C41BAAAC}" type="pres">
      <dgm:prSet presAssocID="{67B5ABB6-4E79-4AE6-A8A4-3CEDD8E3C051}" presName="sibTrans" presStyleLbl="sibTrans2D1" presStyleIdx="0" presStyleCnt="6"/>
      <dgm:spPr/>
      <dgm:t>
        <a:bodyPr/>
        <a:lstStyle/>
        <a:p>
          <a:endParaRPr lang="zh-TW" altLang="en-US"/>
        </a:p>
      </dgm:t>
    </dgm:pt>
    <dgm:pt modelId="{1644CF7E-DB83-479D-B8BB-8D039F6CA8CB}" type="pres">
      <dgm:prSet presAssocID="{67B5ABB6-4E79-4AE6-A8A4-3CEDD8E3C051}" presName="connectorText" presStyleLbl="sibTrans2D1" presStyleIdx="0" presStyleCnt="6"/>
      <dgm:spPr/>
      <dgm:t>
        <a:bodyPr/>
        <a:lstStyle/>
        <a:p>
          <a:endParaRPr lang="zh-TW" altLang="en-US"/>
        </a:p>
      </dgm:t>
    </dgm:pt>
    <dgm:pt modelId="{0D8A8349-B7E6-42FC-90DD-20ACE54A3FD0}" type="pres">
      <dgm:prSet presAssocID="{24EA2203-8518-4864-BA89-717A0F8BF37B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0C93A08-A52B-4B8D-A1C4-2A46C9E4C28A}" type="pres">
      <dgm:prSet presAssocID="{1FABD639-4817-4FBB-9052-D141BAFC1749}" presName="sibTrans" presStyleLbl="sibTrans2D1" presStyleIdx="1" presStyleCnt="6"/>
      <dgm:spPr/>
      <dgm:t>
        <a:bodyPr/>
        <a:lstStyle/>
        <a:p>
          <a:endParaRPr lang="zh-TW" altLang="en-US"/>
        </a:p>
      </dgm:t>
    </dgm:pt>
    <dgm:pt modelId="{6E2D8E79-17E4-413D-BB2C-B49F0BD23585}" type="pres">
      <dgm:prSet presAssocID="{1FABD639-4817-4FBB-9052-D141BAFC1749}" presName="connectorText" presStyleLbl="sibTrans2D1" presStyleIdx="1" presStyleCnt="6"/>
      <dgm:spPr/>
      <dgm:t>
        <a:bodyPr/>
        <a:lstStyle/>
        <a:p>
          <a:endParaRPr lang="zh-TW" altLang="en-US"/>
        </a:p>
      </dgm:t>
    </dgm:pt>
    <dgm:pt modelId="{2FB54B8D-0922-4E34-A4A1-3CC42BFD1EBD}" type="pres">
      <dgm:prSet presAssocID="{2EE69C58-5F81-4131-8B35-19C9B7491418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16A08D6-BE0F-4175-A608-9B3BE3D1F62B}" type="pres">
      <dgm:prSet presAssocID="{D94DA1EC-5B1E-4791-8120-39466E8B73C3}" presName="sibTrans" presStyleLbl="sibTrans2D1" presStyleIdx="2" presStyleCnt="6"/>
      <dgm:spPr/>
      <dgm:t>
        <a:bodyPr/>
        <a:lstStyle/>
        <a:p>
          <a:endParaRPr lang="zh-TW" altLang="en-US"/>
        </a:p>
      </dgm:t>
    </dgm:pt>
    <dgm:pt modelId="{85AFDD38-387B-4BF7-9303-3C91A160AA04}" type="pres">
      <dgm:prSet presAssocID="{D94DA1EC-5B1E-4791-8120-39466E8B73C3}" presName="connectorText" presStyleLbl="sibTrans2D1" presStyleIdx="2" presStyleCnt="6"/>
      <dgm:spPr/>
      <dgm:t>
        <a:bodyPr/>
        <a:lstStyle/>
        <a:p>
          <a:endParaRPr lang="zh-TW" altLang="en-US"/>
        </a:p>
      </dgm:t>
    </dgm:pt>
    <dgm:pt modelId="{ED209D47-834A-4280-92FA-FA267E0A0C80}" type="pres">
      <dgm:prSet presAssocID="{EDE3E576-9240-4B4E-AB44-9183BDDF159B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DCA6384-31E3-4DB8-9900-106407279740}" type="pres">
      <dgm:prSet presAssocID="{6DDC3BAC-204C-4956-A8E4-975746A76D5D}" presName="sibTrans" presStyleLbl="sibTrans2D1" presStyleIdx="3" presStyleCnt="6"/>
      <dgm:spPr/>
      <dgm:t>
        <a:bodyPr/>
        <a:lstStyle/>
        <a:p>
          <a:endParaRPr lang="zh-TW" altLang="en-US"/>
        </a:p>
      </dgm:t>
    </dgm:pt>
    <dgm:pt modelId="{ECCE1575-5DB7-4982-9B5E-DFBA28846FC3}" type="pres">
      <dgm:prSet presAssocID="{6DDC3BAC-204C-4956-A8E4-975746A76D5D}" presName="connectorText" presStyleLbl="sibTrans2D1" presStyleIdx="3" presStyleCnt="6"/>
      <dgm:spPr/>
      <dgm:t>
        <a:bodyPr/>
        <a:lstStyle/>
        <a:p>
          <a:endParaRPr lang="zh-TW" altLang="en-US"/>
        </a:p>
      </dgm:t>
    </dgm:pt>
    <dgm:pt modelId="{F0071680-70A4-4FBE-9F5A-9631D54BEBAD}" type="pres">
      <dgm:prSet presAssocID="{3C0CAB07-A253-4A3A-B619-B2D7FE3329D7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D4830D-486A-4490-B800-DE1130436763}" type="pres">
      <dgm:prSet presAssocID="{D2983502-2E46-4AF6-87B3-8816906E6316}" presName="sibTrans" presStyleLbl="sibTrans2D1" presStyleIdx="4" presStyleCnt="6"/>
      <dgm:spPr/>
      <dgm:t>
        <a:bodyPr/>
        <a:lstStyle/>
        <a:p>
          <a:endParaRPr lang="zh-TW" altLang="en-US"/>
        </a:p>
      </dgm:t>
    </dgm:pt>
    <dgm:pt modelId="{BC630B8D-47D5-4DDE-8C5A-5B0CA04888AB}" type="pres">
      <dgm:prSet presAssocID="{D2983502-2E46-4AF6-87B3-8816906E6316}" presName="connectorText" presStyleLbl="sibTrans2D1" presStyleIdx="4" presStyleCnt="6"/>
      <dgm:spPr/>
      <dgm:t>
        <a:bodyPr/>
        <a:lstStyle/>
        <a:p>
          <a:endParaRPr lang="zh-TW" altLang="en-US"/>
        </a:p>
      </dgm:t>
    </dgm:pt>
    <dgm:pt modelId="{6BF73247-0B94-44BD-BD27-AB385DEDA269}" type="pres">
      <dgm:prSet presAssocID="{DE5E52DC-9DF1-4C3E-90C1-187EDE0AF54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9503FAA-A9EF-499E-AEAB-8447EBBCF36F}" type="pres">
      <dgm:prSet presAssocID="{7507C479-E210-4DF2-948B-51D684AC3414}" presName="sibTrans" presStyleLbl="sibTrans2D1" presStyleIdx="5" presStyleCnt="6"/>
      <dgm:spPr/>
      <dgm:t>
        <a:bodyPr/>
        <a:lstStyle/>
        <a:p>
          <a:endParaRPr lang="zh-TW" altLang="en-US"/>
        </a:p>
      </dgm:t>
    </dgm:pt>
    <dgm:pt modelId="{89728AB0-2607-4EA8-870B-59FE3EA52733}" type="pres">
      <dgm:prSet presAssocID="{7507C479-E210-4DF2-948B-51D684AC3414}" presName="connectorText" presStyleLbl="sibTrans2D1" presStyleIdx="5" presStyleCnt="6"/>
      <dgm:spPr/>
      <dgm:t>
        <a:bodyPr/>
        <a:lstStyle/>
        <a:p>
          <a:endParaRPr lang="zh-TW" altLang="en-US"/>
        </a:p>
      </dgm:t>
    </dgm:pt>
    <dgm:pt modelId="{40E8CBDB-E4CE-41A3-AC33-A9B323E5F288}" type="pres">
      <dgm:prSet presAssocID="{2C7F2647-3B10-4B4F-96B4-E423E2A572C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8EB01B2-4677-44EB-B8A0-BA69A8112026}" type="presOf" srcId="{D2983502-2E46-4AF6-87B3-8816906E6316}" destId="{9FD4830D-486A-4490-B800-DE1130436763}" srcOrd="0" destOrd="0" presId="urn:microsoft.com/office/officeart/2005/8/layout/process5"/>
    <dgm:cxn modelId="{9CA0921B-9D76-4980-BEAA-6F2844556751}" type="presOf" srcId="{1FABD639-4817-4FBB-9052-D141BAFC1749}" destId="{6E2D8E79-17E4-413D-BB2C-B49F0BD23585}" srcOrd="1" destOrd="0" presId="urn:microsoft.com/office/officeart/2005/8/layout/process5"/>
    <dgm:cxn modelId="{A38696A7-88CD-46A5-8C90-FBC8FC8FA4A4}" srcId="{CC9A20BC-36BD-47BB-9DA2-494A9F597E94}" destId="{F0940185-27FA-4447-906A-F107EEF7CDD0}" srcOrd="0" destOrd="0" parTransId="{26EF472A-819E-407E-89C9-B017AA766752}" sibTransId="{67B5ABB6-4E79-4AE6-A8A4-3CEDD8E3C051}"/>
    <dgm:cxn modelId="{4799D18C-0E7A-42DA-92E0-E04171D07587}" srcId="{CC9A20BC-36BD-47BB-9DA2-494A9F597E94}" destId="{24EA2203-8518-4864-BA89-717A0F8BF37B}" srcOrd="1" destOrd="0" parTransId="{5905CE06-B38D-4A27-A0AD-E3A10FFF3778}" sibTransId="{1FABD639-4817-4FBB-9052-D141BAFC1749}"/>
    <dgm:cxn modelId="{D34B48D5-4FDC-4B02-A3E0-F7C7CB6C8450}" type="presOf" srcId="{EDE3E576-9240-4B4E-AB44-9183BDDF159B}" destId="{ED209D47-834A-4280-92FA-FA267E0A0C80}" srcOrd="0" destOrd="0" presId="urn:microsoft.com/office/officeart/2005/8/layout/process5"/>
    <dgm:cxn modelId="{48551EBA-E734-48E8-B938-BB66470A6912}" type="presOf" srcId="{67B5ABB6-4E79-4AE6-A8A4-3CEDD8E3C051}" destId="{1644CF7E-DB83-479D-B8BB-8D039F6CA8CB}" srcOrd="1" destOrd="0" presId="urn:microsoft.com/office/officeart/2005/8/layout/process5"/>
    <dgm:cxn modelId="{A0A1BDA0-7C01-4C9D-8837-37EEFF9523E1}" type="presOf" srcId="{DE5E52DC-9DF1-4C3E-90C1-187EDE0AF549}" destId="{6BF73247-0B94-44BD-BD27-AB385DEDA269}" srcOrd="0" destOrd="0" presId="urn:microsoft.com/office/officeart/2005/8/layout/process5"/>
    <dgm:cxn modelId="{E7BC24C8-15AA-470E-A28C-E479718A73FC}" type="presOf" srcId="{7507C479-E210-4DF2-948B-51D684AC3414}" destId="{89728AB0-2607-4EA8-870B-59FE3EA52733}" srcOrd="1" destOrd="0" presId="urn:microsoft.com/office/officeart/2005/8/layout/process5"/>
    <dgm:cxn modelId="{699ABF17-947F-4B8A-9905-36418294B525}" type="presOf" srcId="{F0940185-27FA-4447-906A-F107EEF7CDD0}" destId="{614CD49C-2FF2-4AFF-9E32-283190BDA5A6}" srcOrd="0" destOrd="0" presId="urn:microsoft.com/office/officeart/2005/8/layout/process5"/>
    <dgm:cxn modelId="{790AE798-C3FC-4A6B-91F6-5DFC96E1CE1D}" type="presOf" srcId="{7507C479-E210-4DF2-948B-51D684AC3414}" destId="{79503FAA-A9EF-499E-AEAB-8447EBBCF36F}" srcOrd="0" destOrd="0" presId="urn:microsoft.com/office/officeart/2005/8/layout/process5"/>
    <dgm:cxn modelId="{D7BAD34F-AD59-4123-9C69-D508E21474CE}" srcId="{CC9A20BC-36BD-47BB-9DA2-494A9F597E94}" destId="{2C7F2647-3B10-4B4F-96B4-E423E2A572C7}" srcOrd="6" destOrd="0" parTransId="{0C87C0FC-AC07-409F-BFA4-8ECC40A43896}" sibTransId="{7F7A2FC0-AE20-4C76-A5E4-94ADCFCDF730}"/>
    <dgm:cxn modelId="{0312D202-269A-4979-B49F-44DD04F64A10}" srcId="{CC9A20BC-36BD-47BB-9DA2-494A9F597E94}" destId="{2EE69C58-5F81-4131-8B35-19C9B7491418}" srcOrd="2" destOrd="0" parTransId="{1C87EF05-52F9-4D84-A8B1-6EE38C05ACEC}" sibTransId="{D94DA1EC-5B1E-4791-8120-39466E8B73C3}"/>
    <dgm:cxn modelId="{214DB87E-F027-4070-A6F6-484375F7944A}" type="presOf" srcId="{6DDC3BAC-204C-4956-A8E4-975746A76D5D}" destId="{ECCE1575-5DB7-4982-9B5E-DFBA28846FC3}" srcOrd="1" destOrd="0" presId="urn:microsoft.com/office/officeart/2005/8/layout/process5"/>
    <dgm:cxn modelId="{6DE14432-237C-414E-BD5D-3C9B89766587}" type="presOf" srcId="{1FABD639-4817-4FBB-9052-D141BAFC1749}" destId="{50C93A08-A52B-4B8D-A1C4-2A46C9E4C28A}" srcOrd="0" destOrd="0" presId="urn:microsoft.com/office/officeart/2005/8/layout/process5"/>
    <dgm:cxn modelId="{9751DB03-19F6-4E17-BCC7-850815D527C7}" type="presOf" srcId="{24EA2203-8518-4864-BA89-717A0F8BF37B}" destId="{0D8A8349-B7E6-42FC-90DD-20ACE54A3FD0}" srcOrd="0" destOrd="0" presId="urn:microsoft.com/office/officeart/2005/8/layout/process5"/>
    <dgm:cxn modelId="{7A3D0C44-5102-4FD7-BB34-8BE474240A01}" type="presOf" srcId="{D2983502-2E46-4AF6-87B3-8816906E6316}" destId="{BC630B8D-47D5-4DDE-8C5A-5B0CA04888AB}" srcOrd="1" destOrd="0" presId="urn:microsoft.com/office/officeart/2005/8/layout/process5"/>
    <dgm:cxn modelId="{C91E20C0-34A7-457B-ABCB-BEED1D7A4144}" type="presOf" srcId="{3C0CAB07-A253-4A3A-B619-B2D7FE3329D7}" destId="{F0071680-70A4-4FBE-9F5A-9631D54BEBAD}" srcOrd="0" destOrd="0" presId="urn:microsoft.com/office/officeart/2005/8/layout/process5"/>
    <dgm:cxn modelId="{E4C6D2C7-99D4-4AC1-B6F4-C12BF3A6600F}" type="presOf" srcId="{67B5ABB6-4E79-4AE6-A8A4-3CEDD8E3C051}" destId="{053AFD44-264C-4C30-BDFD-8EE0C41BAAAC}" srcOrd="0" destOrd="0" presId="urn:microsoft.com/office/officeart/2005/8/layout/process5"/>
    <dgm:cxn modelId="{F474DED2-CFE8-4D41-BF36-4FEB8AC024B3}" type="presOf" srcId="{CC9A20BC-36BD-47BB-9DA2-494A9F597E94}" destId="{0407B00A-10BD-4820-B0D0-87AD423AD420}" srcOrd="0" destOrd="0" presId="urn:microsoft.com/office/officeart/2005/8/layout/process5"/>
    <dgm:cxn modelId="{DC47A11E-0ABC-4D78-98D2-11477A714CC7}" type="presOf" srcId="{D94DA1EC-5B1E-4791-8120-39466E8B73C3}" destId="{85AFDD38-387B-4BF7-9303-3C91A160AA04}" srcOrd="1" destOrd="0" presId="urn:microsoft.com/office/officeart/2005/8/layout/process5"/>
    <dgm:cxn modelId="{21A67773-C2C3-49F9-A4CB-C8BBE64EE990}" type="presOf" srcId="{2EE69C58-5F81-4131-8B35-19C9B7491418}" destId="{2FB54B8D-0922-4E34-A4A1-3CC42BFD1EBD}" srcOrd="0" destOrd="0" presId="urn:microsoft.com/office/officeart/2005/8/layout/process5"/>
    <dgm:cxn modelId="{4AFE38B8-2EAF-47BB-B4FC-E73886286C17}" type="presOf" srcId="{6DDC3BAC-204C-4956-A8E4-975746A76D5D}" destId="{ADCA6384-31E3-4DB8-9900-106407279740}" srcOrd="0" destOrd="0" presId="urn:microsoft.com/office/officeart/2005/8/layout/process5"/>
    <dgm:cxn modelId="{B05A1872-81C1-47DF-BA42-9AD0054D1AA1}" type="presOf" srcId="{2C7F2647-3B10-4B4F-96B4-E423E2A572C7}" destId="{40E8CBDB-E4CE-41A3-AC33-A9B323E5F288}" srcOrd="0" destOrd="0" presId="urn:microsoft.com/office/officeart/2005/8/layout/process5"/>
    <dgm:cxn modelId="{31548A73-4406-4CEA-BC8F-B373F330D13B}" srcId="{CC9A20BC-36BD-47BB-9DA2-494A9F597E94}" destId="{EDE3E576-9240-4B4E-AB44-9183BDDF159B}" srcOrd="3" destOrd="0" parTransId="{3D3FE65D-1FD1-46BE-853C-FE5C8285161A}" sibTransId="{6DDC3BAC-204C-4956-A8E4-975746A76D5D}"/>
    <dgm:cxn modelId="{0AD20BDF-3483-40F9-A21F-4DE72B7768C4}" type="presOf" srcId="{D94DA1EC-5B1E-4791-8120-39466E8B73C3}" destId="{916A08D6-BE0F-4175-A608-9B3BE3D1F62B}" srcOrd="0" destOrd="0" presId="urn:microsoft.com/office/officeart/2005/8/layout/process5"/>
    <dgm:cxn modelId="{9A7D520C-5400-42EE-8C6A-D674CBD9391D}" srcId="{CC9A20BC-36BD-47BB-9DA2-494A9F597E94}" destId="{3C0CAB07-A253-4A3A-B619-B2D7FE3329D7}" srcOrd="4" destOrd="0" parTransId="{0B7CC233-64E5-469C-8EA9-42E8B0A4F45C}" sibTransId="{D2983502-2E46-4AF6-87B3-8816906E6316}"/>
    <dgm:cxn modelId="{622FD4B4-066D-4B1D-99DB-AF96FE0D8792}" srcId="{CC9A20BC-36BD-47BB-9DA2-494A9F597E94}" destId="{DE5E52DC-9DF1-4C3E-90C1-187EDE0AF549}" srcOrd="5" destOrd="0" parTransId="{1C6A2550-7F53-4297-AC90-F5188934AE43}" sibTransId="{7507C479-E210-4DF2-948B-51D684AC3414}"/>
    <dgm:cxn modelId="{8629C1FD-8011-4D2C-B0E9-F54BC679E817}" type="presParOf" srcId="{0407B00A-10BD-4820-B0D0-87AD423AD420}" destId="{614CD49C-2FF2-4AFF-9E32-283190BDA5A6}" srcOrd="0" destOrd="0" presId="urn:microsoft.com/office/officeart/2005/8/layout/process5"/>
    <dgm:cxn modelId="{F5F88A24-64AE-4057-8E07-79DFF58C88C0}" type="presParOf" srcId="{0407B00A-10BD-4820-B0D0-87AD423AD420}" destId="{053AFD44-264C-4C30-BDFD-8EE0C41BAAAC}" srcOrd="1" destOrd="0" presId="urn:microsoft.com/office/officeart/2005/8/layout/process5"/>
    <dgm:cxn modelId="{C7FF5763-CAD3-4237-A9B6-BF36174DB4C4}" type="presParOf" srcId="{053AFD44-264C-4C30-BDFD-8EE0C41BAAAC}" destId="{1644CF7E-DB83-479D-B8BB-8D039F6CA8CB}" srcOrd="0" destOrd="0" presId="urn:microsoft.com/office/officeart/2005/8/layout/process5"/>
    <dgm:cxn modelId="{70299E77-163B-44F7-8911-72662F63179B}" type="presParOf" srcId="{0407B00A-10BD-4820-B0D0-87AD423AD420}" destId="{0D8A8349-B7E6-42FC-90DD-20ACE54A3FD0}" srcOrd="2" destOrd="0" presId="urn:microsoft.com/office/officeart/2005/8/layout/process5"/>
    <dgm:cxn modelId="{B46FFAE4-F367-4051-B412-DDD1108C4276}" type="presParOf" srcId="{0407B00A-10BD-4820-B0D0-87AD423AD420}" destId="{50C93A08-A52B-4B8D-A1C4-2A46C9E4C28A}" srcOrd="3" destOrd="0" presId="urn:microsoft.com/office/officeart/2005/8/layout/process5"/>
    <dgm:cxn modelId="{F6FC502B-8546-4530-A55D-0782930C82F5}" type="presParOf" srcId="{50C93A08-A52B-4B8D-A1C4-2A46C9E4C28A}" destId="{6E2D8E79-17E4-413D-BB2C-B49F0BD23585}" srcOrd="0" destOrd="0" presId="urn:microsoft.com/office/officeart/2005/8/layout/process5"/>
    <dgm:cxn modelId="{AE7A3E2B-6A3E-4CEF-92F5-77AFCBEEAA0A}" type="presParOf" srcId="{0407B00A-10BD-4820-B0D0-87AD423AD420}" destId="{2FB54B8D-0922-4E34-A4A1-3CC42BFD1EBD}" srcOrd="4" destOrd="0" presId="urn:microsoft.com/office/officeart/2005/8/layout/process5"/>
    <dgm:cxn modelId="{0E36DF31-5986-4578-B58C-3CBC7F2E56B3}" type="presParOf" srcId="{0407B00A-10BD-4820-B0D0-87AD423AD420}" destId="{916A08D6-BE0F-4175-A608-9B3BE3D1F62B}" srcOrd="5" destOrd="0" presId="urn:microsoft.com/office/officeart/2005/8/layout/process5"/>
    <dgm:cxn modelId="{DFA024D6-C311-49AA-B870-84DF6288E14E}" type="presParOf" srcId="{916A08D6-BE0F-4175-A608-9B3BE3D1F62B}" destId="{85AFDD38-387B-4BF7-9303-3C91A160AA04}" srcOrd="0" destOrd="0" presId="urn:microsoft.com/office/officeart/2005/8/layout/process5"/>
    <dgm:cxn modelId="{309FE264-FCDE-4232-96A0-0E598C60558C}" type="presParOf" srcId="{0407B00A-10BD-4820-B0D0-87AD423AD420}" destId="{ED209D47-834A-4280-92FA-FA267E0A0C80}" srcOrd="6" destOrd="0" presId="urn:microsoft.com/office/officeart/2005/8/layout/process5"/>
    <dgm:cxn modelId="{A5FF16B7-4321-435E-B20B-DD40839777E6}" type="presParOf" srcId="{0407B00A-10BD-4820-B0D0-87AD423AD420}" destId="{ADCA6384-31E3-4DB8-9900-106407279740}" srcOrd="7" destOrd="0" presId="urn:microsoft.com/office/officeart/2005/8/layout/process5"/>
    <dgm:cxn modelId="{B80FFC9A-4570-4EC7-A813-EE13215BE194}" type="presParOf" srcId="{ADCA6384-31E3-4DB8-9900-106407279740}" destId="{ECCE1575-5DB7-4982-9B5E-DFBA28846FC3}" srcOrd="0" destOrd="0" presId="urn:microsoft.com/office/officeart/2005/8/layout/process5"/>
    <dgm:cxn modelId="{50208F09-A40E-4531-A70E-C9B2B7E75304}" type="presParOf" srcId="{0407B00A-10BD-4820-B0D0-87AD423AD420}" destId="{F0071680-70A4-4FBE-9F5A-9631D54BEBAD}" srcOrd="8" destOrd="0" presId="urn:microsoft.com/office/officeart/2005/8/layout/process5"/>
    <dgm:cxn modelId="{D7450D94-06E0-4CDE-80AB-6A176B139D06}" type="presParOf" srcId="{0407B00A-10BD-4820-B0D0-87AD423AD420}" destId="{9FD4830D-486A-4490-B800-DE1130436763}" srcOrd="9" destOrd="0" presId="urn:microsoft.com/office/officeart/2005/8/layout/process5"/>
    <dgm:cxn modelId="{37AC42E9-B74C-4459-BB3A-D83585CC6F2B}" type="presParOf" srcId="{9FD4830D-486A-4490-B800-DE1130436763}" destId="{BC630B8D-47D5-4DDE-8C5A-5B0CA04888AB}" srcOrd="0" destOrd="0" presId="urn:microsoft.com/office/officeart/2005/8/layout/process5"/>
    <dgm:cxn modelId="{EB9DBDC6-538F-4EE0-92D2-5DCE57F1376F}" type="presParOf" srcId="{0407B00A-10BD-4820-B0D0-87AD423AD420}" destId="{6BF73247-0B94-44BD-BD27-AB385DEDA269}" srcOrd="10" destOrd="0" presId="urn:microsoft.com/office/officeart/2005/8/layout/process5"/>
    <dgm:cxn modelId="{BAD6C5B7-10BD-417A-BB89-C57577E83981}" type="presParOf" srcId="{0407B00A-10BD-4820-B0D0-87AD423AD420}" destId="{79503FAA-A9EF-499E-AEAB-8447EBBCF36F}" srcOrd="11" destOrd="0" presId="urn:microsoft.com/office/officeart/2005/8/layout/process5"/>
    <dgm:cxn modelId="{2753F53C-D35A-4316-A869-D0B116FB2F51}" type="presParOf" srcId="{79503FAA-A9EF-499E-AEAB-8447EBBCF36F}" destId="{89728AB0-2607-4EA8-870B-59FE3EA52733}" srcOrd="0" destOrd="0" presId="urn:microsoft.com/office/officeart/2005/8/layout/process5"/>
    <dgm:cxn modelId="{B8DC6E66-1799-4C7B-B70F-50384FE3EA03}" type="presParOf" srcId="{0407B00A-10BD-4820-B0D0-87AD423AD420}" destId="{40E8CBDB-E4CE-41A3-AC33-A9B323E5F288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37.86982" units="1/cm"/>
          <inkml:channelProperty channel="Y" name="resolution" value="37.92593" units="1/cm"/>
          <inkml:channelProperty channel="T" name="resolution" value="1" units="1/dev"/>
        </inkml:channelProperties>
      </inkml:inkSource>
      <inkml:timestamp xml:id="ts0" timeString="2021-11-26T07:30:27.2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13538 2998 0,'-19'0'93,"-18"-19"-77,18 19 0,-18-37 15,19 37 0,18-19-15,-19 1-1,0-20 1,1 20 0,18-19 31,0-1-47,0 20 31,0-1-16,0-18 1,0 0 0,0-1 15,18 20-15,1-1-1,0 19 16,-1-18-31,19-1 16,1 0 0,-20 19-1,1 0 1,0 0 15,36 0-31,-17 0 31,-1 0-31,56 0 16,-37 0 0,0 0-1,0 0 1,18 0 0,1 0 15,-57 0-16,19 0 1,-18 0 0,18 0-1,-18 0 1,37 0 0,-19 0-1,19 19 1,-19 0-1,0 18 1,1-19 15,18 20 16,-38-20-16,1 1 1,-19 18-17,0-18 17,0 55-17,0-55 1,0-1-1,-19 20 1,-37-20 0,0 20-1,-37-1 1,-18 0 0,17 0-1,-17 0 1,18-18-1,18 0 1,19-1 62,38-18-47,-20 0-31,20 0 16,-19 0 15,18 0-15,-18 0 15,18 0-15,-18 0-1,0 0 1,18 0 15,-37-18-31,56-1 32,-19 19-32,1-19 62,-1 1-46,1-19 15,-1 18 0,19 0-15,0 1-1,0-1 1,0 1 0,0-1-1,-19 0 1,19 1 125,0-1-126,0-18 1,0 18-1,0-18 1,-18 18 0</inkml:trace>
  <inkml:trace contextRef="#ctx0" brushRef="#br0" timeOffset="38016.7103">3128 5884 0,'19'0'47,"18"0"-31,56 0-1,94 0 1,166 0-1,187 0 1,112 0 0,-149 0-1,-261 0 1,242 0 0,-186 0-1,56 0 1,74 0-1,75 0 1,-112 0 0,-112 0-1,-130 0 1,-18 0 0,92 0 15,38 0-16,18 0 1,-55 0 0,-57 0-1,-55 0 1,18 0 15,19 0-31,94-19 31,-20-37-31,0 56 16,1-37 0,-94 18 15,-74 1-31,0 18 31,18-19-31,-36 19 31,111 0-31,149-18 32,-94 18-32,-73 0 31,92 0-31,57 0 16,73 0-1,57 0 1,-75 0-1,0 0 17,-37 0-32,38 0 15,-76 0 1,-18 0 15,-55 0-31,-1 0 16,75 0-1,111 0 1,94 0 0,-75 0 15,-38 0-31,-36 0 16,55 0-1,243 0 16,-187 0-15,-130 0 0,0 0-1,-74 0 17,-38 0-32,-75 0 15,-36 0 1,18 0-1,56 0 1,0 0 0,56-38-1,-56 1 1,-56 19 0,149-20-1,-37 20 1,-38-1 15,57 19-31,74-37 31,-149 37-31,56 0 16,0 0 0,-56 0 15,-56 0-31,-38 0 15,-17 18 1,-20-18 15,1 0-31,0 0 32,18 19-32,19-19 31,-19 19 0,-18-1-15,36 57-1,-36-38 17,0 19-32,-19 18 31,0-18-16,0-19 1,0-18 0,0 37-1,0 18 1,0-129 0,0 222-1,0-18 1,0 0-1,93 37 1,19 38 0,-19-20-1,-75-129 1,-18-19 0,19-19 15,-19-18-16,0 18 1,18 0 0,-18-18-1,0-1 1,0 20 0,0-20 30,19 1-30,0-1 47,-38-18 140,0 0-188,-18 0 1,-56-55 15,-37-20-31,-19 19 16</inkml:trace>
  <inkml:trace contextRef="#ctx0" brushRef="#br0" timeOffset="41632.8801">20130 5400 0,'19'0'31,"18"0"-15,19 149 0,37 149-1,0 148 1,-93 188 0,0 92-1,-74 18 16,-20-446-15,39-149 0,-1-93-1,-75 0 1,-167-19 0,-55 19-1,-94-19 1,205 19-1,-354 0 1,242 0 0,-112-56-1,113 0 1,-57 56 0,-56 0 15,131-19-31,93 19 15,19-56 1,-57 0 0,131 0-16,-111 0 15,55 0 17,-37 0-17,55 37 1,-36 19-1,-56 18 1,37-18 0,18-19-1,-111 1 1,18 18 0,-111-38 15,-75-18-31,19 19 15,130-1 1,38 38 0,92-18-1,19 17 1,38-36 0,-57 0-1,94 36 1,55-36 15,1 18-15,-19-37-1,-131 38 1,224-76 0,-167 76-1,-94-38 1,-18 18-1,-38-18 1,19 0 0,19 0-1,37 0 1,18-18 0,38-1-1,74 0 1,1 19-1,-1-37 1,-74 18 0,55 1-1,-129-19-15,-38-1 32,-75-17-32,38-57 31,37 19-16,93 0 1,38-19 0,74 37-1,18 20 1,-18-94 0,19 0-1,-1-38 1,1-17-1,36 92 1,-17-130 0,36 112-1,-18-38 1,18 38 0,19-19-1,0 37 1,0-74-16,0 55 15,0 57 1,0-19 0,19 0-1,37 18 17,-38-18-17,38 19 1,-37 18-1,18-37 1,0 74 0,19-74-1,-19 19 1,38-20 0,-1 20-1,19-1 1,19-18-1,56 0 1,-38 37 0,-74 38-1,18-19 1,-55 37 0,149-38-16,-19-18 15,-75 38 16</inkml:trace>
  <inkml:trace contextRef="#ctx0" brushRef="#br0" timeOffset="80073.7607">19646 5307 0,'0'0'0,"-224"74"15,-260 168 1,186-167 0,112-20-1,-19 1 1,112-37 31,-74 18-47,18-37 15,-168 0 1,-18 0 0,56 0-1,-38 0 1,-18 0 0,149 0 15,-206 0-31,1 0 15,38 0 1,129 0 0,-37 0-1,243 0 17,-336 0-32,-167-18 31,55-76-31,75 57 31,-75-37-31,75-1 31,56 38-31,19 18 16,-38-36 0,-130 17 15,37-36-31,-93-1 31,111 1-31,-185-1 31,223 20-15,-37-20 0,-38 19-1,0 19 1,38-38-1,18 20 1,75 17 0,75 1-1,-94-75 1,74 57 0,-17 36-1,17-37 1,94 19-1,18 0 1,57-1 0,-38-55-1,37 37 1,-37-18 0,93 37-1,0-19 1,-37-19-1,19-55 1,-1-38 0,19 19 15,38 56-31,18 0 16,0-37-1,0 37 1,0 18-1,37 20 1,75-94 0,-38 74 15,38-74-31,0 75 31,18-19-31,19-1 31,-37 57-31,-75 0 32,0 18-32,56-18 15,149-37 1,38-1 0,-1-18-1,-37 37 1,0-37-1,-56 56 1,-55 18 0,-1 19-1,94 0 1,111 0 0,74 0-1,-651 0 1,745 0-1,-745 0 1,521 0 0,299 37 15,-374-37-15,225 0-1,18 0 1,-56 0-1,-149 0 1,-37 0 0,-38 0-1,-55 0 1,18 0 0,38 0-1,93 0 1,18 0-1,-37 0 1,37 0 0,-111 0-1,-75 0 1,37-18 0,19 18-1,19 0 1,55 0-1,-74 0 1,168 0 0,37 0-1,-56 0 1,93 0 0,112 0-1,-1 0 1,-129-56-1,-57 0 1,-74 38 0,19-1-1,-19-18 17,56 18-32,37-18 31,1 0-31,-38-1 31,-19 38-31,-149-18 31,150-20-31,185 1 32,-148 0-17,-75 0 1,-112 18-1,56 1 1,19 18 0,112 0-1,111 0 1,56 37 0,38 37-1,-131-18 1,-205-37-1,-112 18 1,1 19 0,148 56-1,1-1 1,-94-36 0,-93-38-1,-18 56 1,-19 205-1,0-93 1,0 298 0,0-224-1,0 224 1,0-150 0,0-111-1,0-130 1,-37-37-1,-112 36 1,-75-18 0,-55 0-1,-131 38 1,-37-1 0,149-37-1,131-37 1,92-56-1,1 19 1,-57-19 0,-18 0 15,19 0-31,74 0 16,-37 37-1,37-37 1,-18 0-1,55 19 1,1-1 0,-20 1-1,-18-1 1,-37 57 15,56-75-15,0 37-1,-19-18 1,0-19 0,-18 18-1,18 1 1,19-19 15,-57 19-31,1-1 16,-37 38-1,74-56 17,56 19-17,-19-19 32,-18 0-31,0 18-1,18-18 1,1 19 15,-1-19-15,-18 0 0,18 0-1,-18 19 1,18-19 31,-18 0-32,0 0 1,18 0 0,-18 0-16,-19 0 31,19 0-16,-19 37 1,-18-37 0,36 0-1,-36 0 1,37 0 0,-1 18-1,-36-18 1,37 0-1,-1 38 1,20-38 140</inkml:trace>
  <inkml:trace contextRef="#ctx0" brushRef="#br0" timeOffset="86526.0306">20633 13630 0,'0'18'47,"-149"-18"-32,-130 0 1,-168 56 0,0 0-1,56 18 1,260-55 0,-185 37-16,92-56 31,-92 0-31,-94 0 15,-93 0 1,56 0 15,56 0-31,112 0 16,0 0 0,-19 0 15,18 0-31,1 0 31,74 0-31,-37 0 31,-112 0-31,75 0 32,0 0-17,-38 0 1,-37 0-1,205 0 1,-260 0-16,18 0 16,-94 0-1,-92-56 1,93 0 0,112 19-1,223-19 1,-224 0 15,168 38-31,75-1 16,18 0-1,0 1 1,38-19 0,-38 37-1,38-38 1,-1 20 15,1-38-15,-1 0-16,1-19 31,37 1-15,-1-19-1,1-37 1,37-1-1,-37 19 1,37-18 0,0 56-1,18-1 1,20-18 15,36 19-31,75-1 31,93-37-31,75 38 32,55-19-32,57 56 31,-38-19-31,-38 18 31,1-36-31,56 37 31,-187 18-31,317-74 16,131 19 0,-1267 167 15,1006-93-31,-541-56 16,429 56-1,298 0 16,-168 0-15,19 0 0,-37 0 15,-19 0-31,-112 0 31,-148 0-31,36 18 31,113 38-31,129-37 32,75 0-32,112-1 31,-260-18-15,17 0-1,-73 0 1,-57 37-1,19 1 1,19 17 0,-94-17-1,-55-20 1,19 20 0,-57-20-1,75 1 1,-74 18-1,92-18 1,-111-19 15,-37 0-31,36 37 16,-17-18 0,-1 18 15,0-19-31,19 57 15,-19-19 1,19 74 15,-37-18-31,-1 18 32,-18-37-32,0-18 31,-18-1-31,-38-18 31,0 19-31,-37-20 31,-56 20-31,-37-38 32,-38 38-32,1-20 15,74-17 1,-19 18 15,-37-1-31,-223 39 31,149-57-15,-19 19 0,37-1-1,-111 1 1,-57 0-1,20-19 1,74 19 0,37-18-1,130-38 1,19 37 0,242-56-1,-149 19 1,-18 0-1,37 0 1,-1 0 0,-18 0-1,19-18 1,-19 18 0,38 0-1,-20 0 79,-17 0-78,36 0-1</inkml:trace>
  <inkml:trace contextRef="#ctx0" brushRef="#br0" timeOffset="106435.0536">5158 3817 0,'19'0'16,"-1"0"0,113 0-1,111-37 1,74 0-1,-167 37 1,-55 0 0,-57 0-1</inkml:trace>
  <inkml:trace contextRef="#ctx0" brushRef="#br0" timeOffset="107129.8682">5866 3743 0,'-19'37'31,"19"56"-16,-37 74 1,18 1 0,1-38-1,-1-37 1,19-37 0,0 0-1</inkml:trace>
  <inkml:trace contextRef="#ctx0" brushRef="#br0" timeOffset="107914.1837">6369 3761 0,'0'0'0,"0"56"16,0 37-16,0 93 16,0 75-1,0-131 1,0-55-1,0-57 1,0 1 31</inkml:trace>
  <inkml:trace contextRef="#ctx0" brushRef="#br0" timeOffset="109186.192">6424 3817 0,'0'0'0,"19"0"16,18 0 0,1 0-1,-1 0 1,0 19 62,-37-1-62,37 57-1,-18 18 1,-19-75-1,0 20 32,0-1-31,0-18 0,0 36-1,0-17 1,0-1-1,0-18 1,-19 18 0,-55 0-1,-1 0 1,75-18 0</inkml:trace>
  <inkml:trace contextRef="#ctx0" brushRef="#br0" timeOffset="109963.6574">1359 6722 0,'0'74'16,"0"-148"-16,0 334 15,0 1 1,0 18 0,0-55-1,-18-94 1,18-74 15,-19-56 16,1 0-31,-1-93-1</inkml:trace>
  <inkml:trace contextRef="#ctx0" brushRef="#br0" timeOffset="111275.0354">1750 6852 0,'0'0'0,"38"0"16,36 19 0,-37-1-1,-18 20 17,0-38-1,-19 18 0,0 1-31,0 37 16,0 37-1,0 18 17,-38-36-17,-36 18 1,-19-74-1,0 36 1,-19-55 0,75 0-1,-38 0 1,1 19 0</inkml:trace>
  <inkml:trace contextRef="#ctx0" brushRef="#br0" timeOffset="111875.6712">1527 7485 0,'37'0'32,"19"19"-17,37 37 16,56 18-31,-56 1 32,-18-20-17,-38-36 1,0 18 0,-18-18-1,-1-19 110</inkml:trace>
  <inkml:trace contextRef="#ctx0" brushRef="#br0" timeOffset="112619.877">2588 6778 0,'-18'55'78,"-38"94"-62,-93 112 15,93-149-15,0-1-1,0-36 1,38-38-16,18-55 141</inkml:trace>
  <inkml:trace contextRef="#ctx0" brushRef="#br0" timeOffset="113299.2415">2588 6852 0,'0'0'0,"19"0"0,37 56 31,-37 37-16,55 56 1,-55-19 0,-1 1-1,-18-57 1,19 38 0,-19-75-1,0-18-15,0 18 16,0 0-1,0-18 110</inkml:trace>
  <inkml:trace contextRef="#ctx0" brushRef="#br0" timeOffset="114371.5683">2365 7411 0,'56'0'63,"56"0"-48,167 0-15,-149 0 16,56-56 328,-223 56-313,19 0-31,-20 0 63,-36 0-48</inkml:trace>
  <inkml:trace contextRef="#ctx0" brushRef="#br0" timeOffset="115244.6258">1713 6908 0,'-37'0'47,"0"-19"-47,18 19 16,-74-37-1,18 18 1,20 19 15,36-18 47</inkml:trace>
  <inkml:trace contextRef="#ctx0" brushRef="#br0" timeOffset="223637.188">3613 11768 0,'0'18'63,"0"94"-32,0-38-16,0-18-15,0 37 16,-19-18 15,19 37-31,0-57 16,0 20 0,0-19 15,0-38-16,0 20 17,0-20 15,0-36-47,0 55 15,-19-37 126</inkml:trace>
  <inkml:trace contextRef="#ctx0" brushRef="#br0" timeOffset="224581.8025">3631 11842 0,'0'0'0,"56"0"0,93 19 16,-56 18 0,-37 0 15,-37-37-31,-1 19 15,20 55 17,-20-55-17,-18 37 1,37-38-16,-37 1 16,0 18 15,0-18-16,0 37 1,0 55 0,-111-73-1,-1-1 1,19 19 0,56-56-1,18 18 16,0-18-15,-18 0 0,18 0-1</inkml:trace>
  <inkml:trace contextRef="#ctx0" brushRef="#br0" timeOffset="225806.9617">4618 11805 0,'-18'0'46,"-76"18"-30,1 57 0,37 37-1,19-38 1,0 19 0,37-18-1,0 36 1,0-73-1,0 18 1,19-1 0,18-17-1,-19-20 17,38 1-17,-18-19 1,129 37-16,19-37 31,-37 0-31,-37 0 31,-19-18-31,-37-38 32,0 0-32,-37-75 31,-19-36-31,0-19 31,0 37-31,-75 0 31,38 56-31,0 74 16,18 0 0,-37 19-1,19 0 1,0 0-1,-19 38 1,74-38 0,-18 18-1,-18 20 17,-1-1-32,-74 37 15,-56 19 1,56-37 15,74-37-31,1-19 109,92-19-93</inkml:trace>
  <inkml:trace contextRef="#ctx0" brushRef="#br0" timeOffset="226406.2107">5028 12215 0,'-19'18'31,"19"38"1,93 37-32,94 0 15,55 75 1,-56-75 15,-93-56-31,-56-37 47,-18 0 16,-1-37-32,1 37-16,-19-56-15</inkml:trace>
  <inkml:trace contextRef="#ctx0" brushRef="#br0" timeOffset="227053.6629">6648 11712 0,'-37'0'16,"-19"56"0,-19 18-1,19 38 1,-37 37 0,38-19-1,17-37 1,20-74-1,-1-1 1,0 1 15,19 0-15,-18-19 62</inkml:trace>
  <inkml:trace contextRef="#ctx0" brushRef="#br0" timeOffset="228005.6502">6722 11842 0,'38'37'31,"55"112"0,-37-93-15,-19 19 0,-37-19 15,19-19-16,-19-19 17,0 1-1,0 0-15,0-1 15,0 19-16,0-18 1,0 18 0,0 19-1,0 0 1,0-19 15,0-18-15</inkml:trace>
  <inkml:trace contextRef="#ctx0" brushRef="#br0" timeOffset="228965.5714">6313 12326 0,'18'-37'78,"243"18"-62,0-18-1,-94 0 1,-334 74 0,204-37 265</inkml:trace>
  <inkml:trace contextRef="#ctx0" brushRef="#br0" timeOffset="231734.2005">4693 13015 0,'0'0'0,"-19"0"0,-18 37 16,-56 1-1,55 17 1,1 20 15,37-56-31,0 18 32,0-19-17,19 1 1,37-19-1,55 0 1,20 0 0,-57 0-1,38 0 1,-56 0 0,18-37 15,-36 18 16,-1 1-47,-37-1 31,0-18 0,0-19-31,-56 19 31,-130 18-31,74-18 16,-37 18 47</inkml:trace>
  <inkml:trace contextRef="#ctx0" brushRef="#br0" timeOffset="232674.2827">5531 12941 0,'-19'18'46,"19"20"-46,0 36 16,0 38 0,0-94 15,0 20-15,19-20 77,-19 1-30,0-1-16,0 20-16,-19-1-15,0-18 62,1-1 15</inkml:trace>
  <inkml:trace contextRef="#ctx0" brushRef="#br0" timeOffset="233966.6791">5493 12978 0,'38'0'31,"-1"0"-15,75-19 15,-75 19-15,19 0 30,-38 0 17,20 0-63,-1 0 16,0 19 15,-18 0 16,-19-1-16,0 1-15,0-1-1,0 20 16,0-20-31,-112 19 32,37-18-17,38-19 1,19 0 31,-1 0-16,0 0-15,19 19-16,-55-19 31,17 0-15,57 0 202,37 0-202</inkml:trace>
  <inkml:trace contextRef="#ctx0" brushRef="#br0" timeOffset="234974.8513">6164 13034 0,'74'0'63,"38"0"-48,0 0-15,-19-37 32,-75 37 30,20 0-46,-20 0-1,38 0-15,-37 0 110</inkml:trace>
  <inkml:trace contextRef="#ctx0" brushRef="#br0" timeOffset="236342.5384">6462 13015 0,'0'19'32,"0"37"-1,0-38 0,0 19-31,0 38 31,0-56-31,0 18 32,0-19-1,0 20-16,0-20 17,0-36-17,0 36 1,0 1 31,0 0-32,0-1 17,0 1-17,0-1 251</inkml:trace>
  <inkml:trace contextRef="#ctx0" brushRef="#br0" timeOffset="278663.8906">21154 13723 0,'-37'0'31,"-75"0"-15,-223 0-16,-205 18 31,112 20-16,37 55 1,-19-37 0,-56-56-1,-92 18 1,111-18 0,149 37-1,-19 1 1,-36-20-1,55 19 1,428-74 0,-521 56-1,-242 55 17,391-36-17,55-38 1,-129 18-1,-57-18 1,-73 0 0,55 0-1,223 0 1,-149 0 0,19 0-1,-186 0 16,-19 0-31,38 0 32,74 0-32,74 0 31,112 0-31,-18 0 31,18 0-31,19 0 31,-19 0-31,37 0 32,20 0-32,-20 0 31,-37 0-31,0 0 31,19 0-31,-93 0 31,130 0-31,-112 0 16,75 0 0,55 0-1,20 0 1,-57 0 0,-74 0-1,-56-56 1,56 19-1,74-19 1,57 19 0,-20 0-1,-18 18 1,-55-37 0,129 56-1,19 0 1,19 0-1,-38 0 17,1 0-32,-19 0 15,74 0 1,-18 0 0,18 0 15,-18 0-16,19 0 1,-20-18-16,-18 18 16,-55 0-1,55 0 1,19 0 0,-1 0-1,20 0 48,-20 0-48,1 0 1,19 0 15,-38 0-15,0 0 15,-56 18-31,38-18 16,36 0-1,1 38 17,37-20-32,0 1 31,0 18-31,93 56 15,-130-93 345,-168-93-360,93 0 31,112 74-15,0 1 46,-18 18-62,-1-93 31,-18-1-15,18 57 0,-37-74-1,38 73 1,18 1 0,-19 18-1,19-18 16,-37-19-31,37 0 16,-37-111 0,18 74-1,1 0 1,18 0 15,0-19-31,0 37 31,0-36-31,0 18 32,37 37-32,19-19 31,-38 19-31,94-18 16,37-38-1,-205 205 1,373-167-1,-336 130 1,410-112 0,19-19-1,-94 19 1,-36 38 0,-1-38-1,19 19 1,112-19-1,18 19 1,-56-38 0,-74 38-1,-93 18 1,168 19 0,129 0-1,1 0 1,-279 0-1,55 0 1,-74 0 0,74 0-1,56 0 1,-18 0 0,-1 0-1,75 0 1,-37 0-1,-74 0 1,-76 0 0,-17 0-1,36 0 1,19 0 0,19 0 15,-38 0-31,38 0 15,-56 0 1,-19 0 15,38 0-31,-94 0 16,112 0 0,-74 0-1,-19 0 1,18-56-1,1 38 1,-1-57 0,20 57-1,-94-20 1,0 1 0,56 0-1,-37 18 1,36-36 15,39-1-31,-20 18 16,317 1-1,-148 19 1,-57 18 0,-18 0 15,-75 0-31,0 0 31,-111 0-15,18 0-1,37-38 1,-37 38 0,38-18-1,-38 18 1,37 0-1,0 0 1,-260 0 0,353 56-1,-129-1 1,-20 1 0,1 0 15,-38-37-16,-19-1-15,38 20 16,-37-20 0,204 75-1,243 75 1,1210 148 0,-373 336-1,-986-410 1,-187-149-1,-37 19 1,-93-93 0,19 18-1,37 19 1,-38-38 0,-18 38-1,38 0 1,-38 37-1,0 38 1,0-38 0,-93 37-1,-56-37 1,-75 0 0,-55 0-1,-56-18 16,130-38-31,-261 0 16,57 19 0,-374-37 15,337-19-15,55 0-1,93 0 1,55 18-1,113-18 17,93 0-32,-38 0 15,-55 0 1,-19 0 0,-37 0-1,93 0 1,0 0-1,37 0 17,0 0-17,37 0 79,-74 0-78,-168-56-1,-148 1 1,55 55 0,149 0-1,56 0 1,93 0-1,0 0 1,-37 0 0,-37-38-1,37 20 1,242 74 0,-186-56-1,-94-56 1,113 56 109,-20 0-110,1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529" cy="497364"/>
          </a:xfrm>
          <a:prstGeom prst="rect">
            <a:avLst/>
          </a:prstGeom>
        </p:spPr>
        <p:txBody>
          <a:bodyPr vert="horz" lIns="91537" tIns="45768" rIns="91537" bIns="4576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082" y="0"/>
            <a:ext cx="2950529" cy="497364"/>
          </a:xfrm>
          <a:prstGeom prst="rect">
            <a:avLst/>
          </a:prstGeom>
        </p:spPr>
        <p:txBody>
          <a:bodyPr vert="horz" lIns="91537" tIns="45768" rIns="91537" bIns="4576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26369F9-521F-424A-898F-E8FF95DE9241}" type="datetimeFigureOut">
              <a:rPr lang="zh-TW" altLang="en-US"/>
              <a:pPr>
                <a:defRPr/>
              </a:pPr>
              <a:t>2021/11/29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37" tIns="45768" rIns="91537" bIns="45768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402" y="4720988"/>
            <a:ext cx="5446396" cy="4473098"/>
          </a:xfrm>
          <a:prstGeom prst="rect">
            <a:avLst/>
          </a:prstGeom>
        </p:spPr>
        <p:txBody>
          <a:bodyPr vert="horz" lIns="91537" tIns="45768" rIns="91537" bIns="45768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386"/>
            <a:ext cx="2950529" cy="497363"/>
          </a:xfrm>
          <a:prstGeom prst="rect">
            <a:avLst/>
          </a:prstGeom>
        </p:spPr>
        <p:txBody>
          <a:bodyPr vert="horz" lIns="91537" tIns="45768" rIns="91537" bIns="4576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082" y="9440386"/>
            <a:ext cx="2950529" cy="497363"/>
          </a:xfrm>
          <a:prstGeom prst="rect">
            <a:avLst/>
          </a:prstGeom>
        </p:spPr>
        <p:txBody>
          <a:bodyPr vert="horz" lIns="91537" tIns="45768" rIns="91537" bIns="4576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2F06CFF-D192-414C-A5AB-7F3D56A3557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362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06CFF-D192-414C-A5AB-7F3D56A3557A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022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06CFF-D192-414C-A5AB-7F3D56A3557A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763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06CFF-D192-414C-A5AB-7F3D56A3557A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2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739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2BE0207A-9719-41D1-B93D-A05CD8E9245F}" type="datetime1">
              <a:rPr lang="en-US"/>
              <a:pPr>
                <a:defRPr/>
              </a:pPr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739"/>
            <a:ext cx="2895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739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B3ADEA0C-AB07-4E14-943A-D13BFE231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739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68C2560D-EC28-3B41-86E8-18F1CE0113B4}" type="datetimeFigureOut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739"/>
            <a:ext cx="2895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739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D5E5295A-1402-49B2-80F0-DFBAD11E8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739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68C2560D-EC28-3B41-86E8-18F1CE0113B4}" type="datetimeFigureOut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739"/>
            <a:ext cx="2895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739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7A09E679-DA61-4235-9D96-158A745DA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039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FDC204DE-21BF-4B4E-946D-E6E908C56D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09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xmlns="" id="{ABED8B20-92C8-41EB-BAC7-35FB63181C75}"/>
              </a:ext>
            </a:extLst>
          </p:cNvPr>
          <p:cNvGrpSpPr/>
          <p:nvPr userDrawn="1"/>
        </p:nvGrpSpPr>
        <p:grpSpPr>
          <a:xfrm>
            <a:off x="162521" y="479034"/>
            <a:ext cx="8818958" cy="14297"/>
            <a:chOff x="242888" y="633413"/>
            <a:chExt cx="11733212" cy="13236"/>
          </a:xfrm>
        </p:grpSpPr>
        <p:sp>
          <p:nvSpPr>
            <p:cNvPr id="3" name="Line 15">
              <a:extLst>
                <a:ext uri="{FF2B5EF4-FFF2-40B4-BE49-F238E27FC236}">
                  <a16:creationId xmlns:a16="http://schemas.microsoft.com/office/drawing/2014/main" xmlns="" id="{F0A1CFCB-8548-48E7-9173-89981ABE187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42888" y="633413"/>
              <a:ext cx="11733212" cy="0"/>
            </a:xfrm>
            <a:prstGeom prst="line">
              <a:avLst/>
            </a:prstGeom>
            <a:noFill/>
            <a:ln w="44450">
              <a:solidFill>
                <a:srgbClr val="84AEDC">
                  <a:alpha val="58038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3429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4" name="Line 16">
              <a:extLst>
                <a:ext uri="{FF2B5EF4-FFF2-40B4-BE49-F238E27FC236}">
                  <a16:creationId xmlns:a16="http://schemas.microsoft.com/office/drawing/2014/main" xmlns="" id="{2D518AEF-53D9-4A5F-87D6-F208C915857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42888" y="646649"/>
              <a:ext cx="11733212" cy="0"/>
            </a:xfrm>
            <a:prstGeom prst="line">
              <a:avLst/>
            </a:prstGeom>
            <a:noFill/>
            <a:ln w="19050">
              <a:solidFill>
                <a:srgbClr val="0000FF">
                  <a:alpha val="58038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3429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75316BAF-34CA-421F-BAC8-6C260455DE1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2520" y="733425"/>
            <a:ext cx="5519738" cy="1557338"/>
          </a:xfrm>
          <a:prstGeom prst="rect">
            <a:avLst/>
          </a:prstGeom>
        </p:spPr>
        <p:txBody>
          <a:bodyPr/>
          <a:lstStyle>
            <a:lvl1pPr marL="133350" indent="-133350">
              <a:lnSpc>
                <a:spcPct val="100000"/>
              </a:lnSpc>
              <a:defRPr sz="1500" b="1">
                <a:latin typeface="Candara" panose="020E0502030303020204" pitchFamily="34" charset="0"/>
                <a:ea typeface="微軟正黑體" panose="020B0604030504040204" pitchFamily="34" charset="-120"/>
              </a:defRPr>
            </a:lvl1pPr>
            <a:lvl2pPr marL="404813" indent="-133350">
              <a:lnSpc>
                <a:spcPct val="100000"/>
              </a:lnSpc>
              <a:defRPr sz="1500">
                <a:latin typeface="Candara" panose="020E0502030303020204" pitchFamily="34" charset="0"/>
                <a:ea typeface="微軟正黑體" panose="020B0604030504040204" pitchFamily="34" charset="-120"/>
              </a:defRPr>
            </a:lvl2pPr>
            <a:lvl3pPr marL="671513" indent="-133350">
              <a:lnSpc>
                <a:spcPct val="100000"/>
              </a:lnSpc>
              <a:defRPr sz="1500">
                <a:latin typeface="Candara" panose="020E0502030303020204" pitchFamily="34" charset="0"/>
                <a:ea typeface="微軟正黑體" panose="020B0604030504040204" pitchFamily="34" charset="-120"/>
              </a:defRPr>
            </a:lvl3pPr>
            <a:lvl4pPr marL="942975" indent="-133350">
              <a:lnSpc>
                <a:spcPct val="100000"/>
              </a:lnSpc>
              <a:defRPr sz="1500">
                <a:latin typeface="Candara" panose="020E0502030303020204" pitchFamily="34" charset="0"/>
                <a:ea typeface="微軟正黑體" panose="020B0604030504040204" pitchFamily="34" charset="-120"/>
              </a:defRPr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091766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740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 defTabSz="457189">
              <a:defRPr/>
            </a:pPr>
            <a:fld id="{2BE0207A-9719-41D1-B93D-A05CD8E9245F}" type="datetime1">
              <a:rPr lang="en-US" smtClean="0">
                <a:solidFill>
                  <a:prstClr val="black"/>
                </a:solidFill>
              </a:rPr>
              <a:pPr defTabSz="457189">
                <a:defRPr/>
              </a:pPr>
              <a:t>11/29/2021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740"/>
            <a:ext cx="2895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 defTabSz="457189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740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 defTabSz="457189">
              <a:defRPr/>
            </a:pPr>
            <a:fld id="{B3ADEA0C-AB07-4E14-943A-D13BFE23146F}" type="slidenum">
              <a:rPr lang="en-US" smtClean="0">
                <a:solidFill>
                  <a:prstClr val="black"/>
                </a:solidFill>
              </a:rPr>
              <a:pPr defTabSz="457189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05258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740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 defTabSz="457189">
              <a:defRPr/>
            </a:pPr>
            <a:fld id="{68C2560D-EC28-3B41-86E8-18F1CE0113B4}" type="datetimeFigureOut">
              <a:rPr lang="en-US" smtClean="0">
                <a:solidFill>
                  <a:prstClr val="black"/>
                </a:solidFill>
              </a:rPr>
              <a:pPr defTabSz="457189">
                <a:defRPr/>
              </a:pPr>
              <a:t>11/29/2021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740"/>
            <a:ext cx="2895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 defTabSz="457189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740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 defTabSz="457189">
              <a:defRPr/>
            </a:pPr>
            <a:fld id="{7DF8B398-1D5C-4598-9BC3-F4D2CCE847AF}" type="slidenum">
              <a:rPr lang="en-US" smtClean="0">
                <a:solidFill>
                  <a:prstClr val="black"/>
                </a:solidFill>
              </a:rPr>
              <a:pPr defTabSz="457189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62217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740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 defTabSz="457189">
              <a:defRPr/>
            </a:pPr>
            <a:fld id="{6F589C76-C67F-4517-9E99-9E2C4310C42D}" type="datetime1">
              <a:rPr lang="en-US" smtClean="0">
                <a:solidFill>
                  <a:prstClr val="black"/>
                </a:solidFill>
              </a:rPr>
              <a:pPr defTabSz="457189">
                <a:defRPr/>
              </a:pPr>
              <a:t>11/29/2021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740"/>
            <a:ext cx="2895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 defTabSz="457189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740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 defTabSz="457189">
              <a:defRPr/>
            </a:pPr>
            <a:fld id="{8B0B9BFF-DC16-4DD0-AFCB-05BECA3E466C}" type="slidenum">
              <a:rPr lang="en-US" smtClean="0">
                <a:solidFill>
                  <a:prstClr val="black"/>
                </a:solidFill>
              </a:rPr>
              <a:pPr defTabSz="457189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13140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740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 defTabSz="457189">
              <a:defRPr/>
            </a:pPr>
            <a:fld id="{68C2560D-EC28-3B41-86E8-18F1CE0113B4}" type="datetimeFigureOut">
              <a:rPr lang="en-US" smtClean="0">
                <a:solidFill>
                  <a:prstClr val="black"/>
                </a:solidFill>
              </a:rPr>
              <a:pPr defTabSz="457189">
                <a:defRPr/>
              </a:pPr>
              <a:t>11/29/2021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740"/>
            <a:ext cx="2895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 defTabSz="457189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740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 defTabSz="457189">
              <a:defRPr/>
            </a:pPr>
            <a:fld id="{18B9910A-2967-4330-A268-7C21663CF5F4}" type="slidenum">
              <a:rPr lang="en-US" smtClean="0">
                <a:solidFill>
                  <a:prstClr val="black"/>
                </a:solidFill>
              </a:rPr>
              <a:pPr defTabSz="457189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87708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8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8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740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 defTabSz="457189">
              <a:defRPr/>
            </a:pPr>
            <a:fld id="{68C2560D-EC28-3B41-86E8-18F1CE0113B4}" type="datetimeFigureOut">
              <a:rPr lang="en-US" smtClean="0">
                <a:solidFill>
                  <a:prstClr val="black"/>
                </a:solidFill>
              </a:rPr>
              <a:pPr defTabSz="457189">
                <a:defRPr/>
              </a:pPr>
              <a:t>11/29/2021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740"/>
            <a:ext cx="2895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 defTabSz="457189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740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 defTabSz="457189">
              <a:defRPr/>
            </a:pPr>
            <a:fld id="{7DD1FA37-011E-46F8-BA89-FF6DFB28149F}" type="slidenum">
              <a:rPr lang="en-US" smtClean="0">
                <a:solidFill>
                  <a:prstClr val="black"/>
                </a:solidFill>
              </a:rPr>
              <a:pPr defTabSz="457189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38627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739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68C2560D-EC28-3B41-86E8-18F1CE0113B4}" type="datetimeFigureOut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739"/>
            <a:ext cx="2895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739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7DF8B398-1D5C-4598-9BC3-F4D2CCE84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740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 defTabSz="457189">
              <a:defRPr/>
            </a:pPr>
            <a:fld id="{68C2560D-EC28-3B41-86E8-18F1CE0113B4}" type="datetimeFigureOut">
              <a:rPr lang="en-US" smtClean="0">
                <a:solidFill>
                  <a:prstClr val="black"/>
                </a:solidFill>
              </a:rPr>
              <a:pPr defTabSz="457189">
                <a:defRPr/>
              </a:pPr>
              <a:t>11/29/2021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740"/>
            <a:ext cx="2895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 defTabSz="457189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740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 defTabSz="457189">
              <a:defRPr/>
            </a:pPr>
            <a:fld id="{C2B11BC7-31FD-4053-9EC0-52BE7F5BE216}" type="slidenum">
              <a:rPr lang="en-US" smtClean="0">
                <a:solidFill>
                  <a:prstClr val="black"/>
                </a:solidFill>
              </a:rPr>
              <a:pPr defTabSz="457189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23806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740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 defTabSz="457189">
              <a:defRPr/>
            </a:pPr>
            <a:fld id="{68C2560D-EC28-3B41-86E8-18F1CE0113B4}" type="datetimeFigureOut">
              <a:rPr lang="en-US" smtClean="0">
                <a:solidFill>
                  <a:prstClr val="black"/>
                </a:solidFill>
              </a:rPr>
              <a:pPr defTabSz="457189">
                <a:defRPr/>
              </a:pPr>
              <a:t>11/29/2021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740"/>
            <a:ext cx="2895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 defTabSz="457189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740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 defTabSz="457189">
              <a:defRPr/>
            </a:pPr>
            <a:fld id="{14EF08D3-55E6-4E19-BE67-CB90FD6C91DB}" type="slidenum">
              <a:rPr lang="en-US" smtClean="0">
                <a:solidFill>
                  <a:prstClr val="black"/>
                </a:solidFill>
              </a:rPr>
              <a:pPr defTabSz="457189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2654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740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 defTabSz="457189">
              <a:defRPr/>
            </a:pPr>
            <a:fld id="{68C2560D-EC28-3B41-86E8-18F1CE0113B4}" type="datetimeFigureOut">
              <a:rPr lang="en-US" smtClean="0">
                <a:solidFill>
                  <a:prstClr val="black"/>
                </a:solidFill>
              </a:rPr>
              <a:pPr defTabSz="457189">
                <a:defRPr/>
              </a:pPr>
              <a:t>11/29/2021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740"/>
            <a:ext cx="2895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 defTabSz="457189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740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 defTabSz="457189">
              <a:defRPr/>
            </a:pPr>
            <a:fld id="{04BC5DD8-F18E-48EB-804E-C37E2A58A5DA}" type="slidenum">
              <a:rPr lang="en-US" smtClean="0">
                <a:solidFill>
                  <a:prstClr val="black"/>
                </a:solidFill>
              </a:rPr>
              <a:pPr defTabSz="457189">
                <a:defRPr/>
              </a:pPr>
              <a:t>‹#›</a:t>
            </a:fld>
            <a:endParaRPr lang="en-US" dirty="0">
              <a:solidFill>
                <a:srgbClr val="9BBB59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61339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740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 defTabSz="457189">
              <a:defRPr/>
            </a:pPr>
            <a:fld id="{68C2560D-EC28-3B41-86E8-18F1CE0113B4}" type="datetimeFigureOut">
              <a:rPr lang="en-US" smtClean="0">
                <a:solidFill>
                  <a:prstClr val="black"/>
                </a:solidFill>
              </a:rPr>
              <a:pPr defTabSz="457189">
                <a:defRPr/>
              </a:pPr>
              <a:t>11/29/2021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740"/>
            <a:ext cx="2895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 defTabSz="457189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740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 defTabSz="457189">
              <a:defRPr/>
            </a:pPr>
            <a:fld id="{CA3ECC02-E85E-4ED8-BB95-BF76A58C463A}" type="slidenum">
              <a:rPr lang="en-US" smtClean="0">
                <a:solidFill>
                  <a:prstClr val="black"/>
                </a:solidFill>
              </a:rPr>
              <a:pPr defTabSz="457189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4030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740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 defTabSz="457189">
              <a:defRPr/>
            </a:pPr>
            <a:fld id="{68C2560D-EC28-3B41-86E8-18F1CE0113B4}" type="datetimeFigureOut">
              <a:rPr lang="en-US" smtClean="0">
                <a:solidFill>
                  <a:prstClr val="black"/>
                </a:solidFill>
              </a:rPr>
              <a:pPr defTabSz="457189">
                <a:defRPr/>
              </a:pPr>
              <a:t>11/29/2021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740"/>
            <a:ext cx="2895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 defTabSz="457189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740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 defTabSz="457189">
              <a:defRPr/>
            </a:pPr>
            <a:fld id="{D5E5295A-1402-49B2-80F0-DFBAD11E807B}" type="slidenum">
              <a:rPr lang="en-US" smtClean="0">
                <a:solidFill>
                  <a:prstClr val="black"/>
                </a:solidFill>
              </a:rPr>
              <a:pPr defTabSz="457189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09542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740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 defTabSz="457189">
              <a:defRPr/>
            </a:pPr>
            <a:fld id="{68C2560D-EC28-3B41-86E8-18F1CE0113B4}" type="datetimeFigureOut">
              <a:rPr lang="en-US" smtClean="0">
                <a:solidFill>
                  <a:prstClr val="black"/>
                </a:solidFill>
              </a:rPr>
              <a:pPr defTabSz="457189">
                <a:defRPr/>
              </a:pPr>
              <a:t>11/29/2021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740"/>
            <a:ext cx="2895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 defTabSz="457189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740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 defTabSz="457189">
              <a:defRPr/>
            </a:pPr>
            <a:fld id="{7A09E679-DA61-4235-9D96-158A745DA12B}" type="slidenum">
              <a:rPr lang="en-US" smtClean="0">
                <a:solidFill>
                  <a:prstClr val="black"/>
                </a:solidFill>
              </a:rPr>
              <a:pPr defTabSz="457189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067138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63824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="" xmlns:a16="http://schemas.microsoft.com/office/drawing/2014/main" id="{FDC204DE-21BF-4B4E-946D-E6E908C56D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039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="" xmlns:a16="http://schemas.microsoft.com/office/drawing/2014/main" id="{ABED8B20-92C8-41EB-BAC7-35FB63181C75}"/>
              </a:ext>
            </a:extLst>
          </p:cNvPr>
          <p:cNvGrpSpPr/>
          <p:nvPr userDrawn="1"/>
        </p:nvGrpSpPr>
        <p:grpSpPr>
          <a:xfrm>
            <a:off x="162522" y="479035"/>
            <a:ext cx="8818958" cy="14297"/>
            <a:chOff x="242888" y="633413"/>
            <a:chExt cx="11733212" cy="13236"/>
          </a:xfrm>
        </p:grpSpPr>
        <p:sp>
          <p:nvSpPr>
            <p:cNvPr id="3" name="Line 15">
              <a:extLst>
                <a:ext uri="{FF2B5EF4-FFF2-40B4-BE49-F238E27FC236}">
                  <a16:creationId xmlns="" xmlns:a16="http://schemas.microsoft.com/office/drawing/2014/main" id="{F0A1CFCB-8548-48E7-9173-89981ABE187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42888" y="633413"/>
              <a:ext cx="11733212" cy="0"/>
            </a:xfrm>
            <a:prstGeom prst="line">
              <a:avLst/>
            </a:prstGeom>
            <a:noFill/>
            <a:ln w="44450">
              <a:solidFill>
                <a:srgbClr val="84AEDC">
                  <a:alpha val="58038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342892" eaLnBrk="0" hangingPunct="0">
                <a:lnSpc>
                  <a:spcPct val="90000"/>
                </a:lnSpc>
                <a:defRPr/>
              </a:pPr>
              <a:endParaRPr kumimoji="0" lang="zh-TW" altLang="en-US" sz="15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4" name="Line 16">
              <a:extLst>
                <a:ext uri="{FF2B5EF4-FFF2-40B4-BE49-F238E27FC236}">
                  <a16:creationId xmlns="" xmlns:a16="http://schemas.microsoft.com/office/drawing/2014/main" id="{2D518AEF-53D9-4A5F-87D6-F208C915857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42888" y="646649"/>
              <a:ext cx="11733212" cy="0"/>
            </a:xfrm>
            <a:prstGeom prst="line">
              <a:avLst/>
            </a:prstGeom>
            <a:noFill/>
            <a:ln w="19050">
              <a:solidFill>
                <a:srgbClr val="0000FF">
                  <a:alpha val="58038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342892" eaLnBrk="0" hangingPunct="0">
                <a:lnSpc>
                  <a:spcPct val="90000"/>
                </a:lnSpc>
                <a:defRPr/>
              </a:pPr>
              <a:endParaRPr kumimoji="0" lang="zh-TW" altLang="en-US" sz="15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75316BAF-34CA-421F-BAC8-6C260455DE1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2520" y="733426"/>
            <a:ext cx="5519738" cy="1557338"/>
          </a:xfrm>
          <a:prstGeom prst="rect">
            <a:avLst/>
          </a:prstGeom>
        </p:spPr>
        <p:txBody>
          <a:bodyPr/>
          <a:lstStyle>
            <a:lvl1pPr marL="133347" indent="-133347">
              <a:lnSpc>
                <a:spcPct val="100000"/>
              </a:lnSpc>
              <a:defRPr sz="1500" b="1">
                <a:latin typeface="Candara" panose="020E0502030303020204" pitchFamily="34" charset="0"/>
                <a:ea typeface="微軟正黑體" panose="020B0604030504040204" pitchFamily="34" charset="-120"/>
              </a:defRPr>
            </a:lvl1pPr>
            <a:lvl2pPr marL="404803" indent="-133347">
              <a:lnSpc>
                <a:spcPct val="100000"/>
              </a:lnSpc>
              <a:defRPr sz="1500">
                <a:latin typeface="Candara" panose="020E0502030303020204" pitchFamily="34" charset="0"/>
                <a:ea typeface="微軟正黑體" panose="020B0604030504040204" pitchFamily="34" charset="-120"/>
              </a:defRPr>
            </a:lvl2pPr>
            <a:lvl3pPr marL="671496" indent="-133347">
              <a:lnSpc>
                <a:spcPct val="100000"/>
              </a:lnSpc>
              <a:defRPr sz="1500">
                <a:latin typeface="Candara" panose="020E0502030303020204" pitchFamily="34" charset="0"/>
                <a:ea typeface="微軟正黑體" panose="020B0604030504040204" pitchFamily="34" charset="-120"/>
              </a:defRPr>
            </a:lvl3pPr>
            <a:lvl4pPr marL="942952" indent="-133347">
              <a:lnSpc>
                <a:spcPct val="100000"/>
              </a:lnSpc>
              <a:defRPr sz="1500">
                <a:latin typeface="Candara" panose="020E0502030303020204" pitchFamily="34" charset="0"/>
                <a:ea typeface="微軟正黑體" panose="020B0604030504040204" pitchFamily="34" charset="-120"/>
              </a:defRPr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49207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739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6F589C76-C67F-4517-9E99-9E2C4310C42D}" type="datetime1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739"/>
            <a:ext cx="2895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739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8B0B9BFF-DC16-4DD0-AFCB-05BECA3E46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739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68C2560D-EC28-3B41-86E8-18F1CE0113B4}" type="datetimeFigureOut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739"/>
            <a:ext cx="2895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739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18B9910A-2967-4330-A268-7C21663CF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7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151337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739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68C2560D-EC28-3B41-86E8-18F1CE0113B4}" type="datetimeFigureOut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739"/>
            <a:ext cx="2895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739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7DD1FA37-011E-46F8-BA89-FF6DFB2814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739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68C2560D-EC28-3B41-86E8-18F1CE0113B4}" type="datetimeFigureOut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739"/>
            <a:ext cx="2895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739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C2B11BC7-31FD-4053-9EC0-52BE7F5BE2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739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68C2560D-EC28-3B41-86E8-18F1CE0113B4}" type="datetimeFigureOut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739"/>
            <a:ext cx="2895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739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14EF08D3-55E6-4E19-BE67-CB90FD6C9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739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68C2560D-EC28-3B41-86E8-18F1CE0113B4}" type="datetimeFigureOut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739"/>
            <a:ext cx="2895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739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04BC5DD8-F18E-48EB-804E-C37E2A58A5DA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739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68C2560D-EC28-3B41-86E8-18F1CE0113B4}" type="datetimeFigureOut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739"/>
            <a:ext cx="2895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739"/>
            <a:ext cx="2133600" cy="27289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CA3ECC02-E85E-4ED8-BB95-BF76A58C4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flipV="1">
            <a:off x="0" y="5066622"/>
            <a:ext cx="9144000" cy="64800"/>
          </a:xfrm>
          <a:prstGeom prst="rect">
            <a:avLst/>
          </a:prstGeom>
          <a:solidFill>
            <a:srgbClr val="505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6360" y="4729060"/>
            <a:ext cx="295786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FF9933"/>
                </a:solidFill>
                <a:latin typeface="Bauhaus 93" pitchFamily="82" charset="0"/>
              </a:rPr>
              <a:t>Beyond</a:t>
            </a:r>
            <a:r>
              <a:rPr lang="en-US" altLang="zh-TW" sz="2400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C00000"/>
                </a:solidFill>
                <a:latin typeface="Bauhaus 93" pitchFamily="82" charset="0"/>
              </a:rPr>
              <a:t> Imagination</a:t>
            </a:r>
            <a:endParaRPr lang="zh-TW" altLang="en-US" sz="2400" cap="none" spc="0" dirty="0">
              <a:ln w="17780" cmpd="sng">
                <a:solidFill>
                  <a:schemeClr val="bg1"/>
                </a:solidFill>
                <a:prstDash val="solid"/>
                <a:miter lim="800000"/>
              </a:ln>
              <a:solidFill>
                <a:srgbClr val="C00000"/>
              </a:solidFill>
              <a:latin typeface="Bauhaus 93" pitchFamily="82" charset="0"/>
            </a:endParaRPr>
          </a:p>
        </p:txBody>
      </p:sp>
      <p:sp>
        <p:nvSpPr>
          <p:cNvPr id="9" name="頁尾版面配置區 5"/>
          <p:cNvSpPr txBox="1">
            <a:spLocks/>
          </p:cNvSpPr>
          <p:nvPr userDrawn="1"/>
        </p:nvSpPr>
        <p:spPr>
          <a:xfrm>
            <a:off x="3198288" y="4883360"/>
            <a:ext cx="1713538" cy="24014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INNOLUX CONFIDENTIAL</a:t>
            </a:r>
            <a:endParaRPr kumimoji="1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pic>
        <p:nvPicPr>
          <p:cNvPr id="10" name="圖片 9" descr="innolux_logou英.png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068485" y="216182"/>
            <a:ext cx="953325" cy="276727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8267139" y="-11731"/>
            <a:ext cx="5950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50504E"/>
                </a:solidFill>
                <a:latin typeface="Bauhaus 93" pitchFamily="82" charset="0"/>
              </a:rPr>
              <a:t>TDC</a:t>
            </a:r>
            <a:endParaRPr lang="zh-TW" altLang="en-US" sz="1600" cap="none" spc="0" dirty="0">
              <a:ln w="17780" cmpd="sng">
                <a:solidFill>
                  <a:schemeClr val="bg1"/>
                </a:solidFill>
                <a:prstDash val="solid"/>
                <a:miter lim="800000"/>
              </a:ln>
              <a:solidFill>
                <a:srgbClr val="50504E"/>
              </a:solidFill>
              <a:latin typeface="Bauhaus 93" pitchFamily="8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00607" r:id="rId1"/>
    <p:sldLayoutId id="2147500608" r:id="rId2"/>
    <p:sldLayoutId id="2147500609" r:id="rId3"/>
    <p:sldLayoutId id="2147500610" r:id="rId4"/>
    <p:sldLayoutId id="2147500611" r:id="rId5"/>
    <p:sldLayoutId id="2147500612" r:id="rId6"/>
    <p:sldLayoutId id="2147500613" r:id="rId7"/>
    <p:sldLayoutId id="2147500614" r:id="rId8"/>
    <p:sldLayoutId id="2147500615" r:id="rId9"/>
    <p:sldLayoutId id="2147500616" r:id="rId10"/>
    <p:sldLayoutId id="2147500617" r:id="rId11"/>
    <p:sldLayoutId id="2147500618" r:id="rId12"/>
    <p:sldLayoutId id="2147500620" r:id="rId13"/>
    <p:sldLayoutId id="2147500631" r:id="rId14"/>
  </p:sldLayoutIdLst>
  <p:transition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flipV="1">
            <a:off x="0" y="5066622"/>
            <a:ext cx="9144000" cy="64800"/>
          </a:xfrm>
          <a:prstGeom prst="rect">
            <a:avLst/>
          </a:prstGeom>
          <a:solidFill>
            <a:srgbClr val="505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zh-TW" altLang="en-US" sz="180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-6361" y="4729061"/>
            <a:ext cx="295786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457189"/>
            <a:r>
              <a:rPr lang="en-US" altLang="zh-TW" sz="2400" dirty="0">
                <a:ln w="17780" cmpd="sng">
                  <a:solidFill>
                    <a:prstClr val="white"/>
                  </a:solidFill>
                  <a:prstDash val="solid"/>
                  <a:miter lim="800000"/>
                </a:ln>
                <a:solidFill>
                  <a:srgbClr val="FF9933"/>
                </a:solidFill>
                <a:latin typeface="Bauhaus 93" pitchFamily="82" charset="0"/>
                <a:ea typeface="新細明體" panose="02020500000000000000" pitchFamily="18" charset="-120"/>
              </a:rPr>
              <a:t>Beyond</a:t>
            </a:r>
            <a:r>
              <a:rPr lang="en-US" altLang="zh-TW" sz="2400" dirty="0">
                <a:ln w="17780" cmpd="sng">
                  <a:solidFill>
                    <a:prstClr val="white"/>
                  </a:solidFill>
                  <a:prstDash val="solid"/>
                  <a:miter lim="800000"/>
                </a:ln>
                <a:solidFill>
                  <a:srgbClr val="C00000"/>
                </a:solidFill>
                <a:latin typeface="Bauhaus 93" pitchFamily="82" charset="0"/>
                <a:ea typeface="新細明體" panose="02020500000000000000" pitchFamily="18" charset="-120"/>
              </a:rPr>
              <a:t> Imagination</a:t>
            </a:r>
            <a:endParaRPr lang="zh-TW" altLang="en-US" sz="2400" dirty="0">
              <a:ln w="17780" cmpd="sng">
                <a:solidFill>
                  <a:prstClr val="white"/>
                </a:solidFill>
                <a:prstDash val="solid"/>
                <a:miter lim="800000"/>
              </a:ln>
              <a:solidFill>
                <a:srgbClr val="C00000"/>
              </a:solidFill>
              <a:latin typeface="Bauhaus 93" pitchFamily="82" charset="0"/>
              <a:ea typeface="新細明體" panose="02020500000000000000" pitchFamily="18" charset="-120"/>
            </a:endParaRPr>
          </a:p>
        </p:txBody>
      </p:sp>
      <p:sp>
        <p:nvSpPr>
          <p:cNvPr id="9" name="頁尾版面配置區 5"/>
          <p:cNvSpPr txBox="1">
            <a:spLocks/>
          </p:cNvSpPr>
          <p:nvPr userDrawn="1"/>
        </p:nvSpPr>
        <p:spPr>
          <a:xfrm>
            <a:off x="3198288" y="4883361"/>
            <a:ext cx="1713538" cy="240149"/>
          </a:xfrm>
          <a:prstGeom prst="rect">
            <a:avLst/>
          </a:prstGeom>
        </p:spPr>
        <p:txBody>
          <a:bodyPr/>
          <a:lstStyle/>
          <a:p>
            <a:pPr defTabSz="457189">
              <a:defRPr/>
            </a:pPr>
            <a:r>
              <a:rPr lang="en-US" altLang="zh-TW" sz="1000" dirty="0">
                <a:solidFill>
                  <a:prstClr val="white">
                    <a:lumMod val="50000"/>
                  </a:prstClr>
                </a:solidFill>
                <a:ea typeface="新細明體" panose="02020500000000000000" pitchFamily="18" charset="-120"/>
              </a:rPr>
              <a:t>INNOLUX CONFIDENTIAL</a:t>
            </a:r>
            <a:endParaRPr lang="zh-TW" altLang="en-US" sz="1000" dirty="0">
              <a:solidFill>
                <a:prstClr val="white">
                  <a:lumMod val="50000"/>
                </a:prstClr>
              </a:solidFill>
              <a:ea typeface="新細明體" panose="02020500000000000000" pitchFamily="18" charset="-120"/>
            </a:endParaRPr>
          </a:p>
        </p:txBody>
      </p:sp>
      <p:pic>
        <p:nvPicPr>
          <p:cNvPr id="10" name="圖片 9" descr="innolux_logou英.png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068486" y="216183"/>
            <a:ext cx="953325" cy="276727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8267139" y="-11731"/>
            <a:ext cx="5950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457189"/>
            <a:r>
              <a:rPr lang="en-US" altLang="zh-TW" sz="1600" dirty="0">
                <a:ln w="17780" cmpd="sng">
                  <a:solidFill>
                    <a:prstClr val="white"/>
                  </a:solidFill>
                  <a:prstDash val="solid"/>
                  <a:miter lim="800000"/>
                </a:ln>
                <a:solidFill>
                  <a:srgbClr val="50504E"/>
                </a:solidFill>
                <a:latin typeface="Bauhaus 93" pitchFamily="82" charset="0"/>
                <a:ea typeface="新細明體" panose="02020500000000000000" pitchFamily="18" charset="-120"/>
              </a:rPr>
              <a:t>TDC</a:t>
            </a:r>
            <a:endParaRPr lang="zh-TW" altLang="en-US" sz="1600" dirty="0">
              <a:ln w="17780" cmpd="sng">
                <a:solidFill>
                  <a:prstClr val="white"/>
                </a:solidFill>
                <a:prstDash val="solid"/>
                <a:miter lim="800000"/>
              </a:ln>
              <a:solidFill>
                <a:srgbClr val="50504E"/>
              </a:solidFill>
              <a:latin typeface="Bauhaus 93" pitchFamily="82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78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0633" r:id="rId1"/>
    <p:sldLayoutId id="2147500634" r:id="rId2"/>
    <p:sldLayoutId id="2147500635" r:id="rId3"/>
    <p:sldLayoutId id="2147500636" r:id="rId4"/>
    <p:sldLayoutId id="2147500637" r:id="rId5"/>
    <p:sldLayoutId id="2147500638" r:id="rId6"/>
    <p:sldLayoutId id="2147500639" r:id="rId7"/>
    <p:sldLayoutId id="2147500640" r:id="rId8"/>
    <p:sldLayoutId id="2147500641" r:id="rId9"/>
    <p:sldLayoutId id="2147500642" r:id="rId10"/>
    <p:sldLayoutId id="2147500643" r:id="rId11"/>
    <p:sldLayoutId id="2147500644" r:id="rId12"/>
    <p:sldLayoutId id="2147500645" r:id="rId13"/>
    <p:sldLayoutId id="2147500646" r:id="rId14"/>
  </p:sldLayoutIdLst>
  <p:transition/>
  <p:txStyles>
    <p:titleStyle>
      <a:lvl1pPr algn="ctr" defTabSz="457189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189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189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189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189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89" algn="ctr" defTabSz="457189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78" algn="ctr" defTabSz="457189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66" algn="ctr" defTabSz="457189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54" algn="ctr" defTabSz="457189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92" indent="-342892" algn="l" defTabSz="457189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457189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457189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457189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80.sv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Relationship Id="rId10" Type="http://schemas.openxmlformats.org/officeDocument/2006/relationships/image" Target="../media/image6.png"/><Relationship Id="rId19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6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microsoft.com/office/2007/relationships/hdphoto" Target="../media/hdphoto1.wdp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0.xml"/><Relationship Id="rId7" Type="http://schemas.openxmlformats.org/officeDocument/2006/relationships/slide" Target="slide1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6" Type="http://schemas.openxmlformats.org/officeDocument/2006/relationships/slide" Target="slide6.xml"/><Relationship Id="rId5" Type="http://schemas.openxmlformats.org/officeDocument/2006/relationships/slide" Target="slide9.xml"/><Relationship Id="rId10" Type="http://schemas.openxmlformats.org/officeDocument/2006/relationships/image" Target="../media/image29.emf"/><Relationship Id="rId4" Type="http://schemas.openxmlformats.org/officeDocument/2006/relationships/slide" Target="slide8.xml"/><Relationship Id="rId9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0.xml"/><Relationship Id="rId7" Type="http://schemas.openxmlformats.org/officeDocument/2006/relationships/slide" Target="slide1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Relationship Id="rId6" Type="http://schemas.openxmlformats.org/officeDocument/2006/relationships/slide" Target="slide6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E8ACBE7E-B2F0-744F-9BC2-2648E15FF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274" y="635884"/>
            <a:ext cx="2187417" cy="116330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B2BB5FDF-6311-C040-B9C6-246F3ADB74DF}"/>
              </a:ext>
            </a:extLst>
          </p:cNvPr>
          <p:cNvSpPr txBox="1"/>
          <p:nvPr/>
        </p:nvSpPr>
        <p:spPr>
          <a:xfrm>
            <a:off x="904126" y="1960246"/>
            <a:ext cx="728437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kumimoji="1" lang="en-US" altLang="zh-TW" sz="3600" b="1" spc="300" dirty="0" smtClean="0">
                <a:solidFill>
                  <a:srgbClr val="FFFF00"/>
                </a:solidFill>
                <a:ea typeface="Arial Unicode MS" panose="020B0604020202020204" pitchFamily="34" charset="-120"/>
                <a:cs typeface="Arial Unicode MS" panose="020B0604020202020204" pitchFamily="34" charset="-120"/>
              </a:rPr>
              <a:t>TDC </a:t>
            </a:r>
          </a:p>
          <a:p>
            <a:pPr algn="ctr">
              <a:spcBef>
                <a:spcPts val="600"/>
              </a:spcBef>
            </a:pPr>
            <a:r>
              <a:rPr kumimoji="1" lang="en-US" altLang="zh-TW" sz="3600" b="1" spc="300" dirty="0" smtClean="0">
                <a:solidFill>
                  <a:schemeClr val="bg1"/>
                </a:solidFill>
                <a:ea typeface="Arial Unicode MS" panose="020B0604020202020204" pitchFamily="34" charset="-120"/>
                <a:cs typeface="Arial Unicode MS" panose="020B0604020202020204" pitchFamily="34" charset="-120"/>
              </a:rPr>
              <a:t>Intelligence Operation Report</a:t>
            </a:r>
            <a:endParaRPr kumimoji="1" lang="zh-TW" altLang="en-US" sz="3600" b="1" spc="300" dirty="0">
              <a:solidFill>
                <a:schemeClr val="bg1"/>
              </a:solidFill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F0E5AA05-AD80-AC46-88F2-18683162EDCD}"/>
              </a:ext>
            </a:extLst>
          </p:cNvPr>
          <p:cNvSpPr txBox="1"/>
          <p:nvPr/>
        </p:nvSpPr>
        <p:spPr>
          <a:xfrm>
            <a:off x="3574284" y="3883387"/>
            <a:ext cx="1944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/>
                </a:solidFill>
              </a:rPr>
              <a:t>TDC</a:t>
            </a:r>
            <a:endParaRPr lang="en-US" altLang="zh-TW" sz="2000" dirty="0">
              <a:solidFill>
                <a:schemeClr val="bg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FFF5DE7C-C738-0645-AFFD-43ED4F23221E}"/>
              </a:ext>
            </a:extLst>
          </p:cNvPr>
          <p:cNvSpPr txBox="1"/>
          <p:nvPr/>
        </p:nvSpPr>
        <p:spPr>
          <a:xfrm>
            <a:off x="3957590" y="4666571"/>
            <a:ext cx="1177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2021/10/6</a:t>
            </a:r>
            <a:endParaRPr lang="en-US" altLang="zh-TW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14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1868745917"/>
              </p:ext>
            </p:extLst>
          </p:nvPr>
        </p:nvGraphicFramePr>
        <p:xfrm>
          <a:off x="2592512" y="62194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970128115"/>
              </p:ext>
            </p:extLst>
          </p:nvPr>
        </p:nvGraphicFramePr>
        <p:xfrm>
          <a:off x="-777411" y="53040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 Box 6">
            <a:extLst>
              <a:ext uri="{FF2B5EF4-FFF2-40B4-BE49-F238E27FC236}">
                <a16:creationId xmlns:a16="http://schemas.microsoft.com/office/drawing/2014/main" xmlns="" id="{BD778614-28B0-4A38-BE11-9C5EFEB0E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522" y="85588"/>
            <a:ext cx="8981480" cy="38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42892" latinLnBrk="1">
              <a:lnSpc>
                <a:spcPct val="90000"/>
              </a:lnSpc>
              <a:defRPr/>
            </a:pPr>
            <a:r>
              <a:rPr lang="zh-TW" altLang="en-US" sz="21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新技術 </a:t>
            </a:r>
            <a:r>
              <a:rPr lang="en-US" altLang="zh-TW" sz="21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&amp; </a:t>
            </a:r>
            <a:r>
              <a:rPr lang="zh-TW" altLang="en-US" sz="21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新材料開發 </a:t>
            </a:r>
            <a:r>
              <a:rPr lang="en-US" altLang="zh-TW" sz="21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–Issue KMS</a:t>
            </a:r>
            <a:r>
              <a:rPr lang="zh-TW" altLang="en-US" sz="21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 </a:t>
            </a:r>
            <a:r>
              <a:rPr lang="en-US" altLang="zh-TW" sz="21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- </a:t>
            </a:r>
            <a:r>
              <a:rPr lang="zh-TW" altLang="en-US" sz="21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搜尋資料庫建立</a:t>
            </a:r>
            <a:endParaRPr lang="en-US" altLang="zh-TW" sz="21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ea typeface="微軟正黑體" panose="020B0604030504040204" pitchFamily="34" charset="-120"/>
              <a:cs typeface="HY견고딕"/>
              <a:sym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4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338648853"/>
              </p:ext>
            </p:extLst>
          </p:nvPr>
        </p:nvGraphicFramePr>
        <p:xfrm>
          <a:off x="1435920" y="5778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Box 6">
            <a:extLst>
              <a:ext uri="{FF2B5EF4-FFF2-40B4-BE49-F238E27FC236}">
                <a16:creationId xmlns:a16="http://schemas.microsoft.com/office/drawing/2014/main" xmlns="" id="{BD778614-28B0-4A38-BE11-9C5EFEB0E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522" y="85588"/>
            <a:ext cx="8981480" cy="38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42892" latinLnBrk="1">
              <a:lnSpc>
                <a:spcPct val="90000"/>
              </a:lnSpc>
              <a:defRPr/>
            </a:pPr>
            <a:r>
              <a:rPr lang="zh-TW" altLang="en-US" sz="21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新技術 </a:t>
            </a:r>
            <a:r>
              <a:rPr lang="en-US" altLang="zh-TW" sz="21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&amp; </a:t>
            </a:r>
            <a:r>
              <a:rPr lang="zh-TW" altLang="en-US" sz="21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新材料開發 </a:t>
            </a:r>
            <a:r>
              <a:rPr lang="en-US" altLang="zh-TW" sz="21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–Issue KMS</a:t>
            </a:r>
            <a:r>
              <a:rPr lang="zh-TW" altLang="en-US" sz="21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 </a:t>
            </a:r>
            <a:r>
              <a:rPr lang="en-US" altLang="zh-TW" sz="21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– </a:t>
            </a:r>
            <a:r>
              <a:rPr lang="zh-TW" altLang="en-US" sz="21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搜尋流程</a:t>
            </a:r>
            <a:endParaRPr lang="en-US" altLang="zh-TW" sz="21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ea typeface="微軟正黑體" panose="020B0604030504040204" pitchFamily="34" charset="-120"/>
              <a:cs typeface="HY견고딕"/>
              <a:sym typeface="Candara" panose="020E0502030303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9237" y="3264185"/>
            <a:ext cx="3241663" cy="1503579"/>
          </a:xfrm>
          <a:prstGeom prst="rect">
            <a:avLst/>
          </a:prstGeom>
          <a:solidFill>
            <a:srgbClr val="C2E4DE"/>
          </a:solidFill>
          <a:ln>
            <a:solidFill>
              <a:srgbClr val="C2E4DE"/>
            </a:solidFill>
          </a:ln>
        </p:spPr>
      </p:pic>
      <p:sp>
        <p:nvSpPr>
          <p:cNvPr id="11" name="文字方塊 10"/>
          <p:cNvSpPr txBox="1"/>
          <p:nvPr/>
        </p:nvSpPr>
        <p:spPr>
          <a:xfrm>
            <a:off x="6400681" y="3277170"/>
            <a:ext cx="800219" cy="461665"/>
          </a:xfrm>
          <a:prstGeom prst="rect">
            <a:avLst/>
          </a:prstGeom>
          <a:solidFill>
            <a:srgbClr val="C2E4DE"/>
          </a:solidFill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G</a:t>
            </a:r>
            <a:r>
              <a:rPr lang="en-US" altLang="zh-TW" sz="1200" b="1" dirty="0" smtClean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o</a:t>
            </a:r>
            <a:r>
              <a:rPr lang="en-US" altLang="zh-TW" sz="1200" b="1" dirty="0" smtClean="0">
                <a:solidFill>
                  <a:srgbClr val="FFC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o</a:t>
            </a:r>
            <a:r>
              <a:rPr lang="en-US" altLang="zh-TW" sz="1200" b="1" dirty="0" smtClean="0">
                <a:solidFill>
                  <a:srgbClr val="0000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g</a:t>
            </a:r>
            <a:r>
              <a:rPr lang="en-US" altLang="zh-TW" sz="1200" b="1" dirty="0" smtClean="0">
                <a:solidFill>
                  <a:srgbClr val="92D05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l</a:t>
            </a:r>
            <a:r>
              <a:rPr lang="en-US" altLang="zh-TW" sz="1200" b="1" dirty="0" smtClean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e</a:t>
            </a:r>
          </a:p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以圖找圖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243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t="18476" b="1"/>
          <a:stretch/>
        </p:blipFill>
        <p:spPr>
          <a:xfrm>
            <a:off x="1822867" y="719191"/>
            <a:ext cx="4163568" cy="190837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178" y="1176149"/>
            <a:ext cx="4163568" cy="234086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732" y="1494424"/>
            <a:ext cx="4163568" cy="2340864"/>
          </a:xfrm>
          <a:prstGeom prst="rect">
            <a:avLst/>
          </a:prstGeom>
        </p:spPr>
      </p:pic>
      <p:sp>
        <p:nvSpPr>
          <p:cNvPr id="10" name="Text Box 6">
            <a:extLst>
              <a:ext uri="{FF2B5EF4-FFF2-40B4-BE49-F238E27FC236}">
                <a16:creationId xmlns:a16="http://schemas.microsoft.com/office/drawing/2014/main" xmlns="" id="{BD778614-28B0-4A38-BE11-9C5EFEB0E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522" y="85588"/>
            <a:ext cx="8981480" cy="38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42892" latinLnBrk="1">
              <a:lnSpc>
                <a:spcPct val="90000"/>
              </a:lnSpc>
              <a:defRPr/>
            </a:pPr>
            <a:r>
              <a:rPr lang="zh-TW" altLang="en-US" sz="21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新技術 </a:t>
            </a:r>
            <a:r>
              <a:rPr lang="en-US" altLang="zh-TW" sz="21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&amp; </a:t>
            </a:r>
            <a:r>
              <a:rPr lang="zh-TW" altLang="en-US" sz="21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新材料開發 </a:t>
            </a:r>
            <a:r>
              <a:rPr lang="en-US" altLang="zh-TW" sz="21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–Issue KMS</a:t>
            </a:r>
            <a:r>
              <a:rPr lang="zh-TW" altLang="en-US" sz="21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 </a:t>
            </a:r>
            <a:r>
              <a:rPr lang="en-US" altLang="zh-TW" sz="21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– Abstract Table</a:t>
            </a:r>
            <a:endParaRPr lang="en-US" altLang="zh-TW" sz="21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ea typeface="微軟正黑體" panose="020B0604030504040204" pitchFamily="34" charset="-120"/>
              <a:cs typeface="HY견고딕"/>
              <a:sym typeface="Candara" panose="020E0502030303020204" pitchFamily="34" charset="0"/>
            </a:endParaRPr>
          </a:p>
        </p:txBody>
      </p:sp>
      <p:sp>
        <p:nvSpPr>
          <p:cNvPr id="9" name="動作按鈕: 返回 8">
            <a:hlinkClick r:id="" action="ppaction://noaction" highlightClick="1"/>
            <a:extLst>
              <a:ext uri="{FF2B5EF4-FFF2-40B4-BE49-F238E27FC236}">
                <a16:creationId xmlns:a16="http://schemas.microsoft.com/office/drawing/2014/main" xmlns="" id="{619DCA46-C87E-4374-A33F-E7B4595551E0}"/>
              </a:ext>
            </a:extLst>
          </p:cNvPr>
          <p:cNvSpPr/>
          <p:nvPr/>
        </p:nvSpPr>
        <p:spPr>
          <a:xfrm>
            <a:off x="7552877" y="146174"/>
            <a:ext cx="290513" cy="195263"/>
          </a:xfrm>
          <a:prstGeom prst="actionButtonReturn">
            <a:avLst/>
          </a:prstGeom>
          <a:solidFill>
            <a:srgbClr val="99CCFF"/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TW" altLang="en-US" sz="1500" u="sng" dirty="0">
              <a:solidFill>
                <a:srgbClr val="000000"/>
              </a:solidFill>
              <a:latin typeface="Calibri"/>
              <a:ea typeface="微軟正黑體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0208" y="1812212"/>
            <a:ext cx="4164434" cy="234135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6687" y="2148778"/>
            <a:ext cx="4055053" cy="25461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9503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字方塊 63"/>
          <p:cNvSpPr txBox="1">
            <a:spLocks noChangeArrowheads="1"/>
          </p:cNvSpPr>
          <p:nvPr/>
        </p:nvSpPr>
        <p:spPr bwMode="auto">
          <a:xfrm>
            <a:off x="8018403" y="4659705"/>
            <a:ext cx="12025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rgbClr val="0000FF"/>
                </a:solidFill>
                <a:latin typeface="+mj-lt"/>
                <a:ea typeface="微軟正黑體" pitchFamily="34" charset="-120"/>
                <a:cs typeface="Arial" pitchFamily="34" charset="0"/>
              </a:rPr>
              <a:t>(Unit: </a:t>
            </a:r>
            <a:r>
              <a:rPr lang="en-US" altLang="zh-TW" sz="1400" dirty="0" smtClean="0">
                <a:solidFill>
                  <a:srgbClr val="0000FF"/>
                </a:solidFill>
                <a:latin typeface="+mj-lt"/>
                <a:ea typeface="微軟正黑體" pitchFamily="34" charset="-120"/>
                <a:cs typeface="Arial" pitchFamily="34" charset="0"/>
              </a:rPr>
              <a:t>M NTD</a:t>
            </a:r>
            <a:r>
              <a:rPr lang="en-US" altLang="zh-TW" sz="1400" dirty="0">
                <a:solidFill>
                  <a:srgbClr val="0000FF"/>
                </a:solidFill>
                <a:latin typeface="+mj-lt"/>
                <a:ea typeface="微軟正黑體" pitchFamily="34" charset="-120"/>
                <a:cs typeface="Arial" pitchFamily="34" charset="0"/>
              </a:rPr>
              <a:t>)</a:t>
            </a:r>
            <a:endParaRPr lang="zh-TW" altLang="en-US" sz="1400" dirty="0">
              <a:solidFill>
                <a:srgbClr val="0000FF"/>
              </a:solidFill>
              <a:latin typeface="+mj-lt"/>
              <a:ea typeface="微軟正黑體" pitchFamily="34" charset="-120"/>
              <a:cs typeface="Arial" pitchFamily="34" charset="0"/>
            </a:endParaRPr>
          </a:p>
        </p:txBody>
      </p:sp>
      <p:graphicFrame>
        <p:nvGraphicFramePr>
          <p:cNvPr id="25" name="圖表 24"/>
          <p:cNvGraphicFramePr/>
          <p:nvPr>
            <p:extLst>
              <p:ext uri="{D42A27DB-BD31-4B8C-83A1-F6EECF244321}">
                <p14:modId xmlns:p14="http://schemas.microsoft.com/office/powerpoint/2010/main" val="993322220"/>
              </p:ext>
            </p:extLst>
          </p:nvPr>
        </p:nvGraphicFramePr>
        <p:xfrm>
          <a:off x="-43281" y="2161405"/>
          <a:ext cx="8803036" cy="2786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6" name="群組 25"/>
          <p:cNvGrpSpPr/>
          <p:nvPr/>
        </p:nvGrpSpPr>
        <p:grpSpPr>
          <a:xfrm>
            <a:off x="8064002" y="3162503"/>
            <a:ext cx="546667" cy="307777"/>
            <a:chOff x="8064000" y="3357715"/>
            <a:chExt cx="546667" cy="307777"/>
          </a:xfrm>
        </p:grpSpPr>
        <p:pic>
          <p:nvPicPr>
            <p:cNvPr id="27" name="Picture 2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064000" y="3431612"/>
              <a:ext cx="180000" cy="1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文字方塊 27"/>
            <p:cNvSpPr txBox="1"/>
            <p:nvPr/>
          </p:nvSpPr>
          <p:spPr>
            <a:xfrm>
              <a:off x="8249671" y="3357715"/>
              <a:ext cx="360996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TW" sz="1400" b="1" dirty="0">
                  <a:solidFill>
                    <a:srgbClr val="0000FF"/>
                  </a:solidFill>
                  <a:latin typeface="+mj-lt"/>
                  <a:ea typeface="微軟正黑體" pitchFamily="34" charset="-120"/>
                  <a:cs typeface="Arial" pitchFamily="34" charset="0"/>
                </a:rPr>
                <a:t>CF</a:t>
              </a: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64018" y="2911799"/>
            <a:ext cx="639539" cy="307777"/>
            <a:chOff x="8064000" y="3107003"/>
            <a:chExt cx="639539" cy="307777"/>
          </a:xfrm>
        </p:grpSpPr>
        <p:pic>
          <p:nvPicPr>
            <p:cNvPr id="30" name="Picture 3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8064000" y="3192105"/>
              <a:ext cx="180000" cy="1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文字方塊 30"/>
            <p:cNvSpPr txBox="1"/>
            <p:nvPr/>
          </p:nvSpPr>
          <p:spPr>
            <a:xfrm>
              <a:off x="8244759" y="3107003"/>
              <a:ext cx="45878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TW" sz="1400" b="1" dirty="0">
                  <a:solidFill>
                    <a:srgbClr val="0000FF"/>
                  </a:solidFill>
                  <a:latin typeface="+mj-lt"/>
                  <a:ea typeface="微軟正黑體" pitchFamily="34" charset="-120"/>
                  <a:cs typeface="Arial" pitchFamily="34" charset="0"/>
                </a:rPr>
                <a:t>Cell</a:t>
              </a: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8064000" y="2661091"/>
            <a:ext cx="695755" cy="307777"/>
            <a:chOff x="8064000" y="2856291"/>
            <a:chExt cx="695755" cy="307777"/>
          </a:xfrm>
        </p:grpSpPr>
        <p:pic>
          <p:nvPicPr>
            <p:cNvPr id="33" name="Picture 4"/>
            <p:cNvPicPr>
              <a:picLocks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8064000" y="2944454"/>
              <a:ext cx="180000" cy="1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文字方塊 33"/>
            <p:cNvSpPr txBox="1"/>
            <p:nvPr/>
          </p:nvSpPr>
          <p:spPr>
            <a:xfrm>
              <a:off x="8249679" y="2856291"/>
              <a:ext cx="510076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TW" sz="1400" b="1" dirty="0">
                  <a:solidFill>
                    <a:srgbClr val="0000FF"/>
                  </a:solidFill>
                  <a:latin typeface="+mj-lt"/>
                  <a:ea typeface="微軟正黑體" pitchFamily="34" charset="-120"/>
                  <a:cs typeface="Arial" pitchFamily="34" charset="0"/>
                </a:rPr>
                <a:t>OCA</a:t>
              </a:r>
            </a:p>
          </p:txBody>
        </p:sp>
      </p:grpSp>
      <p:graphicFrame>
        <p:nvGraphicFramePr>
          <p:cNvPr id="35" name="Group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102995"/>
              </p:ext>
            </p:extLst>
          </p:nvPr>
        </p:nvGraphicFramePr>
        <p:xfrm>
          <a:off x="72180" y="168504"/>
          <a:ext cx="7946221" cy="2026631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550117"/>
                <a:gridCol w="799513"/>
                <a:gridCol w="799513"/>
                <a:gridCol w="799513"/>
                <a:gridCol w="799513"/>
                <a:gridCol w="799513"/>
                <a:gridCol w="799513"/>
                <a:gridCol w="799513"/>
                <a:gridCol w="799513"/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標楷體" pitchFamily="65" charset="-120"/>
                        </a:rPr>
                        <a:t>Technology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749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標楷體" pitchFamily="65" charset="-120"/>
                        </a:rPr>
                        <a:t>2021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74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標楷體" pitchFamily="65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標楷體" pitchFamily="65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74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標楷體" pitchFamily="65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標楷體" pitchFamily="65" charset="-120"/>
                        </a:rPr>
                        <a:t>2022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37B9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TW" altLang="en-US" sz="1400" b="1" dirty="0" smtClean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TW" altLang="en-US" sz="1400" b="1" dirty="0" smtClean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74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TW" altLang="en-US" sz="1400" b="1" dirty="0" smtClean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14606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標楷體" pitchFamily="65" charset="-120"/>
                          <a:cs typeface="+mn-cs"/>
                        </a:rPr>
                        <a:t>Q1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74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標楷體" pitchFamily="65" charset="-120"/>
                        </a:rPr>
                        <a:t>Q2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74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標楷體" pitchFamily="65" charset="-120"/>
                          <a:cs typeface="+mn-cs"/>
                        </a:rPr>
                        <a:t>Q3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74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標楷體" pitchFamily="65" charset="-120"/>
                        </a:rPr>
                        <a:t>Q4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74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標楷體" pitchFamily="65" charset="-120"/>
                          <a:cs typeface="+mn-cs"/>
                        </a:rPr>
                        <a:t>Q1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74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標楷體" pitchFamily="65" charset="-120"/>
                        </a:rPr>
                        <a:t>Q2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74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標楷體" pitchFamily="65" charset="-120"/>
                          <a:cs typeface="+mn-cs"/>
                        </a:rPr>
                        <a:t>Q3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74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標楷體" pitchFamily="65" charset="-120"/>
                        </a:rPr>
                        <a:t>Q4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7493"/>
                    </a:solidFill>
                  </a:tcPr>
                </a:tc>
              </a:tr>
              <a:tr h="1599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標楷體" pitchFamily="65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37B9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標楷體" pitchFamily="65" charset="-12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標楷體" pitchFamily="65" charset="-120"/>
                        </a:rPr>
                        <a:t> </a:t>
                      </a:r>
                      <a:endParaRPr kumimoji="1" lang="zh-TW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標楷體" pitchFamily="65" charset="-12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標楷體" pitchFamily="65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標楷體" pitchFamily="65" charset="-12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標楷體" pitchFamily="65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標楷體" pitchFamily="65" charset="-12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標楷體" pitchFamily="65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標楷體" pitchFamily="65" charset="-12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2" name="＞形箭號 51"/>
          <p:cNvSpPr/>
          <p:nvPr/>
        </p:nvSpPr>
        <p:spPr>
          <a:xfrm>
            <a:off x="8143948" y="571154"/>
            <a:ext cx="475200" cy="144000"/>
          </a:xfrm>
          <a:prstGeom prst="chevron">
            <a:avLst/>
          </a:prstGeom>
          <a:solidFill>
            <a:srgbClr val="8EB0E2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/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1200" b="1" i="1" kern="0" dirty="0" smtClean="0">
                <a:solidFill>
                  <a:prstClr val="white"/>
                </a:solidFill>
                <a:ea typeface="Arial Unicode MS" pitchFamily="34" charset="-120"/>
                <a:cs typeface="Arial Unicode MS" pitchFamily="34" charset="-120"/>
              </a:rPr>
              <a:t>CF</a:t>
            </a:r>
            <a:endParaRPr kumimoji="0" lang="en-US" altLang="zh-TW" sz="1200" b="1" i="1" kern="0" dirty="0">
              <a:solidFill>
                <a:prstClr val="white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4" name="＞形箭號 53"/>
          <p:cNvSpPr/>
          <p:nvPr/>
        </p:nvSpPr>
        <p:spPr>
          <a:xfrm>
            <a:off x="8183967" y="940142"/>
            <a:ext cx="475200" cy="144000"/>
          </a:xfrm>
          <a:prstGeom prst="chevron">
            <a:avLst/>
          </a:prstGeom>
          <a:solidFill>
            <a:srgbClr val="F15E5C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/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1200" b="1" i="1" kern="0" dirty="0" smtClean="0">
                <a:solidFill>
                  <a:prstClr val="white"/>
                </a:solidFill>
                <a:ea typeface="Arial Unicode MS" pitchFamily="34" charset="-120"/>
                <a:cs typeface="Arial Unicode MS" pitchFamily="34" charset="-120"/>
              </a:rPr>
              <a:t>LCD</a:t>
            </a:r>
            <a:endParaRPr kumimoji="0" lang="en-US" altLang="zh-TW" sz="1200" b="1" i="1" kern="0" dirty="0">
              <a:solidFill>
                <a:prstClr val="white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5" name="＞形箭號 54"/>
          <p:cNvSpPr/>
          <p:nvPr/>
        </p:nvSpPr>
        <p:spPr>
          <a:xfrm>
            <a:off x="8180359" y="1307034"/>
            <a:ext cx="475200" cy="144000"/>
          </a:xfrm>
          <a:prstGeom prst="chevron">
            <a:avLst/>
          </a:prstGeom>
          <a:solidFill>
            <a:srgbClr val="6FC0B3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/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1200" b="1" i="1" kern="0" dirty="0" smtClean="0">
                <a:solidFill>
                  <a:prstClr val="white"/>
                </a:solidFill>
                <a:ea typeface="Arial Unicode MS" pitchFamily="34" charset="-120"/>
                <a:cs typeface="Arial Unicode MS" pitchFamily="34" charset="-120"/>
              </a:rPr>
              <a:t>Array</a:t>
            </a:r>
            <a:endParaRPr kumimoji="0" lang="en-US" altLang="zh-TW" sz="1200" b="1" i="1" kern="0" dirty="0">
              <a:solidFill>
                <a:prstClr val="white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6" name="＞形箭號 55"/>
          <p:cNvSpPr/>
          <p:nvPr/>
        </p:nvSpPr>
        <p:spPr>
          <a:xfrm>
            <a:off x="8182162" y="1683010"/>
            <a:ext cx="475200" cy="144000"/>
          </a:xfrm>
          <a:prstGeom prst="chevron">
            <a:avLst/>
          </a:prstGeom>
          <a:solidFill>
            <a:srgbClr val="237B9E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/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1200" b="1" i="1" kern="0" dirty="0" smtClean="0">
                <a:solidFill>
                  <a:prstClr val="white"/>
                </a:solidFill>
                <a:ea typeface="Arial Unicode MS" pitchFamily="34" charset="-120"/>
                <a:cs typeface="Arial Unicode MS" pitchFamily="34" charset="-120"/>
              </a:rPr>
              <a:t>OCA</a:t>
            </a:r>
            <a:endParaRPr kumimoji="0" lang="en-US" altLang="zh-TW" sz="1200" b="1" i="1" kern="0" dirty="0">
              <a:solidFill>
                <a:prstClr val="white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7" name="＞形箭號 56"/>
          <p:cNvSpPr/>
          <p:nvPr/>
        </p:nvSpPr>
        <p:spPr>
          <a:xfrm>
            <a:off x="8180356" y="2039270"/>
            <a:ext cx="475200" cy="144000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/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zh-TW" altLang="en-US" sz="1200" b="1" i="1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銀漿</a:t>
            </a:r>
            <a:endParaRPr kumimoji="0" lang="en-US" altLang="zh-TW" sz="1200" b="1" i="1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itchFamily="34" charset="-120"/>
            </a:endParaRPr>
          </a:p>
        </p:txBody>
      </p:sp>
      <p:sp>
        <p:nvSpPr>
          <p:cNvPr id="58" name="＞形箭號 57"/>
          <p:cNvSpPr/>
          <p:nvPr/>
        </p:nvSpPr>
        <p:spPr>
          <a:xfrm>
            <a:off x="2667627" y="1302623"/>
            <a:ext cx="616701" cy="147600"/>
          </a:xfrm>
          <a:prstGeom prst="chevron">
            <a:avLst/>
          </a:prstGeom>
          <a:solidFill>
            <a:srgbClr val="F15E5C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/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1200" b="1" i="1" kern="0" dirty="0" smtClean="0">
                <a:solidFill>
                  <a:prstClr val="white"/>
                </a:solidFill>
                <a:ea typeface="Arial Unicode MS" pitchFamily="34" charset="-120"/>
                <a:cs typeface="Arial Unicode MS" pitchFamily="34" charset="-120"/>
              </a:rPr>
              <a:t>0611</a:t>
            </a:r>
            <a:endParaRPr kumimoji="0" lang="en-US" altLang="zh-TW" sz="1200" b="1" i="1" kern="0" dirty="0">
              <a:solidFill>
                <a:prstClr val="white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9" name="＞形箭號 58"/>
          <p:cNvSpPr/>
          <p:nvPr/>
        </p:nvSpPr>
        <p:spPr>
          <a:xfrm>
            <a:off x="4251531" y="1302623"/>
            <a:ext cx="616701" cy="147600"/>
          </a:xfrm>
          <a:prstGeom prst="chevron">
            <a:avLst/>
          </a:prstGeom>
          <a:solidFill>
            <a:srgbClr val="F15E5C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/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1200" b="1" i="1" kern="0" dirty="0" smtClean="0">
                <a:solidFill>
                  <a:prstClr val="white"/>
                </a:solidFill>
                <a:ea typeface="Arial Unicode MS" pitchFamily="34" charset="-120"/>
                <a:cs typeface="Arial Unicode MS" pitchFamily="34" charset="-120"/>
              </a:rPr>
              <a:t>843001</a:t>
            </a:r>
            <a:endParaRPr kumimoji="0" lang="en-US" altLang="zh-TW" sz="1200" b="1" i="1" kern="0" dirty="0">
              <a:solidFill>
                <a:prstClr val="white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0" name="＞形箭號 59"/>
          <p:cNvSpPr/>
          <p:nvPr/>
        </p:nvSpPr>
        <p:spPr>
          <a:xfrm>
            <a:off x="6431011" y="641169"/>
            <a:ext cx="777518" cy="147600"/>
          </a:xfrm>
          <a:prstGeom prst="chevron">
            <a:avLst/>
          </a:prstGeom>
          <a:solidFill>
            <a:srgbClr val="F15E5C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/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1200" b="1" i="1" kern="0" dirty="0" smtClean="0">
                <a:solidFill>
                  <a:prstClr val="white"/>
                </a:solidFill>
                <a:ea typeface="Arial Unicode MS" pitchFamily="34" charset="-120"/>
                <a:cs typeface="Arial Unicode MS" pitchFamily="34" charset="-120"/>
              </a:rPr>
              <a:t>21-832</a:t>
            </a:r>
            <a:endParaRPr kumimoji="0" lang="en-US" altLang="zh-TW" sz="1200" b="1" i="1" kern="0" dirty="0">
              <a:solidFill>
                <a:prstClr val="white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1" name="＞形箭號 60"/>
          <p:cNvSpPr/>
          <p:nvPr/>
        </p:nvSpPr>
        <p:spPr>
          <a:xfrm>
            <a:off x="5130643" y="641168"/>
            <a:ext cx="616701" cy="147600"/>
          </a:xfrm>
          <a:prstGeom prst="chevron">
            <a:avLst/>
          </a:prstGeom>
          <a:solidFill>
            <a:srgbClr val="F15E5C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/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1200" b="1" i="1" kern="0" dirty="0" smtClean="0">
                <a:solidFill>
                  <a:prstClr val="white"/>
                </a:solidFill>
                <a:ea typeface="Arial Unicode MS" pitchFamily="34" charset="-120"/>
                <a:cs typeface="Arial Unicode MS" pitchFamily="34" charset="-120"/>
              </a:rPr>
              <a:t>RB205</a:t>
            </a:r>
            <a:endParaRPr kumimoji="0" lang="en-US" altLang="zh-TW" sz="1200" b="1" i="1" kern="0" dirty="0">
              <a:solidFill>
                <a:prstClr val="white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2" name="＞形箭號 61"/>
          <p:cNvSpPr/>
          <p:nvPr/>
        </p:nvSpPr>
        <p:spPr>
          <a:xfrm>
            <a:off x="5708746" y="1465297"/>
            <a:ext cx="698640" cy="147600"/>
          </a:xfrm>
          <a:prstGeom prst="chevron">
            <a:avLst/>
          </a:prstGeom>
          <a:solidFill>
            <a:srgbClr val="F15E5C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/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1200" b="1" i="1" kern="0" dirty="0" smtClean="0">
                <a:solidFill>
                  <a:prstClr val="white"/>
                </a:solidFill>
                <a:ea typeface="Arial Unicode MS" pitchFamily="34" charset="-120"/>
                <a:cs typeface="Arial Unicode MS" pitchFamily="34" charset="-120"/>
              </a:rPr>
              <a:t>CMC</a:t>
            </a:r>
            <a:r>
              <a:rPr kumimoji="0" lang="zh-TW" altLang="en-US" sz="1200" b="1" i="1" kern="0" dirty="0" smtClean="0">
                <a:solidFill>
                  <a:prstClr val="white"/>
                </a:solidFill>
                <a:ea typeface="Arial Unicode MS" pitchFamily="34" charset="-120"/>
                <a:cs typeface="Arial Unicode MS" pitchFamily="34" charset="-120"/>
              </a:rPr>
              <a:t> </a:t>
            </a:r>
            <a:r>
              <a:rPr kumimoji="0" lang="en-US" altLang="zh-TW" sz="1200" b="1" i="1" kern="0" dirty="0" smtClean="0">
                <a:solidFill>
                  <a:prstClr val="white"/>
                </a:solidFill>
                <a:ea typeface="Arial Unicode MS" pitchFamily="34" charset="-120"/>
                <a:cs typeface="Arial Unicode MS" pitchFamily="34" charset="-120"/>
              </a:rPr>
              <a:t>PI</a:t>
            </a:r>
            <a:endParaRPr kumimoji="0" lang="en-US" altLang="zh-TW" sz="1200" b="1" i="1" kern="0" dirty="0">
              <a:solidFill>
                <a:prstClr val="white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3" name="＞形箭號 62"/>
          <p:cNvSpPr/>
          <p:nvPr/>
        </p:nvSpPr>
        <p:spPr>
          <a:xfrm>
            <a:off x="2777439" y="641169"/>
            <a:ext cx="616701" cy="147600"/>
          </a:xfrm>
          <a:prstGeom prst="chevron">
            <a:avLst/>
          </a:prstGeom>
          <a:solidFill>
            <a:srgbClr val="F15E5C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/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1200" b="1" i="1" kern="0" dirty="0" smtClean="0">
                <a:solidFill>
                  <a:prstClr val="white"/>
                </a:solidFill>
                <a:ea typeface="Arial Unicode MS" pitchFamily="34" charset="-120"/>
                <a:cs typeface="Arial Unicode MS" pitchFamily="34" charset="-120"/>
              </a:rPr>
              <a:t>19-332</a:t>
            </a:r>
            <a:endParaRPr kumimoji="0" lang="en-US" altLang="zh-TW" sz="1200" b="1" i="1" kern="0" dirty="0">
              <a:solidFill>
                <a:prstClr val="white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5" name="＞形箭號 64"/>
          <p:cNvSpPr/>
          <p:nvPr/>
        </p:nvSpPr>
        <p:spPr>
          <a:xfrm>
            <a:off x="1798510" y="639112"/>
            <a:ext cx="616701" cy="147600"/>
          </a:xfrm>
          <a:prstGeom prst="chevron">
            <a:avLst/>
          </a:prstGeom>
          <a:solidFill>
            <a:srgbClr val="F15E5C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/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1200" b="1" i="1" kern="0" dirty="0" smtClean="0">
                <a:solidFill>
                  <a:prstClr val="white"/>
                </a:solidFill>
                <a:ea typeface="Arial Unicode MS" pitchFamily="34" charset="-120"/>
                <a:cs typeface="Arial Unicode MS" pitchFamily="34" charset="-120"/>
              </a:rPr>
              <a:t>5197LA</a:t>
            </a:r>
            <a:endParaRPr kumimoji="0" lang="en-US" altLang="zh-TW" sz="1200" b="1" i="1" kern="0" dirty="0">
              <a:solidFill>
                <a:prstClr val="white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8" name="Off-page Connector 3">
            <a:extLst>
              <a:ext uri="{FF2B5EF4-FFF2-40B4-BE49-F238E27FC236}">
                <a16:creationId xmlns:a16="http://schemas.microsoft.com/office/drawing/2014/main" xmlns="" id="{A373E37B-2980-40BE-8638-096769811892}"/>
              </a:ext>
            </a:extLst>
          </p:cNvPr>
          <p:cNvSpPr/>
          <p:nvPr/>
        </p:nvSpPr>
        <p:spPr>
          <a:xfrm rot="16200000">
            <a:off x="645491" y="215758"/>
            <a:ext cx="433516" cy="1345915"/>
          </a:xfrm>
          <a:prstGeom prst="flowChartOffpageConnector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 rad="101600">
              <a:srgbClr val="ED7D31">
                <a:satMod val="175000"/>
                <a:alpha val="40000"/>
              </a:srgbClr>
            </a:glow>
          </a:effectLst>
        </p:spPr>
        <p:txBody>
          <a:bodyPr vert="eaVert"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kern="0" dirty="0" smtClean="0">
                <a:ln w="9525">
                  <a:noFill/>
                  <a:prstDash val="solid"/>
                </a:ln>
                <a:solidFill>
                  <a:prstClr val="white">
                    <a:lumMod val="95000"/>
                  </a:prstClr>
                </a:solidFill>
                <a:effectLst>
                  <a:glow rad="101600">
                    <a:srgbClr val="ED7D31">
                      <a:satMod val="175000"/>
                      <a:alpha val="40000"/>
                    </a:srgbClr>
                  </a:glow>
                </a:effectLst>
                <a:latin typeface="+mj-lt"/>
                <a:ea typeface="微軟正黑體"/>
              </a:rPr>
              <a:t>Performance</a:t>
            </a:r>
            <a:endParaRPr kumimoji="0" lang="en-US" altLang="zh-TW" sz="1400" b="1" i="0" u="none" strike="noStrike" kern="0" cap="none" spc="0" normalizeH="0" baseline="0" noProof="0" dirty="0">
              <a:ln w="9525">
                <a:noFill/>
                <a:prstDash val="solid"/>
              </a:ln>
              <a:solidFill>
                <a:prstClr val="white">
                  <a:lumMod val="95000"/>
                </a:prstClr>
              </a:solidFill>
              <a:effectLst>
                <a:glow rad="101600">
                  <a:srgbClr val="ED7D31">
                    <a:satMod val="175000"/>
                    <a:alpha val="40000"/>
                  </a:srgbClr>
                </a:glow>
              </a:effectLst>
              <a:uLnTx/>
              <a:uFillTx/>
              <a:latin typeface="+mj-lt"/>
              <a:ea typeface="微軟正黑體"/>
            </a:endParaRPr>
          </a:p>
        </p:txBody>
      </p:sp>
      <p:sp>
        <p:nvSpPr>
          <p:cNvPr id="45" name="Off-page Connector 3">
            <a:extLst>
              <a:ext uri="{FF2B5EF4-FFF2-40B4-BE49-F238E27FC236}">
                <a16:creationId xmlns:a16="http://schemas.microsoft.com/office/drawing/2014/main" xmlns="" id="{7F2626E3-13CC-4372-9A9E-8C9C88E476B6}"/>
              </a:ext>
            </a:extLst>
          </p:cNvPr>
          <p:cNvSpPr/>
          <p:nvPr/>
        </p:nvSpPr>
        <p:spPr>
          <a:xfrm rot="16200000">
            <a:off x="438206" y="1038333"/>
            <a:ext cx="848089" cy="1345917"/>
          </a:xfrm>
          <a:prstGeom prst="flowChartOffpageConnector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 rad="101600">
              <a:srgbClr val="5B9BD5">
                <a:satMod val="175000"/>
                <a:alpha val="40000"/>
              </a:srgbClr>
            </a:glow>
          </a:effectLst>
        </p:spPr>
        <p:txBody>
          <a:bodyPr vert="eaVert"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0" cap="none" spc="0" normalizeH="0" baseline="0" noProof="0" dirty="0" smtClean="0">
                <a:ln w="9525">
                  <a:noFill/>
                  <a:prstDash val="solid"/>
                </a:ln>
                <a:solidFill>
                  <a:prstClr val="white">
                    <a:lumMod val="95000"/>
                  </a:prstClr>
                </a:solidFill>
                <a:effectLst>
                  <a:glow rad="101600">
                    <a:srgbClr val="4472C4">
                      <a:satMod val="175000"/>
                      <a:alpha val="40000"/>
                    </a:srgbClr>
                  </a:glow>
                </a:effectLst>
                <a:uLnTx/>
                <a:uFillTx/>
                <a:latin typeface="+mj-lt"/>
                <a:ea typeface="微軟正黑體"/>
              </a:rPr>
              <a:t>Cost</a:t>
            </a:r>
            <a:r>
              <a:rPr kumimoji="0" lang="en-US" altLang="zh-TW" sz="1400" b="1" i="0" u="none" strike="noStrike" kern="0" cap="none" spc="0" normalizeH="0" noProof="0" dirty="0" smtClean="0">
                <a:ln w="9525">
                  <a:noFill/>
                  <a:prstDash val="solid"/>
                </a:ln>
                <a:solidFill>
                  <a:prstClr val="white">
                    <a:lumMod val="95000"/>
                  </a:prstClr>
                </a:solidFill>
                <a:effectLst>
                  <a:glow rad="101600">
                    <a:srgbClr val="4472C4">
                      <a:satMod val="175000"/>
                      <a:alpha val="40000"/>
                    </a:srgbClr>
                  </a:glow>
                </a:effectLst>
                <a:uLnTx/>
                <a:uFillTx/>
                <a:latin typeface="+mj-lt"/>
                <a:ea typeface="微軟正黑體"/>
              </a:rPr>
              <a:t> Down</a:t>
            </a:r>
            <a:endParaRPr kumimoji="0" lang="en-US" altLang="zh-TW" sz="1400" b="1" i="0" u="none" strike="noStrike" kern="0" cap="none" spc="0" normalizeH="0" baseline="0" noProof="0" dirty="0">
              <a:ln w="9525">
                <a:noFill/>
                <a:prstDash val="solid"/>
              </a:ln>
              <a:solidFill>
                <a:prstClr val="white">
                  <a:lumMod val="95000"/>
                </a:prstClr>
              </a:solidFill>
              <a:effectLst>
                <a:glow rad="1016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+mj-lt"/>
              <a:ea typeface="微軟正黑體"/>
            </a:endParaRPr>
          </a:p>
        </p:txBody>
      </p:sp>
      <p:sp>
        <p:nvSpPr>
          <p:cNvPr id="5" name="燕尾形向右箭號 4"/>
          <p:cNvSpPr/>
          <p:nvPr/>
        </p:nvSpPr>
        <p:spPr>
          <a:xfrm rot="20373878">
            <a:off x="7341959" y="2296079"/>
            <a:ext cx="978408" cy="319852"/>
          </a:xfrm>
          <a:prstGeom prst="notchedRightArrow">
            <a:avLst/>
          </a:prstGeom>
          <a:solidFill>
            <a:srgbClr val="237B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2022</a:t>
            </a:r>
            <a:endParaRPr lang="zh-TW" altLang="en-US" dirty="0"/>
          </a:p>
        </p:txBody>
      </p:sp>
      <p:sp>
        <p:nvSpPr>
          <p:cNvPr id="36" name="＞形箭號 35"/>
          <p:cNvSpPr/>
          <p:nvPr/>
        </p:nvSpPr>
        <p:spPr>
          <a:xfrm>
            <a:off x="3726564" y="1861745"/>
            <a:ext cx="1049933" cy="147600"/>
          </a:xfrm>
          <a:prstGeom prst="chevron">
            <a:avLst/>
          </a:prstGeom>
          <a:solidFill>
            <a:srgbClr val="237B9E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/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1200" b="1" i="1" kern="0" dirty="0" smtClean="0">
                <a:solidFill>
                  <a:prstClr val="white"/>
                </a:solidFill>
                <a:ea typeface="Arial Unicode MS" pitchFamily="34" charset="-120"/>
                <a:cs typeface="Arial Unicode MS" pitchFamily="34" charset="-120"/>
              </a:rPr>
              <a:t>DC20 / TE500</a:t>
            </a:r>
            <a:endParaRPr kumimoji="0" lang="en-US" altLang="zh-TW" sz="1200" b="1" i="1" kern="0" dirty="0">
              <a:solidFill>
                <a:prstClr val="white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7" name="＞形箭號 36"/>
          <p:cNvSpPr/>
          <p:nvPr/>
        </p:nvSpPr>
        <p:spPr>
          <a:xfrm>
            <a:off x="5349152" y="1861745"/>
            <a:ext cx="1061311" cy="147600"/>
          </a:xfrm>
          <a:prstGeom prst="chevron">
            <a:avLst/>
          </a:prstGeom>
          <a:solidFill>
            <a:srgbClr val="237B9E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/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1200" b="1" i="1" kern="0" dirty="0" smtClean="0">
                <a:solidFill>
                  <a:prstClr val="white"/>
                </a:solidFill>
                <a:ea typeface="Arial Unicode MS" pitchFamily="34" charset="-120"/>
                <a:cs typeface="Arial Unicode MS" pitchFamily="34" charset="-120"/>
              </a:rPr>
              <a:t>102 / GXP1U</a:t>
            </a:r>
            <a:endParaRPr kumimoji="0" lang="en-US" altLang="zh-TW" sz="1200" b="1" i="1" kern="0" dirty="0">
              <a:solidFill>
                <a:prstClr val="white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4" name="＞形箭號 43"/>
          <p:cNvSpPr/>
          <p:nvPr/>
        </p:nvSpPr>
        <p:spPr>
          <a:xfrm>
            <a:off x="7479587" y="1860950"/>
            <a:ext cx="514345" cy="147600"/>
          </a:xfrm>
          <a:prstGeom prst="chevron">
            <a:avLst/>
          </a:prstGeom>
          <a:solidFill>
            <a:srgbClr val="237B9E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/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1200" b="1" i="1" kern="0" dirty="0" smtClean="0">
                <a:solidFill>
                  <a:prstClr val="white"/>
                </a:solidFill>
                <a:ea typeface="Arial Unicode MS" pitchFamily="34" charset="-120"/>
                <a:cs typeface="Arial Unicode MS" pitchFamily="34" charset="-120"/>
              </a:rPr>
              <a:t>8146</a:t>
            </a:r>
            <a:endParaRPr kumimoji="0" lang="en-US" altLang="zh-TW" sz="1200" b="1" i="1" kern="0" dirty="0">
              <a:solidFill>
                <a:prstClr val="white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6" name="＞形箭號 45"/>
          <p:cNvSpPr/>
          <p:nvPr/>
        </p:nvSpPr>
        <p:spPr>
          <a:xfrm>
            <a:off x="4109663" y="2038116"/>
            <a:ext cx="709289" cy="147600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/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1200" b="1" i="1" kern="0" dirty="0" smtClean="0">
                <a:solidFill>
                  <a:prstClr val="white"/>
                </a:solidFill>
                <a:latin typeface="+mj-lt"/>
                <a:ea typeface="微軟正黑體" panose="020B0604030504040204" pitchFamily="34" charset="-120"/>
                <a:cs typeface="Arial Unicode MS" pitchFamily="34" charset="-120"/>
              </a:rPr>
              <a:t>811HF</a:t>
            </a:r>
            <a:endParaRPr kumimoji="0" lang="en-US" altLang="zh-TW" sz="1200" b="1" i="1" kern="0" dirty="0">
              <a:solidFill>
                <a:prstClr val="white"/>
              </a:solidFill>
              <a:latin typeface="+mj-lt"/>
              <a:ea typeface="微軟正黑體" panose="020B0604030504040204" pitchFamily="34" charset="-120"/>
              <a:cs typeface="Arial Unicode MS" pitchFamily="34" charset="-120"/>
            </a:endParaRPr>
          </a:p>
        </p:txBody>
      </p:sp>
      <p:sp>
        <p:nvSpPr>
          <p:cNvPr id="47" name="＞形箭號 46"/>
          <p:cNvSpPr/>
          <p:nvPr/>
        </p:nvSpPr>
        <p:spPr>
          <a:xfrm>
            <a:off x="6601289" y="2025823"/>
            <a:ext cx="590996" cy="147600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/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1200" b="1" i="1" kern="0" dirty="0" smtClean="0">
                <a:solidFill>
                  <a:prstClr val="white"/>
                </a:solidFill>
                <a:latin typeface="+mj-lt"/>
                <a:ea typeface="微軟正黑體" panose="020B0604030504040204" pitchFamily="34" charset="-120"/>
                <a:cs typeface="Arial Unicode MS" pitchFamily="34" charset="-120"/>
              </a:rPr>
              <a:t>3350L</a:t>
            </a:r>
            <a:endParaRPr kumimoji="0" lang="en-US" altLang="zh-TW" sz="1200" b="1" i="1" kern="0" dirty="0">
              <a:solidFill>
                <a:prstClr val="white"/>
              </a:solidFill>
              <a:latin typeface="+mj-lt"/>
              <a:ea typeface="微軟正黑體" panose="020B0604030504040204" pitchFamily="34" charset="-120"/>
              <a:cs typeface="Arial Unicode MS" pitchFamily="34" charset="-120"/>
            </a:endParaRPr>
          </a:p>
        </p:txBody>
      </p:sp>
      <p:sp>
        <p:nvSpPr>
          <p:cNvPr id="48" name="＞形箭號 47"/>
          <p:cNvSpPr/>
          <p:nvPr/>
        </p:nvSpPr>
        <p:spPr>
          <a:xfrm>
            <a:off x="2958957" y="1472180"/>
            <a:ext cx="1383185" cy="147600"/>
          </a:xfrm>
          <a:prstGeom prst="chevron">
            <a:avLst/>
          </a:prstGeom>
          <a:solidFill>
            <a:srgbClr val="8EB0E2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/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1200" b="1" i="1" kern="0" dirty="0" smtClean="0">
                <a:solidFill>
                  <a:prstClr val="white"/>
                </a:solidFill>
                <a:ea typeface="Arial Unicode MS" pitchFamily="34" charset="-120"/>
                <a:cs typeface="Arial Unicode MS" pitchFamily="34" charset="-120"/>
              </a:rPr>
              <a:t>599-SA1 / KAB21LA</a:t>
            </a:r>
            <a:endParaRPr kumimoji="0" lang="en-US" altLang="zh-TW" sz="1200" b="1" i="1" kern="0" dirty="0">
              <a:solidFill>
                <a:prstClr val="white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0" name="＞形箭號 49"/>
          <p:cNvSpPr/>
          <p:nvPr/>
        </p:nvSpPr>
        <p:spPr>
          <a:xfrm>
            <a:off x="4837693" y="1309620"/>
            <a:ext cx="710352" cy="147600"/>
          </a:xfrm>
          <a:prstGeom prst="chevron">
            <a:avLst/>
          </a:prstGeom>
          <a:solidFill>
            <a:srgbClr val="8EB0E2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/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1200" b="1" i="1" kern="0" dirty="0" smtClean="0">
                <a:solidFill>
                  <a:prstClr val="white"/>
                </a:solidFill>
                <a:ea typeface="Arial Unicode MS" pitchFamily="34" charset="-120"/>
                <a:cs typeface="Arial Unicode MS" pitchFamily="34" charset="-120"/>
              </a:rPr>
              <a:t>AAS</a:t>
            </a:r>
            <a:r>
              <a:rPr kumimoji="0" lang="zh-TW" altLang="en-US" sz="1200" b="1" i="1" kern="0" dirty="0" smtClean="0">
                <a:solidFill>
                  <a:prstClr val="white"/>
                </a:solidFill>
                <a:ea typeface="Arial Unicode MS" pitchFamily="34" charset="-120"/>
                <a:cs typeface="Arial Unicode MS" pitchFamily="34" charset="-120"/>
              </a:rPr>
              <a:t> </a:t>
            </a:r>
            <a:r>
              <a:rPr kumimoji="0" lang="en-US" altLang="zh-TW" sz="1200" b="1" i="1" kern="0" dirty="0" smtClean="0">
                <a:solidFill>
                  <a:prstClr val="white"/>
                </a:solidFill>
                <a:ea typeface="Arial Unicode MS" pitchFamily="34" charset="-120"/>
                <a:cs typeface="Arial Unicode MS" pitchFamily="34" charset="-120"/>
              </a:rPr>
              <a:t>BM</a:t>
            </a:r>
            <a:endParaRPr kumimoji="0" lang="en-US" altLang="zh-TW" sz="1200" b="1" i="1" kern="0" dirty="0">
              <a:solidFill>
                <a:prstClr val="white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1" name="＞形箭號 50"/>
          <p:cNvSpPr/>
          <p:nvPr/>
        </p:nvSpPr>
        <p:spPr>
          <a:xfrm>
            <a:off x="3394139" y="639113"/>
            <a:ext cx="1382357" cy="149656"/>
          </a:xfrm>
          <a:prstGeom prst="chevron">
            <a:avLst/>
          </a:prstGeom>
          <a:solidFill>
            <a:srgbClr val="8EB0E2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/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1200" b="1" i="1" kern="0" dirty="0" smtClean="0">
                <a:solidFill>
                  <a:prstClr val="white"/>
                </a:solidFill>
                <a:ea typeface="Arial Unicode MS" pitchFamily="34" charset="-120"/>
                <a:cs typeface="Arial Unicode MS" pitchFamily="34" charset="-120"/>
              </a:rPr>
              <a:t>VR</a:t>
            </a:r>
            <a:r>
              <a:rPr kumimoji="0" lang="zh-TW" altLang="en-US" sz="1200" b="1" i="1" kern="0" dirty="0" smtClean="0">
                <a:solidFill>
                  <a:prstClr val="white"/>
                </a:solidFill>
                <a:ea typeface="Arial Unicode MS" pitchFamily="34" charset="-120"/>
                <a:cs typeface="Arial Unicode MS" pitchFamily="34" charset="-120"/>
              </a:rPr>
              <a:t> </a:t>
            </a:r>
            <a:r>
              <a:rPr kumimoji="0" lang="en-US" altLang="zh-TW" sz="1200" b="1" i="1" kern="0" dirty="0" smtClean="0">
                <a:solidFill>
                  <a:prstClr val="white"/>
                </a:solidFill>
                <a:ea typeface="Arial Unicode MS" pitchFamily="34" charset="-120"/>
                <a:cs typeface="Arial Unicode MS" pitchFamily="34" charset="-120"/>
              </a:rPr>
              <a:t>BM / RGB / PS</a:t>
            </a:r>
            <a:endParaRPr kumimoji="0" lang="en-US" altLang="zh-TW" sz="1200" b="1" i="1" kern="0" dirty="0">
              <a:solidFill>
                <a:prstClr val="white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3" name="＞形箭號 52"/>
          <p:cNvSpPr/>
          <p:nvPr/>
        </p:nvSpPr>
        <p:spPr>
          <a:xfrm>
            <a:off x="3284328" y="795202"/>
            <a:ext cx="710352" cy="147600"/>
          </a:xfrm>
          <a:prstGeom prst="chevron">
            <a:avLst/>
          </a:prstGeom>
          <a:solidFill>
            <a:srgbClr val="8EB0E2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/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1200" b="1" i="1" kern="0" dirty="0" smtClean="0">
                <a:solidFill>
                  <a:prstClr val="white"/>
                </a:solidFill>
                <a:ea typeface="Arial Unicode MS" pitchFamily="34" charset="-120"/>
                <a:cs typeface="Arial Unicode MS" pitchFamily="34" charset="-120"/>
              </a:rPr>
              <a:t>5593G</a:t>
            </a:r>
            <a:endParaRPr kumimoji="0" lang="en-US" altLang="zh-TW" sz="1200" b="1" i="1" kern="0" dirty="0">
              <a:solidFill>
                <a:prstClr val="white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4" name="＞形箭號 63"/>
          <p:cNvSpPr/>
          <p:nvPr/>
        </p:nvSpPr>
        <p:spPr>
          <a:xfrm>
            <a:off x="3284329" y="957873"/>
            <a:ext cx="967202" cy="147600"/>
          </a:xfrm>
          <a:prstGeom prst="chevron">
            <a:avLst/>
          </a:prstGeom>
          <a:solidFill>
            <a:srgbClr val="8EB0E2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/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1200" b="1" i="1" kern="0" dirty="0" smtClean="0">
                <a:solidFill>
                  <a:prstClr val="white"/>
                </a:solidFill>
                <a:ea typeface="Arial Unicode MS" pitchFamily="34" charset="-120"/>
                <a:cs typeface="Arial Unicode MS" pitchFamily="34" charset="-120"/>
              </a:rPr>
              <a:t>T98H / T97H</a:t>
            </a:r>
            <a:endParaRPr kumimoji="0" lang="en-US" altLang="zh-TW" sz="1200" b="1" i="1" kern="0" dirty="0">
              <a:solidFill>
                <a:prstClr val="white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6" name="＞形箭號 65"/>
          <p:cNvSpPr/>
          <p:nvPr/>
        </p:nvSpPr>
        <p:spPr>
          <a:xfrm>
            <a:off x="6012534" y="795204"/>
            <a:ext cx="710352" cy="147600"/>
          </a:xfrm>
          <a:prstGeom prst="chevron">
            <a:avLst/>
          </a:prstGeom>
          <a:solidFill>
            <a:srgbClr val="8EB0E2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/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1200" b="1" i="1" kern="0" dirty="0" smtClean="0">
                <a:solidFill>
                  <a:prstClr val="white"/>
                </a:solidFill>
                <a:ea typeface="Arial Unicode MS" pitchFamily="34" charset="-120"/>
                <a:cs typeface="Arial Unicode MS" pitchFamily="34" charset="-120"/>
              </a:rPr>
              <a:t>T97LH</a:t>
            </a:r>
            <a:endParaRPr kumimoji="0" lang="en-US" altLang="zh-TW" sz="1200" b="1" i="1" kern="0" dirty="0">
              <a:solidFill>
                <a:prstClr val="white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7" name="＞形箭號 66"/>
          <p:cNvSpPr/>
          <p:nvPr/>
        </p:nvSpPr>
        <p:spPr>
          <a:xfrm>
            <a:off x="3281126" y="1632963"/>
            <a:ext cx="948002" cy="147600"/>
          </a:xfrm>
          <a:prstGeom prst="chevron">
            <a:avLst/>
          </a:prstGeom>
          <a:solidFill>
            <a:srgbClr val="8EB0E2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/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1200" b="1" i="1" kern="0" dirty="0" smtClean="0">
                <a:solidFill>
                  <a:prstClr val="white"/>
                </a:solidFill>
                <a:ea typeface="Arial Unicode MS" pitchFamily="34" charset="-120"/>
                <a:cs typeface="Arial Unicode MS" pitchFamily="34" charset="-120"/>
              </a:rPr>
              <a:t>2288 / 1403</a:t>
            </a:r>
            <a:endParaRPr kumimoji="0" lang="en-US" altLang="zh-TW" sz="1200" b="1" i="1" kern="0" dirty="0">
              <a:solidFill>
                <a:prstClr val="white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8" name="＞形箭號 67"/>
          <p:cNvSpPr/>
          <p:nvPr/>
        </p:nvSpPr>
        <p:spPr>
          <a:xfrm>
            <a:off x="4301297" y="1691821"/>
            <a:ext cx="475200" cy="147600"/>
          </a:xfrm>
          <a:prstGeom prst="chevron">
            <a:avLst/>
          </a:prstGeom>
          <a:solidFill>
            <a:srgbClr val="6FC0B3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/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1200" b="1" i="1" kern="0" dirty="0" smtClean="0">
                <a:solidFill>
                  <a:prstClr val="white"/>
                </a:solidFill>
                <a:ea typeface="Arial Unicode MS" pitchFamily="34" charset="-120"/>
                <a:cs typeface="Arial Unicode MS" pitchFamily="34" charset="-120"/>
              </a:rPr>
              <a:t>1071</a:t>
            </a:r>
            <a:endParaRPr kumimoji="0" lang="en-US" altLang="zh-TW" sz="1200" b="1" i="1" kern="0" dirty="0">
              <a:solidFill>
                <a:prstClr val="white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9" name="＞形箭號 68"/>
          <p:cNvSpPr/>
          <p:nvPr/>
        </p:nvSpPr>
        <p:spPr>
          <a:xfrm>
            <a:off x="5349152" y="957874"/>
            <a:ext cx="777518" cy="147600"/>
          </a:xfrm>
          <a:prstGeom prst="chevron">
            <a:avLst/>
          </a:prstGeom>
          <a:solidFill>
            <a:srgbClr val="F15E5C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/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1200" b="1" i="1" kern="0" dirty="0" smtClean="0">
                <a:solidFill>
                  <a:prstClr val="white"/>
                </a:solidFill>
                <a:ea typeface="Arial Unicode MS" pitchFamily="34" charset="-120"/>
                <a:cs typeface="Arial Unicode MS" pitchFamily="34" charset="-120"/>
              </a:rPr>
              <a:t>New Seal</a:t>
            </a:r>
            <a:endParaRPr kumimoji="0" lang="en-US" altLang="zh-TW" sz="1200" b="1" i="1" kern="0" dirty="0">
              <a:solidFill>
                <a:prstClr val="white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0" name="＞形箭號 69"/>
          <p:cNvSpPr/>
          <p:nvPr/>
        </p:nvSpPr>
        <p:spPr>
          <a:xfrm>
            <a:off x="4340577" y="1473861"/>
            <a:ext cx="698640" cy="147600"/>
          </a:xfrm>
          <a:prstGeom prst="chevron">
            <a:avLst/>
          </a:prstGeom>
          <a:solidFill>
            <a:srgbClr val="F15E5C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/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zh-TW" altLang="en-US" sz="1200" b="1" i="1" kern="0" dirty="0" smtClean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鴻邑</a:t>
            </a:r>
            <a:r>
              <a:rPr kumimoji="0" lang="en-US" altLang="zh-TW" sz="1200" b="1" i="1" kern="0" dirty="0" smtClean="0">
                <a:solidFill>
                  <a:prstClr val="white"/>
                </a:solidFill>
                <a:ea typeface="Arial Unicode MS" pitchFamily="34" charset="-120"/>
                <a:cs typeface="Arial Unicode MS" pitchFamily="34" charset="-120"/>
              </a:rPr>
              <a:t>PI</a:t>
            </a:r>
            <a:endParaRPr kumimoji="0" lang="en-US" altLang="zh-TW" sz="1200" b="1" i="1" kern="0" dirty="0">
              <a:solidFill>
                <a:prstClr val="white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1" name="＞形箭號 70"/>
          <p:cNvSpPr/>
          <p:nvPr/>
        </p:nvSpPr>
        <p:spPr>
          <a:xfrm>
            <a:off x="7240883" y="639112"/>
            <a:ext cx="777518" cy="147600"/>
          </a:xfrm>
          <a:prstGeom prst="chevron">
            <a:avLst/>
          </a:prstGeom>
          <a:solidFill>
            <a:srgbClr val="F15E5C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/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1200" b="1" i="1" kern="0" dirty="0" smtClean="0">
                <a:solidFill>
                  <a:prstClr val="white"/>
                </a:solidFill>
                <a:ea typeface="Arial Unicode MS" pitchFamily="34" charset="-120"/>
                <a:cs typeface="Arial Unicode MS" pitchFamily="34" charset="-120"/>
              </a:rPr>
              <a:t>20-1572</a:t>
            </a:r>
            <a:endParaRPr kumimoji="0" lang="en-US" altLang="zh-TW" sz="1200" b="1" i="1" kern="0" dirty="0">
              <a:solidFill>
                <a:prstClr val="white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062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 uiExpand="1">
        <p:bldSub>
          <a:bldChart bld="series"/>
        </p:bldSub>
      </p:bldGraphic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14"/>
          <p:cNvSpPr txBox="1">
            <a:spLocks noChangeArrowheads="1"/>
          </p:cNvSpPr>
          <p:nvPr/>
        </p:nvSpPr>
        <p:spPr bwMode="auto">
          <a:xfrm>
            <a:off x="3206" y="-3673"/>
            <a:ext cx="7422268" cy="584775"/>
          </a:xfrm>
          <a:prstGeom prst="rect">
            <a:avLst/>
          </a:prstGeom>
          <a:solidFill>
            <a:srgbClr val="237B9E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3200" b="1" dirty="0" smtClean="0">
                <a:solidFill>
                  <a:schemeClr val="bg1"/>
                </a:solidFill>
                <a:latin typeface="+mj-lt"/>
                <a:ea typeface="微軟正黑體" pitchFamily="34" charset="-120"/>
                <a:sym typeface="Candara" panose="020E0502030303020204" pitchFamily="34" charset="0"/>
              </a:rPr>
              <a:t>TDC</a:t>
            </a:r>
            <a:r>
              <a:rPr lang="zh-TW" altLang="en-US" sz="3200" b="1" dirty="0" smtClean="0">
                <a:solidFill>
                  <a:schemeClr val="bg1"/>
                </a:solidFill>
                <a:latin typeface="+mj-lt"/>
                <a:ea typeface="微軟正黑體" pitchFamily="34" charset="-120"/>
                <a:sym typeface="Candara" panose="020E0502030303020204" pitchFamily="34" charset="0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+mj-lt"/>
                <a:ea typeface="微軟正黑體" pitchFamily="34" charset="-120"/>
                <a:sym typeface="Candara" panose="020E0502030303020204" pitchFamily="34" charset="0"/>
              </a:rPr>
              <a:t>Intelligence Operation Structure</a:t>
            </a:r>
            <a:endParaRPr lang="en-US" altLang="zh-TW" sz="3200" b="1" dirty="0" smtClean="0">
              <a:solidFill>
                <a:schemeClr val="bg1"/>
              </a:solidFill>
              <a:latin typeface="+mj-lt"/>
              <a:ea typeface="微軟正黑體" pitchFamily="34" charset="-120"/>
              <a:sym typeface="Candara" panose="020E0502030303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705300"/>
            <a:ext cx="9144000" cy="4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: 圓角 29">
            <a:extLst>
              <a:ext uri="{FF2B5EF4-FFF2-40B4-BE49-F238E27FC236}">
                <a16:creationId xmlns="" xmlns:a16="http://schemas.microsoft.com/office/drawing/2014/main" id="{77B75801-DCAC-4FF2-906D-FD0FCD38362A}"/>
              </a:ext>
            </a:extLst>
          </p:cNvPr>
          <p:cNvSpPr/>
          <p:nvPr/>
        </p:nvSpPr>
        <p:spPr>
          <a:xfrm>
            <a:off x="2630184" y="3503488"/>
            <a:ext cx="5952542" cy="1478740"/>
          </a:xfrm>
          <a:prstGeom prst="roundRect">
            <a:avLst>
              <a:gd name="adj" fmla="val 10937"/>
            </a:avLst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t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rgbClr val="C0504D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uLnTx/>
              <a:uFillTx/>
              <a:latin typeface="Candara" pitchFamily="34" charset="0"/>
              <a:ea typeface="微軟正黑體" pitchFamily="34" charset="-120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000" b="1" dirty="0">
              <a:solidFill>
                <a:srgbClr val="C0504D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andara" pitchFamily="34" charset="0"/>
              <a:ea typeface="微軟正黑體" pitchFamily="34" charset="-12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uLnTx/>
              <a:uFillTx/>
              <a:latin typeface="Candara" pitchFamily="34" charset="0"/>
              <a:ea typeface="微軟正黑體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uLnTx/>
              <a:uFillTx/>
              <a:latin typeface="Candara" pitchFamily="34" charset="0"/>
              <a:ea typeface="微軟正黑體" pitchFamily="34" charset="-120"/>
              <a:cs typeface="+mn-cs"/>
            </a:endParaRPr>
          </a:p>
        </p:txBody>
      </p:sp>
      <p:sp>
        <p:nvSpPr>
          <p:cNvPr id="7" name="矩形: 圓角 29">
            <a:extLst>
              <a:ext uri="{FF2B5EF4-FFF2-40B4-BE49-F238E27FC236}">
                <a16:creationId xmlns="" xmlns:a16="http://schemas.microsoft.com/office/drawing/2014/main" id="{77B75801-DCAC-4FF2-906D-FD0FCD38362A}"/>
              </a:ext>
            </a:extLst>
          </p:cNvPr>
          <p:cNvSpPr/>
          <p:nvPr/>
        </p:nvSpPr>
        <p:spPr>
          <a:xfrm>
            <a:off x="2630184" y="1468963"/>
            <a:ext cx="5908838" cy="1942057"/>
          </a:xfrm>
          <a:prstGeom prst="roundRect">
            <a:avLst>
              <a:gd name="adj" fmla="val 10937"/>
            </a:avLst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t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rgbClr val="C0504D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uLnTx/>
              <a:uFillTx/>
              <a:latin typeface="Candara" pitchFamily="34" charset="0"/>
              <a:ea typeface="微軟正黑體" pitchFamily="34" charset="-120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000" b="1" dirty="0">
              <a:solidFill>
                <a:srgbClr val="C0504D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andara" pitchFamily="34" charset="0"/>
              <a:ea typeface="微軟正黑體" pitchFamily="34" charset="-12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uLnTx/>
              <a:uFillTx/>
              <a:latin typeface="Candara" pitchFamily="34" charset="0"/>
              <a:ea typeface="微軟正黑體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uLnTx/>
              <a:uFillTx/>
              <a:latin typeface="Candara" pitchFamily="34" charset="0"/>
              <a:ea typeface="微軟正黑體" pitchFamily="34" charset="-120"/>
              <a:cs typeface="+mn-cs"/>
            </a:endParaRPr>
          </a:p>
        </p:txBody>
      </p:sp>
      <p:sp>
        <p:nvSpPr>
          <p:cNvPr id="8" name="Text Box 13">
            <a:extLst>
              <a:ext uri="{FF2B5EF4-FFF2-40B4-BE49-F238E27FC236}">
                <a16:creationId xmlns:a16="http://schemas.microsoft.com/office/drawing/2014/main" xmlns="" id="{B7E3E53E-1F3B-460F-BDA1-3C532A898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20223"/>
            <a:ext cx="1443659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 defTabSz="34290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zh-TW" altLang="en-US" sz="1400" b="1" u="sng" dirty="0" smtClean="0">
                <a:solidFill>
                  <a:srgbClr val="FF9900"/>
                </a:solidFill>
                <a:ea typeface="微軟正黑體" panose="020B0604030504040204" pitchFamily="34" charset="-120"/>
                <a:cs typeface="Lucida Sans Unicode" pitchFamily="34" charset="0"/>
              </a:rPr>
              <a:t>彈性決策 </a:t>
            </a:r>
            <a:r>
              <a:rPr lang="en-US" altLang="zh-TW" sz="1600" b="1" u="sng" dirty="0" smtClean="0">
                <a:solidFill>
                  <a:srgbClr val="FF9900"/>
                </a:solidFill>
                <a:ea typeface="微軟正黑體" panose="020B0604030504040204" pitchFamily="34" charset="-120"/>
                <a:cs typeface="Lucida Sans Unicode" pitchFamily="34" charset="0"/>
              </a:rPr>
              <a:t>1.0</a:t>
            </a:r>
            <a:endParaRPr lang="en-US" altLang="zh-TW" sz="1600" u="sng" dirty="0">
              <a:solidFill>
                <a:srgbClr val="FF9900"/>
              </a:solidFill>
              <a:ea typeface="微軟正黑體" panose="020B0604030504040204" pitchFamily="34" charset="-120"/>
              <a:cs typeface="Lucida Sans Unicode" pitchFamily="34" charset="0"/>
            </a:endParaRPr>
          </a:p>
        </p:txBody>
      </p:sp>
      <p:sp>
        <p:nvSpPr>
          <p:cNvPr id="9" name="向上箭號 8"/>
          <p:cNvSpPr/>
          <p:nvPr/>
        </p:nvSpPr>
        <p:spPr>
          <a:xfrm>
            <a:off x="4857438" y="982506"/>
            <a:ext cx="828000" cy="424667"/>
          </a:xfrm>
          <a:prstGeom prst="upArrow">
            <a:avLst/>
          </a:prstGeom>
          <a:solidFill>
            <a:srgbClr val="CCECFF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/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zh-TW" altLang="en-US" sz="900" b="1" kern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彈性</a:t>
            </a:r>
            <a:endParaRPr kumimoji="0" lang="en-US" altLang="zh-TW" sz="900" b="1" kern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Arial Unicode MS" pitchFamily="34" charset="-120"/>
            </a:endParaRPr>
          </a:p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zh-TW" altLang="en-US" sz="900" b="1" kern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產能</a:t>
            </a:r>
            <a:endParaRPr kumimoji="0" lang="en-US" altLang="zh-TW" sz="900" b="1" kern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Arial Unicode MS" pitchFamily="34" charset="-120"/>
            </a:endParaRPr>
          </a:p>
        </p:txBody>
      </p:sp>
      <p:sp>
        <p:nvSpPr>
          <p:cNvPr id="10" name="向上箭號 9"/>
          <p:cNvSpPr/>
          <p:nvPr/>
        </p:nvSpPr>
        <p:spPr>
          <a:xfrm>
            <a:off x="5604895" y="972981"/>
            <a:ext cx="828000" cy="424667"/>
          </a:xfrm>
          <a:prstGeom prst="upArrow">
            <a:avLst/>
          </a:prstGeom>
          <a:solidFill>
            <a:srgbClr val="CCECFF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/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zh-TW" altLang="en-US" sz="900" b="1" kern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成本</a:t>
            </a:r>
            <a:endParaRPr kumimoji="0" lang="en-US" altLang="zh-TW" sz="900" b="1" kern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Arial Unicode MS" pitchFamily="34" charset="-120"/>
            </a:endParaRPr>
          </a:p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zh-TW" altLang="en-US" sz="900" b="1" kern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優化</a:t>
            </a:r>
            <a:endParaRPr kumimoji="0" lang="en-US" altLang="zh-TW" sz="900" b="1" kern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Arial Unicode MS" pitchFamily="34" charset="-120"/>
            </a:endParaRPr>
          </a:p>
        </p:txBody>
      </p:sp>
      <p:sp>
        <p:nvSpPr>
          <p:cNvPr id="11" name="向上箭號 10"/>
          <p:cNvSpPr/>
          <p:nvPr/>
        </p:nvSpPr>
        <p:spPr>
          <a:xfrm>
            <a:off x="4109981" y="982506"/>
            <a:ext cx="828000" cy="424667"/>
          </a:xfrm>
          <a:prstGeom prst="upArrow">
            <a:avLst/>
          </a:prstGeom>
          <a:solidFill>
            <a:srgbClr val="CCECFF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/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zh-TW" altLang="en-US" sz="900" b="1" kern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良率</a:t>
            </a:r>
            <a:endParaRPr kumimoji="0" lang="en-US" altLang="zh-TW" sz="900" b="1" kern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Arial Unicode MS" pitchFamily="34" charset="-120"/>
            </a:endParaRPr>
          </a:p>
          <a:p>
            <a:pPr algn="ctr" eaLnBrk="0" fontAlgn="t" hangingPunct="0">
              <a:spcBef>
                <a:spcPts val="0"/>
              </a:spcBef>
              <a:defRPr/>
            </a:pPr>
            <a:r>
              <a:rPr lang="zh-TW" altLang="en-US" sz="900" b="1" kern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提</a:t>
            </a:r>
            <a:r>
              <a:rPr lang="zh-TW" altLang="en-US" sz="900" b="1" kern="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升</a:t>
            </a:r>
            <a:endParaRPr kumimoji="0" lang="en-US" altLang="zh-TW" sz="900" b="1" kern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Arial Unicode MS" pitchFamily="34" charset="-120"/>
            </a:endParaRPr>
          </a:p>
        </p:txBody>
      </p:sp>
      <p:sp>
        <p:nvSpPr>
          <p:cNvPr id="12" name="向上箭號 11"/>
          <p:cNvSpPr/>
          <p:nvPr/>
        </p:nvSpPr>
        <p:spPr>
          <a:xfrm>
            <a:off x="3362524" y="972981"/>
            <a:ext cx="828000" cy="424667"/>
          </a:xfrm>
          <a:prstGeom prst="upArrow">
            <a:avLst/>
          </a:prstGeom>
          <a:solidFill>
            <a:srgbClr val="CCECFF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/>
          <a:p>
            <a:pPr algn="ctr"/>
            <a:r>
              <a:rPr lang="zh-TW" altLang="en-US" sz="9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需求</a:t>
            </a:r>
            <a:endParaRPr lang="en-US" altLang="zh-TW" sz="9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9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規格</a:t>
            </a:r>
            <a:endParaRPr lang="en-US" altLang="zh-TW" sz="9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矩形: 圓角 87">
            <a:extLst>
              <a:ext uri="{FF2B5EF4-FFF2-40B4-BE49-F238E27FC236}">
                <a16:creationId xmlns="" xmlns:a16="http://schemas.microsoft.com/office/drawing/2014/main" id="{DF391579-31C1-46E2-9D8E-51783CB4B6C8}"/>
              </a:ext>
            </a:extLst>
          </p:cNvPr>
          <p:cNvSpPr/>
          <p:nvPr/>
        </p:nvSpPr>
        <p:spPr>
          <a:xfrm>
            <a:off x="2761235" y="759658"/>
            <a:ext cx="756000" cy="194132"/>
          </a:xfrm>
          <a:prstGeom prst="roundRect">
            <a:avLst>
              <a:gd name="adj" fmla="val 10937"/>
            </a:avLst>
          </a:prstGeom>
          <a:noFill/>
          <a:ln w="12700" cap="flat" cmpd="sng" algn="ctr">
            <a:solidFill>
              <a:schemeClr val="accent5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100" b="1" kern="0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微軟正黑體" pitchFamily="34" charset="-120"/>
              </a:rPr>
              <a:t>PM/MKT</a:t>
            </a:r>
            <a:endParaRPr lang="en-US" altLang="zh-TW" sz="1100" kern="0" dirty="0">
              <a:solidFill>
                <a:schemeClr val="accent5">
                  <a:lumMod val="75000"/>
                </a:schemeClr>
              </a:solidFill>
              <a:latin typeface="+mj-lt"/>
              <a:ea typeface="微軟正黑體" pitchFamily="34" charset="-120"/>
            </a:endParaRPr>
          </a:p>
        </p:txBody>
      </p:sp>
      <p:sp>
        <p:nvSpPr>
          <p:cNvPr id="14" name="矩形: 圓角 87">
            <a:extLst>
              <a:ext uri="{FF2B5EF4-FFF2-40B4-BE49-F238E27FC236}">
                <a16:creationId xmlns="" xmlns:a16="http://schemas.microsoft.com/office/drawing/2014/main" id="{DF391579-31C1-46E2-9D8E-51783CB4B6C8}"/>
              </a:ext>
            </a:extLst>
          </p:cNvPr>
          <p:cNvSpPr/>
          <p:nvPr/>
        </p:nvSpPr>
        <p:spPr>
          <a:xfrm>
            <a:off x="3584714" y="759799"/>
            <a:ext cx="540000" cy="194132"/>
          </a:xfrm>
          <a:prstGeom prst="roundRect">
            <a:avLst>
              <a:gd name="adj" fmla="val 10937"/>
            </a:avLst>
          </a:prstGeom>
          <a:noFill/>
          <a:ln w="12700" cap="flat" cmpd="sng" algn="ctr">
            <a:solidFill>
              <a:schemeClr val="accent5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100" b="1" kern="0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微軟正黑體" pitchFamily="34" charset="-120"/>
              </a:rPr>
              <a:t>Sales</a:t>
            </a:r>
            <a:endParaRPr lang="en-US" altLang="zh-TW" sz="1100" kern="0" dirty="0">
              <a:solidFill>
                <a:schemeClr val="accent5">
                  <a:lumMod val="75000"/>
                </a:schemeClr>
              </a:solidFill>
              <a:latin typeface="+mj-lt"/>
              <a:ea typeface="微軟正黑體" pitchFamily="34" charset="-120"/>
            </a:endParaRPr>
          </a:p>
        </p:txBody>
      </p:sp>
      <p:sp>
        <p:nvSpPr>
          <p:cNvPr id="15" name="矩形: 圓角 87">
            <a:extLst>
              <a:ext uri="{FF2B5EF4-FFF2-40B4-BE49-F238E27FC236}">
                <a16:creationId xmlns="" xmlns:a16="http://schemas.microsoft.com/office/drawing/2014/main" id="{DF391579-31C1-46E2-9D8E-51783CB4B6C8}"/>
              </a:ext>
            </a:extLst>
          </p:cNvPr>
          <p:cNvSpPr/>
          <p:nvPr/>
        </p:nvSpPr>
        <p:spPr>
          <a:xfrm>
            <a:off x="4192193" y="759799"/>
            <a:ext cx="684000" cy="194132"/>
          </a:xfrm>
          <a:prstGeom prst="roundRect">
            <a:avLst>
              <a:gd name="adj" fmla="val 10937"/>
            </a:avLst>
          </a:prstGeom>
          <a:noFill/>
          <a:ln w="12700" cap="flat" cmpd="sng" algn="ctr">
            <a:solidFill>
              <a:schemeClr val="accent5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100" b="1" kern="0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微軟正黑體" pitchFamily="34" charset="-120"/>
              </a:rPr>
              <a:t>ACD/PD</a:t>
            </a:r>
            <a:endParaRPr lang="en-US" altLang="zh-TW" sz="1100" kern="0" dirty="0">
              <a:solidFill>
                <a:schemeClr val="accent5">
                  <a:lumMod val="75000"/>
                </a:schemeClr>
              </a:solidFill>
              <a:latin typeface="+mj-lt"/>
              <a:ea typeface="微軟正黑體" pitchFamily="34" charset="-120"/>
            </a:endParaRPr>
          </a:p>
        </p:txBody>
      </p:sp>
      <p:sp>
        <p:nvSpPr>
          <p:cNvPr id="16" name="矩形: 圓角 87">
            <a:extLst>
              <a:ext uri="{FF2B5EF4-FFF2-40B4-BE49-F238E27FC236}">
                <a16:creationId xmlns="" xmlns:a16="http://schemas.microsoft.com/office/drawing/2014/main" id="{DF391579-31C1-46E2-9D8E-51783CB4B6C8}"/>
              </a:ext>
            </a:extLst>
          </p:cNvPr>
          <p:cNvSpPr/>
          <p:nvPr/>
        </p:nvSpPr>
        <p:spPr>
          <a:xfrm>
            <a:off x="4943672" y="759799"/>
            <a:ext cx="468000" cy="194132"/>
          </a:xfrm>
          <a:prstGeom prst="roundRect">
            <a:avLst>
              <a:gd name="adj" fmla="val 10937"/>
            </a:avLst>
          </a:prstGeom>
          <a:noFill/>
          <a:ln w="12700" cap="flat" cmpd="sng" algn="ctr">
            <a:solidFill>
              <a:schemeClr val="accent5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100" b="1" kern="0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微軟正黑體" pitchFamily="34" charset="-120"/>
              </a:rPr>
              <a:t>INT</a:t>
            </a:r>
            <a:endParaRPr lang="en-US" altLang="zh-TW" sz="1100" kern="0" dirty="0">
              <a:solidFill>
                <a:schemeClr val="accent5">
                  <a:lumMod val="75000"/>
                </a:schemeClr>
              </a:solidFill>
              <a:latin typeface="+mj-lt"/>
              <a:ea typeface="微軟正黑體" pitchFamily="34" charset="-120"/>
            </a:endParaRPr>
          </a:p>
        </p:txBody>
      </p:sp>
      <p:sp>
        <p:nvSpPr>
          <p:cNvPr id="17" name="矩形: 圓角 87">
            <a:extLst>
              <a:ext uri="{FF2B5EF4-FFF2-40B4-BE49-F238E27FC236}">
                <a16:creationId xmlns="" xmlns:a16="http://schemas.microsoft.com/office/drawing/2014/main" id="{DF391579-31C1-46E2-9D8E-51783CB4B6C8}"/>
              </a:ext>
            </a:extLst>
          </p:cNvPr>
          <p:cNvSpPr/>
          <p:nvPr/>
        </p:nvSpPr>
        <p:spPr>
          <a:xfrm>
            <a:off x="5479151" y="759799"/>
            <a:ext cx="468000" cy="194132"/>
          </a:xfrm>
          <a:prstGeom prst="roundRect">
            <a:avLst>
              <a:gd name="adj" fmla="val 10937"/>
            </a:avLst>
          </a:prstGeom>
          <a:noFill/>
          <a:ln w="12700" cap="flat" cmpd="sng" algn="ctr">
            <a:solidFill>
              <a:schemeClr val="accent5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100" b="1" kern="0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微軟正黑體" pitchFamily="34" charset="-120"/>
              </a:rPr>
              <a:t>Fab</a:t>
            </a:r>
            <a:endParaRPr lang="en-US" altLang="zh-TW" sz="1100" kern="0" dirty="0">
              <a:solidFill>
                <a:schemeClr val="accent5">
                  <a:lumMod val="75000"/>
                </a:schemeClr>
              </a:solidFill>
              <a:latin typeface="+mj-lt"/>
              <a:ea typeface="微軟正黑體" pitchFamily="34" charset="-120"/>
            </a:endParaRPr>
          </a:p>
        </p:txBody>
      </p:sp>
      <p:sp>
        <p:nvSpPr>
          <p:cNvPr id="18" name="矩形: 圓角 87">
            <a:extLst>
              <a:ext uri="{FF2B5EF4-FFF2-40B4-BE49-F238E27FC236}">
                <a16:creationId xmlns="" xmlns:a16="http://schemas.microsoft.com/office/drawing/2014/main" id="{DF391579-31C1-46E2-9D8E-51783CB4B6C8}"/>
              </a:ext>
            </a:extLst>
          </p:cNvPr>
          <p:cNvSpPr/>
          <p:nvPr/>
        </p:nvSpPr>
        <p:spPr>
          <a:xfrm>
            <a:off x="6014630" y="753868"/>
            <a:ext cx="432000" cy="194132"/>
          </a:xfrm>
          <a:prstGeom prst="roundRect">
            <a:avLst>
              <a:gd name="adj" fmla="val 10937"/>
            </a:avLst>
          </a:prstGeom>
          <a:noFill/>
          <a:ln w="12700" cap="flat" cmpd="sng" algn="ctr">
            <a:solidFill>
              <a:schemeClr val="accent5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100" b="1" kern="0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微軟正黑體" pitchFamily="34" charset="-120"/>
              </a:rPr>
              <a:t>IE</a:t>
            </a:r>
            <a:endParaRPr lang="en-US" altLang="zh-TW" sz="1100" kern="0" dirty="0">
              <a:solidFill>
                <a:schemeClr val="accent5">
                  <a:lumMod val="75000"/>
                </a:schemeClr>
              </a:solidFill>
              <a:latin typeface="+mj-lt"/>
              <a:ea typeface="微軟正黑體" pitchFamily="34" charset="-120"/>
            </a:endParaRPr>
          </a:p>
        </p:txBody>
      </p:sp>
      <p:sp>
        <p:nvSpPr>
          <p:cNvPr id="19" name="矩形: 圓角 87">
            <a:extLst>
              <a:ext uri="{FF2B5EF4-FFF2-40B4-BE49-F238E27FC236}">
                <a16:creationId xmlns="" xmlns:a16="http://schemas.microsoft.com/office/drawing/2014/main" id="{DF391579-31C1-46E2-9D8E-51783CB4B6C8}"/>
              </a:ext>
            </a:extLst>
          </p:cNvPr>
          <p:cNvSpPr/>
          <p:nvPr/>
        </p:nvSpPr>
        <p:spPr>
          <a:xfrm>
            <a:off x="6514109" y="753868"/>
            <a:ext cx="468000" cy="194132"/>
          </a:xfrm>
          <a:prstGeom prst="roundRect">
            <a:avLst>
              <a:gd name="adj" fmla="val 10937"/>
            </a:avLst>
          </a:prstGeom>
          <a:noFill/>
          <a:ln w="12700" cap="flat" cmpd="sng" algn="ctr">
            <a:solidFill>
              <a:schemeClr val="accent5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100" b="1" kern="0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微軟正黑體" pitchFamily="34" charset="-120"/>
              </a:rPr>
              <a:t>PUR</a:t>
            </a:r>
            <a:endParaRPr lang="en-US" altLang="zh-TW" sz="1100" kern="0" dirty="0">
              <a:solidFill>
                <a:schemeClr val="accent5">
                  <a:lumMod val="75000"/>
                </a:schemeClr>
              </a:solidFill>
              <a:latin typeface="+mj-lt"/>
              <a:ea typeface="微軟正黑體" pitchFamily="34" charset="-120"/>
            </a:endParaRPr>
          </a:p>
        </p:txBody>
      </p:sp>
      <p:sp>
        <p:nvSpPr>
          <p:cNvPr id="20" name="矩形: 圓角 87">
            <a:extLst>
              <a:ext uri="{FF2B5EF4-FFF2-40B4-BE49-F238E27FC236}">
                <a16:creationId xmlns="" xmlns:a16="http://schemas.microsoft.com/office/drawing/2014/main" id="{DF391579-31C1-46E2-9D8E-51783CB4B6C8}"/>
              </a:ext>
            </a:extLst>
          </p:cNvPr>
          <p:cNvSpPr/>
          <p:nvPr/>
        </p:nvSpPr>
        <p:spPr>
          <a:xfrm>
            <a:off x="7049588" y="753868"/>
            <a:ext cx="432000" cy="194132"/>
          </a:xfrm>
          <a:prstGeom prst="roundRect">
            <a:avLst>
              <a:gd name="adj" fmla="val 10937"/>
            </a:avLst>
          </a:prstGeom>
          <a:noFill/>
          <a:ln w="12700" cap="flat" cmpd="sng" algn="ctr">
            <a:solidFill>
              <a:schemeClr val="accent5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100" b="1" kern="0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微軟正黑體" pitchFamily="34" charset="-120"/>
              </a:rPr>
              <a:t>QM</a:t>
            </a:r>
            <a:endParaRPr lang="en-US" altLang="zh-TW" sz="1100" kern="0" dirty="0">
              <a:solidFill>
                <a:schemeClr val="accent5">
                  <a:lumMod val="75000"/>
                </a:schemeClr>
              </a:solidFill>
              <a:latin typeface="+mj-lt"/>
              <a:ea typeface="微軟正黑體" pitchFamily="34" charset="-120"/>
            </a:endParaRPr>
          </a:p>
        </p:txBody>
      </p:sp>
      <p:sp>
        <p:nvSpPr>
          <p:cNvPr id="21" name="矩形: 圓角 87">
            <a:extLst>
              <a:ext uri="{FF2B5EF4-FFF2-40B4-BE49-F238E27FC236}">
                <a16:creationId xmlns="" xmlns:a16="http://schemas.microsoft.com/office/drawing/2014/main" id="{DF391579-31C1-46E2-9D8E-51783CB4B6C8}"/>
              </a:ext>
            </a:extLst>
          </p:cNvPr>
          <p:cNvSpPr/>
          <p:nvPr/>
        </p:nvSpPr>
        <p:spPr>
          <a:xfrm>
            <a:off x="7549067" y="753868"/>
            <a:ext cx="432000" cy="194132"/>
          </a:xfrm>
          <a:prstGeom prst="roundRect">
            <a:avLst>
              <a:gd name="adj" fmla="val 10937"/>
            </a:avLst>
          </a:prstGeom>
          <a:noFill/>
          <a:ln w="12700" cap="flat" cmpd="sng" algn="ctr">
            <a:solidFill>
              <a:schemeClr val="accent5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100" b="1" kern="0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微軟正黑體" pitchFamily="34" charset="-120"/>
              </a:rPr>
              <a:t>BM</a:t>
            </a:r>
            <a:endParaRPr lang="en-US" altLang="zh-TW" sz="1100" kern="0" dirty="0">
              <a:solidFill>
                <a:schemeClr val="accent5">
                  <a:lumMod val="75000"/>
                </a:schemeClr>
              </a:solidFill>
              <a:latin typeface="+mj-lt"/>
              <a:ea typeface="微軟正黑體" pitchFamily="34" charset="-120"/>
            </a:endParaRPr>
          </a:p>
        </p:txBody>
      </p:sp>
      <p:sp>
        <p:nvSpPr>
          <p:cNvPr id="22" name="矩形: 圓角 87">
            <a:extLst>
              <a:ext uri="{FF2B5EF4-FFF2-40B4-BE49-F238E27FC236}">
                <a16:creationId xmlns="" xmlns:a16="http://schemas.microsoft.com/office/drawing/2014/main" id="{DF391579-31C1-46E2-9D8E-51783CB4B6C8}"/>
              </a:ext>
            </a:extLst>
          </p:cNvPr>
          <p:cNvSpPr/>
          <p:nvPr/>
        </p:nvSpPr>
        <p:spPr>
          <a:xfrm>
            <a:off x="8048545" y="750274"/>
            <a:ext cx="432000" cy="194132"/>
          </a:xfrm>
          <a:prstGeom prst="roundRect">
            <a:avLst>
              <a:gd name="adj" fmla="val 10937"/>
            </a:avLst>
          </a:prstGeom>
          <a:noFill/>
          <a:ln w="12700" cap="flat" cmpd="sng" algn="ctr">
            <a:solidFill>
              <a:schemeClr val="accent5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100" b="1" kern="0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微軟正黑體" pitchFamily="34" charset="-120"/>
              </a:rPr>
              <a:t>HR</a:t>
            </a:r>
            <a:endParaRPr lang="en-US" altLang="zh-TW" sz="1100" kern="0" dirty="0">
              <a:solidFill>
                <a:schemeClr val="accent5">
                  <a:lumMod val="75000"/>
                </a:schemeClr>
              </a:solidFill>
              <a:latin typeface="+mj-lt"/>
              <a:ea typeface="微軟正黑體" pitchFamily="34" charset="-120"/>
            </a:endParaRPr>
          </a:p>
        </p:txBody>
      </p:sp>
      <p:sp>
        <p:nvSpPr>
          <p:cNvPr id="23" name="向上箭號 22"/>
          <p:cNvSpPr/>
          <p:nvPr/>
        </p:nvSpPr>
        <p:spPr>
          <a:xfrm>
            <a:off x="6352352" y="982506"/>
            <a:ext cx="828000" cy="424667"/>
          </a:xfrm>
          <a:prstGeom prst="upArrow">
            <a:avLst/>
          </a:prstGeom>
          <a:solidFill>
            <a:srgbClr val="CCECFF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/>
          <a:p>
            <a:pPr algn="ctr" eaLnBrk="0" fontAlgn="t" hangingPunct="0">
              <a:spcBef>
                <a:spcPts val="0"/>
              </a:spcBef>
              <a:defRPr/>
            </a:pPr>
            <a:r>
              <a:rPr lang="zh-TW" altLang="en-US" sz="900" b="1" kern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策略</a:t>
            </a:r>
            <a:endParaRPr lang="en-US" altLang="zh-TW" sz="900" b="1" kern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Arial Unicode MS" pitchFamily="34" charset="-120"/>
            </a:endParaRPr>
          </a:p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zh-TW" altLang="en-US" sz="900" b="1" kern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採</a:t>
            </a:r>
            <a:r>
              <a:rPr kumimoji="0" lang="zh-TW" altLang="en-US" sz="900" b="1" kern="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購</a:t>
            </a:r>
            <a:endParaRPr kumimoji="0" lang="en-US" altLang="zh-TW" sz="900" b="1" kern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Arial Unicode MS" pitchFamily="34" charset="-120"/>
            </a:endParaRPr>
          </a:p>
        </p:txBody>
      </p:sp>
      <p:sp>
        <p:nvSpPr>
          <p:cNvPr id="24" name="向上箭號 23"/>
          <p:cNvSpPr/>
          <p:nvPr/>
        </p:nvSpPr>
        <p:spPr>
          <a:xfrm>
            <a:off x="7099809" y="968430"/>
            <a:ext cx="828000" cy="424667"/>
          </a:xfrm>
          <a:prstGeom prst="upArrow">
            <a:avLst/>
          </a:prstGeom>
          <a:solidFill>
            <a:srgbClr val="CCECFF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/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zh-TW" altLang="en-US" sz="900" b="1" kern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費用</a:t>
            </a:r>
            <a:endParaRPr kumimoji="0" lang="en-US" altLang="zh-TW" sz="900" b="1" kern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Arial Unicode MS" pitchFamily="34" charset="-120"/>
            </a:endParaRPr>
          </a:p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zh-TW" altLang="en-US" sz="900" b="1" kern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控管</a:t>
            </a:r>
            <a:endParaRPr kumimoji="0" lang="en-US" altLang="zh-TW" sz="900" b="1" kern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Arial Unicode MS" pitchFamily="34" charset="-120"/>
            </a:endParaRPr>
          </a:p>
        </p:txBody>
      </p:sp>
      <p:sp>
        <p:nvSpPr>
          <p:cNvPr id="25" name="向上箭號 24"/>
          <p:cNvSpPr/>
          <p:nvPr/>
        </p:nvSpPr>
        <p:spPr>
          <a:xfrm>
            <a:off x="7847263" y="983254"/>
            <a:ext cx="828000" cy="424667"/>
          </a:xfrm>
          <a:prstGeom prst="upArrow">
            <a:avLst/>
          </a:prstGeom>
          <a:solidFill>
            <a:srgbClr val="CCECFF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/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zh-TW" altLang="en-US" sz="900" b="1" kern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人才</a:t>
            </a:r>
            <a:endParaRPr kumimoji="0" lang="en-US" altLang="zh-TW" sz="900" b="1" kern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Arial Unicode MS" pitchFamily="34" charset="-120"/>
            </a:endParaRPr>
          </a:p>
          <a:p>
            <a:pPr algn="ctr" eaLnBrk="0" fontAlgn="t" hangingPunct="0">
              <a:spcBef>
                <a:spcPts val="0"/>
              </a:spcBef>
              <a:defRPr/>
            </a:pPr>
            <a:r>
              <a:rPr lang="zh-TW" altLang="en-US" sz="900" b="1" kern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價值</a:t>
            </a:r>
            <a:r>
              <a:rPr lang="zh-TW" altLang="en-US" sz="900" b="1" kern="0" dirty="0" smtClean="0">
                <a:solidFill>
                  <a:schemeClr val="tx1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↑</a:t>
            </a:r>
            <a:endParaRPr kumimoji="0" lang="en-US" altLang="zh-TW" sz="900" b="1" kern="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Arial Unicode MS" pitchFamily="34" charset="-120"/>
            </a:endParaRPr>
          </a:p>
        </p:txBody>
      </p:sp>
      <p:sp>
        <p:nvSpPr>
          <p:cNvPr id="26" name="向上箭號 25"/>
          <p:cNvSpPr/>
          <p:nvPr/>
        </p:nvSpPr>
        <p:spPr>
          <a:xfrm>
            <a:off x="2615067" y="982506"/>
            <a:ext cx="828000" cy="424667"/>
          </a:xfrm>
          <a:prstGeom prst="upArrow">
            <a:avLst/>
          </a:prstGeom>
          <a:solidFill>
            <a:srgbClr val="CCECFF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/>
          <a:p>
            <a:pPr algn="ctr"/>
            <a:r>
              <a:rPr lang="zh-TW" altLang="en-US" sz="9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技術</a:t>
            </a:r>
            <a:endParaRPr lang="en-US" altLang="zh-TW" sz="9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9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策略</a:t>
            </a:r>
            <a:endParaRPr lang="en-US" altLang="zh-TW" sz="9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675263" y="1644983"/>
            <a:ext cx="33855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lnSpc>
                <a:spcPts val="1200"/>
              </a:lnSpc>
              <a:defRPr/>
            </a:pPr>
            <a:r>
              <a:rPr lang="zh-TW" altLang="en-US" sz="1200" b="1" dirty="0" smtClean="0">
                <a:ln w="0"/>
                <a:solidFill>
                  <a:srgbClr val="CC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endParaRPr lang="en-US" altLang="zh-TW" sz="1200" b="1" dirty="0" smtClean="0">
              <a:ln w="0"/>
              <a:solidFill>
                <a:srgbClr val="CC009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defTabSz="914400">
              <a:lnSpc>
                <a:spcPts val="1200"/>
              </a:lnSpc>
              <a:defRPr/>
            </a:pPr>
            <a:r>
              <a:rPr lang="zh-TW" altLang="en-US" sz="1200" b="1" dirty="0" smtClean="0">
                <a:ln w="0"/>
                <a:solidFill>
                  <a:srgbClr val="CC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endParaRPr lang="en-US" altLang="zh-TW" sz="1200" b="1" dirty="0" smtClean="0">
              <a:ln w="0"/>
              <a:solidFill>
                <a:srgbClr val="CC009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defTabSz="914400">
              <a:lnSpc>
                <a:spcPts val="1200"/>
              </a:lnSpc>
              <a:defRPr/>
            </a:pPr>
            <a:r>
              <a:rPr lang="zh-TW" altLang="en-US" sz="1200" b="1" dirty="0" smtClean="0">
                <a:ln w="0"/>
                <a:solidFill>
                  <a:srgbClr val="CC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  <a:endParaRPr lang="en-US" altLang="zh-TW" sz="1200" b="1" dirty="0" smtClean="0">
              <a:ln w="0"/>
              <a:solidFill>
                <a:srgbClr val="CC009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defTabSz="914400">
              <a:lnSpc>
                <a:spcPts val="1200"/>
              </a:lnSpc>
              <a:defRPr/>
            </a:pPr>
            <a:r>
              <a:rPr lang="zh-TW" altLang="en-US" sz="1200" b="1" dirty="0" smtClean="0">
                <a:ln w="0"/>
                <a:solidFill>
                  <a:srgbClr val="CC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</a:t>
            </a:r>
            <a:endParaRPr lang="en-US" altLang="zh-TW" sz="1200" b="1" dirty="0" smtClean="0">
              <a:ln w="0"/>
              <a:solidFill>
                <a:srgbClr val="CC009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defTabSz="914400">
              <a:lnSpc>
                <a:spcPts val="1200"/>
              </a:lnSpc>
              <a:defRPr/>
            </a:pPr>
            <a:r>
              <a:rPr lang="zh-TW" altLang="en-US" sz="1200" b="1" dirty="0" smtClean="0">
                <a:ln w="0"/>
                <a:solidFill>
                  <a:srgbClr val="CC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策</a:t>
            </a:r>
            <a:endParaRPr lang="en-US" altLang="zh-TW" sz="1200" b="1" dirty="0" smtClean="0">
              <a:ln w="0"/>
              <a:solidFill>
                <a:srgbClr val="CC009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defTabSz="914400">
              <a:lnSpc>
                <a:spcPts val="1200"/>
              </a:lnSpc>
              <a:defRPr/>
            </a:pPr>
            <a:r>
              <a:rPr lang="zh-TW" altLang="en-US" sz="1200" b="1" dirty="0" smtClean="0">
                <a:ln w="0"/>
                <a:solidFill>
                  <a:srgbClr val="CC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輔</a:t>
            </a:r>
            <a:endParaRPr lang="en-US" altLang="zh-TW" sz="1200" b="1" dirty="0" smtClean="0">
              <a:ln w="0"/>
              <a:solidFill>
                <a:srgbClr val="CC009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defTabSz="914400">
              <a:lnSpc>
                <a:spcPts val="1200"/>
              </a:lnSpc>
              <a:defRPr/>
            </a:pPr>
            <a:r>
              <a:rPr lang="zh-TW" altLang="en-US" sz="1200" b="1" dirty="0" smtClean="0">
                <a:ln w="0"/>
                <a:solidFill>
                  <a:srgbClr val="CC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助</a:t>
            </a:r>
            <a:endParaRPr lang="en-US" altLang="zh-TW" sz="1200" b="1" dirty="0" smtClean="0">
              <a:ln w="0"/>
              <a:solidFill>
                <a:srgbClr val="CC009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defTabSz="914400">
              <a:lnSpc>
                <a:spcPts val="1200"/>
              </a:lnSpc>
              <a:defRPr/>
            </a:pPr>
            <a:r>
              <a:rPr lang="zh-TW" altLang="en-US" sz="1200" b="1" dirty="0" smtClean="0">
                <a:ln w="0"/>
                <a:solidFill>
                  <a:srgbClr val="CC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</a:t>
            </a:r>
            <a:endParaRPr lang="en-US" altLang="zh-TW" sz="1200" b="1" dirty="0" smtClean="0">
              <a:ln w="0"/>
              <a:solidFill>
                <a:srgbClr val="CC009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defTabSz="914400">
              <a:lnSpc>
                <a:spcPts val="1200"/>
              </a:lnSpc>
              <a:defRPr/>
            </a:pPr>
            <a:r>
              <a:rPr lang="zh-TW" altLang="en-US" sz="1200" b="1" dirty="0" smtClean="0">
                <a:ln w="0"/>
                <a:solidFill>
                  <a:srgbClr val="CC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</a:t>
            </a:r>
            <a:endParaRPr lang="en-US" altLang="zh-TW" sz="1200" b="1" dirty="0">
              <a:ln w="0"/>
              <a:solidFill>
                <a:srgbClr val="CC009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685468" y="3574307"/>
            <a:ext cx="33855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200"/>
              </a:lnSpc>
              <a:defRPr/>
            </a:pPr>
            <a:r>
              <a:rPr lang="zh-TW" altLang="en-US" sz="1200" b="1" dirty="0" smtClean="0">
                <a:ln w="0"/>
                <a:solidFill>
                  <a:srgbClr val="CC0099"/>
                </a:solidFill>
                <a:latin typeface="Candara" pitchFamily="34" charset="0"/>
                <a:ea typeface="微軟正黑體" pitchFamily="34" charset="-120"/>
              </a:rPr>
              <a:t>互</a:t>
            </a:r>
            <a:endParaRPr lang="en-US" altLang="zh-TW" sz="1200" b="1" dirty="0" smtClean="0">
              <a:ln w="0"/>
              <a:solidFill>
                <a:srgbClr val="CC0099"/>
              </a:solidFill>
              <a:latin typeface="Candara" pitchFamily="34" charset="0"/>
              <a:ea typeface="微軟正黑體" pitchFamily="34" charset="-120"/>
            </a:endParaRPr>
          </a:p>
          <a:p>
            <a:pPr lvl="0">
              <a:lnSpc>
                <a:spcPts val="1200"/>
              </a:lnSpc>
              <a:defRPr/>
            </a:pPr>
            <a:r>
              <a:rPr lang="zh-TW" altLang="en-US" sz="1200" b="1" dirty="0" smtClean="0">
                <a:ln w="0"/>
                <a:solidFill>
                  <a:srgbClr val="CC0099"/>
                </a:solidFill>
                <a:latin typeface="Candara" pitchFamily="34" charset="0"/>
                <a:ea typeface="微軟正黑體" pitchFamily="34" charset="-120"/>
              </a:rPr>
              <a:t>動</a:t>
            </a:r>
            <a:endParaRPr lang="en-US" altLang="zh-TW" sz="1200" b="1" dirty="0" smtClean="0">
              <a:ln w="0"/>
              <a:solidFill>
                <a:srgbClr val="CC0099"/>
              </a:solidFill>
              <a:latin typeface="Candara" pitchFamily="34" charset="0"/>
              <a:ea typeface="微軟正黑體" pitchFamily="34" charset="-120"/>
            </a:endParaRPr>
          </a:p>
          <a:p>
            <a:pPr lvl="0">
              <a:lnSpc>
                <a:spcPts val="1200"/>
              </a:lnSpc>
              <a:defRPr/>
            </a:pPr>
            <a:r>
              <a:rPr lang="zh-TW" altLang="en-US" sz="1200" b="1" dirty="0" smtClean="0">
                <a:ln w="0"/>
                <a:solidFill>
                  <a:srgbClr val="CC0099"/>
                </a:solidFill>
                <a:latin typeface="Candara" pitchFamily="34" charset="0"/>
                <a:ea typeface="微軟正黑體" pitchFamily="34" charset="-120"/>
              </a:rPr>
              <a:t>式</a:t>
            </a:r>
            <a:endParaRPr lang="en-US" altLang="zh-TW" sz="1200" b="1" dirty="0" smtClean="0">
              <a:ln w="0"/>
              <a:solidFill>
                <a:srgbClr val="CC0099"/>
              </a:solidFill>
              <a:latin typeface="Candara" pitchFamily="34" charset="0"/>
              <a:ea typeface="微軟正黑體" pitchFamily="34" charset="-120"/>
            </a:endParaRPr>
          </a:p>
          <a:p>
            <a:pPr lvl="0">
              <a:lnSpc>
                <a:spcPts val="1200"/>
              </a:lnSpc>
              <a:defRPr/>
            </a:pPr>
            <a:r>
              <a:rPr lang="zh-TW" altLang="en-US" sz="1200" b="1" dirty="0" smtClean="0">
                <a:ln w="0"/>
                <a:solidFill>
                  <a:srgbClr val="CC0099"/>
                </a:solidFill>
                <a:latin typeface="Candara" pitchFamily="34" charset="0"/>
                <a:ea typeface="微軟正黑體" pitchFamily="34" charset="-120"/>
              </a:rPr>
              <a:t>個</a:t>
            </a:r>
            <a:endParaRPr lang="en-US" altLang="zh-TW" sz="1200" b="1" dirty="0" smtClean="0">
              <a:ln w="0"/>
              <a:solidFill>
                <a:srgbClr val="CC0099"/>
              </a:solidFill>
              <a:latin typeface="Candara" pitchFamily="34" charset="0"/>
              <a:ea typeface="微軟正黑體" pitchFamily="34" charset="-120"/>
            </a:endParaRPr>
          </a:p>
          <a:p>
            <a:pPr lvl="0">
              <a:lnSpc>
                <a:spcPts val="1200"/>
              </a:lnSpc>
              <a:defRPr/>
            </a:pPr>
            <a:r>
              <a:rPr lang="zh-TW" altLang="en-US" sz="1200" b="1" dirty="0" smtClean="0">
                <a:ln w="0"/>
                <a:solidFill>
                  <a:srgbClr val="CC0099"/>
                </a:solidFill>
                <a:latin typeface="Candara" pitchFamily="34" charset="0"/>
                <a:ea typeface="微軟正黑體" pitchFamily="34" charset="-120"/>
              </a:rPr>
              <a:t>人</a:t>
            </a:r>
            <a:endParaRPr lang="en-US" altLang="zh-TW" sz="1200" b="1" dirty="0" smtClean="0">
              <a:ln w="0"/>
              <a:solidFill>
                <a:srgbClr val="CC0099"/>
              </a:solidFill>
              <a:latin typeface="Candara" pitchFamily="34" charset="0"/>
              <a:ea typeface="微軟正黑體" pitchFamily="34" charset="-120"/>
            </a:endParaRPr>
          </a:p>
          <a:p>
            <a:pPr lvl="0">
              <a:lnSpc>
                <a:spcPts val="1200"/>
              </a:lnSpc>
              <a:defRPr/>
            </a:pPr>
            <a:r>
              <a:rPr lang="zh-TW" altLang="en-US" sz="1200" b="1" dirty="0" smtClean="0">
                <a:ln w="0"/>
                <a:solidFill>
                  <a:srgbClr val="CC0099"/>
                </a:solidFill>
                <a:latin typeface="Candara" pitchFamily="34" charset="0"/>
                <a:ea typeface="微軟正黑體" pitchFamily="34" charset="-120"/>
              </a:rPr>
              <a:t>戰</a:t>
            </a:r>
            <a:endParaRPr lang="en-US" altLang="zh-TW" sz="1200" b="1" dirty="0" smtClean="0">
              <a:ln w="0"/>
              <a:solidFill>
                <a:srgbClr val="CC0099"/>
              </a:solidFill>
              <a:latin typeface="Candara" pitchFamily="34" charset="0"/>
              <a:ea typeface="微軟正黑體" pitchFamily="34" charset="-120"/>
            </a:endParaRPr>
          </a:p>
          <a:p>
            <a:pPr lvl="0">
              <a:lnSpc>
                <a:spcPts val="1200"/>
              </a:lnSpc>
              <a:defRPr/>
            </a:pPr>
            <a:r>
              <a:rPr lang="zh-TW" altLang="en-US" sz="1200" b="1" dirty="0" smtClean="0">
                <a:ln w="0"/>
                <a:solidFill>
                  <a:srgbClr val="CC0099"/>
                </a:solidFill>
                <a:latin typeface="Candara" pitchFamily="34" charset="0"/>
                <a:ea typeface="微軟正黑體" pitchFamily="34" charset="-120"/>
              </a:rPr>
              <a:t>情</a:t>
            </a:r>
            <a:endParaRPr lang="en-US" altLang="zh-TW" sz="1200" b="1" dirty="0" smtClean="0">
              <a:ln w="0"/>
              <a:solidFill>
                <a:srgbClr val="CC0099"/>
              </a:solidFill>
              <a:latin typeface="Candara" pitchFamily="34" charset="0"/>
              <a:ea typeface="微軟正黑體" pitchFamily="34" charset="-120"/>
            </a:endParaRPr>
          </a:p>
          <a:p>
            <a:pPr lvl="0">
              <a:lnSpc>
                <a:spcPts val="1200"/>
              </a:lnSpc>
              <a:defRPr/>
            </a:pPr>
            <a:r>
              <a:rPr lang="zh-TW" altLang="en-US" sz="1200" b="1" dirty="0" smtClean="0">
                <a:ln w="0"/>
                <a:solidFill>
                  <a:srgbClr val="CC0099"/>
                </a:solidFill>
                <a:latin typeface="Candara" pitchFamily="34" charset="0"/>
                <a:ea typeface="微軟正黑體" pitchFamily="34" charset="-120"/>
              </a:rPr>
              <a:t>室</a:t>
            </a:r>
            <a:endParaRPr lang="en-US" altLang="zh-TW" sz="1200" b="1" dirty="0">
              <a:ln w="0"/>
              <a:solidFill>
                <a:srgbClr val="CC0099"/>
              </a:solidFill>
              <a:latin typeface="Candara" pitchFamily="34" charset="0"/>
              <a:ea typeface="微軟正黑體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69177" y="1583477"/>
            <a:ext cx="1584000" cy="322562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tIns="0" bIns="0" anchor="t"/>
          <a:lstStyle/>
          <a:p>
            <a:pPr eaLnBrk="0" fontAlgn="t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kumimoji="0" lang="en-US" altLang="zh-TW" sz="1200" b="1" u="sng" kern="0" dirty="0" smtClean="0">
                <a:ea typeface="Arial Unicode MS" pitchFamily="34" charset="-120"/>
                <a:cs typeface="Arial Unicode MS" pitchFamily="34" charset="-120"/>
              </a:rPr>
              <a:t> Project Management</a:t>
            </a:r>
            <a:endParaRPr kumimoji="0" lang="zh-TW" altLang="en-US" sz="1200" b="1" u="sng" kern="0" dirty="0"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2931573" y="3772649"/>
            <a:ext cx="570125" cy="36000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900" b="1" kern="0" dirty="0" smtClean="0">
                <a:solidFill>
                  <a:schemeClr val="bg1"/>
                </a:solidFill>
                <a:ea typeface="Arial Unicode MS" pitchFamily="34" charset="-120"/>
                <a:cs typeface="Arial Unicode MS" pitchFamily="34" charset="-120"/>
              </a:rPr>
              <a:t>Release</a:t>
            </a:r>
          </a:p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900" b="1" kern="0" dirty="0" smtClean="0">
                <a:solidFill>
                  <a:schemeClr val="bg1"/>
                </a:solidFill>
                <a:ea typeface="Arial Unicode MS" pitchFamily="34" charset="-120"/>
                <a:cs typeface="Arial Unicode MS" pitchFamily="34" charset="-120"/>
              </a:rPr>
              <a:t>Ratio</a:t>
            </a:r>
          </a:p>
        </p:txBody>
      </p:sp>
      <p:sp>
        <p:nvSpPr>
          <p:cNvPr id="31" name="圓角矩形 30"/>
          <p:cNvSpPr/>
          <p:nvPr/>
        </p:nvSpPr>
        <p:spPr>
          <a:xfrm>
            <a:off x="2931573" y="4330792"/>
            <a:ext cx="570125" cy="36000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900" b="1" kern="0" dirty="0" smtClean="0">
                <a:ea typeface="Arial Unicode MS" pitchFamily="34" charset="-120"/>
                <a:cs typeface="Arial Unicode MS" pitchFamily="34" charset="-120"/>
              </a:rPr>
              <a:t>Issue </a:t>
            </a:r>
            <a:endParaRPr lang="en-US" altLang="zh-TW" sz="900" b="1" kern="0" dirty="0" smtClean="0">
              <a:ea typeface="Arial Unicode MS" pitchFamily="34" charset="-120"/>
              <a:cs typeface="Arial Unicode MS" pitchFamily="34" charset="-120"/>
            </a:endParaRPr>
          </a:p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900" b="1" kern="0" dirty="0" smtClean="0">
                <a:ea typeface="Arial Unicode MS" pitchFamily="34" charset="-120"/>
                <a:cs typeface="Arial Unicode MS" pitchFamily="34" charset="-120"/>
              </a:rPr>
              <a:t>Improve</a:t>
            </a:r>
          </a:p>
        </p:txBody>
      </p:sp>
      <p:sp>
        <p:nvSpPr>
          <p:cNvPr id="32" name="圓角矩形 31"/>
          <p:cNvSpPr/>
          <p:nvPr/>
        </p:nvSpPr>
        <p:spPr>
          <a:xfrm>
            <a:off x="2931573" y="2624558"/>
            <a:ext cx="570125" cy="36000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900" b="1" kern="0" dirty="0" smtClean="0">
                <a:solidFill>
                  <a:schemeClr val="bg1"/>
                </a:solidFill>
                <a:ea typeface="Arial Unicode MS" pitchFamily="34" charset="-120"/>
                <a:cs typeface="Arial Unicode MS" pitchFamily="34" charset="-120"/>
              </a:rPr>
              <a:t>Kick-off</a:t>
            </a:r>
          </a:p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900" b="1" kern="0" dirty="0" smtClean="0">
                <a:solidFill>
                  <a:schemeClr val="bg1"/>
                </a:solidFill>
                <a:ea typeface="Arial Unicode MS" pitchFamily="34" charset="-120"/>
                <a:cs typeface="Arial Unicode MS" pitchFamily="34" charset="-120"/>
              </a:rPr>
              <a:t>Ratio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3612680" y="3772649"/>
            <a:ext cx="570125" cy="36000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t" hangingPunct="0">
              <a:spcBef>
                <a:spcPts val="0"/>
              </a:spcBef>
              <a:defRPr/>
            </a:pPr>
            <a:endParaRPr kumimoji="0" lang="en-US" altLang="zh-TW" sz="900" b="1" kern="0" dirty="0" smtClean="0">
              <a:solidFill>
                <a:schemeClr val="bg1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2939482" y="3235344"/>
            <a:ext cx="570125" cy="36000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900" b="1" kern="0" dirty="0" smtClean="0">
                <a:solidFill>
                  <a:schemeClr val="bg1"/>
                </a:solidFill>
                <a:ea typeface="Arial Unicode MS" pitchFamily="34" charset="-120"/>
                <a:cs typeface="Arial Unicode MS" pitchFamily="34" charset="-120"/>
              </a:rPr>
              <a:t>On-time</a:t>
            </a:r>
          </a:p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900" b="1" kern="0" dirty="0" smtClean="0">
                <a:solidFill>
                  <a:schemeClr val="bg1"/>
                </a:solidFill>
                <a:ea typeface="Arial Unicode MS" pitchFamily="34" charset="-120"/>
                <a:cs typeface="Arial Unicode MS" pitchFamily="34" charset="-120"/>
              </a:rPr>
              <a:t>Ratio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3593708" y="2190516"/>
            <a:ext cx="570125" cy="36000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900" b="1" kern="0" dirty="0" smtClean="0">
                <a:ea typeface="Arial Unicode MS" pitchFamily="34" charset="-120"/>
                <a:cs typeface="Arial Unicode MS" pitchFamily="34" charset="-120"/>
              </a:rPr>
              <a:t>Budget </a:t>
            </a:r>
          </a:p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900" b="1" kern="0" dirty="0" smtClean="0">
                <a:ea typeface="Arial Unicode MS" pitchFamily="34" charset="-120"/>
                <a:cs typeface="Arial Unicode MS" pitchFamily="34" charset="-120"/>
              </a:rPr>
              <a:t>Control</a:t>
            </a:r>
          </a:p>
        </p:txBody>
      </p:sp>
      <p:sp>
        <p:nvSpPr>
          <p:cNvPr id="36" name="圓角矩形 35"/>
          <p:cNvSpPr/>
          <p:nvPr/>
        </p:nvSpPr>
        <p:spPr>
          <a:xfrm>
            <a:off x="3612679" y="4336429"/>
            <a:ext cx="570125" cy="36000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900" b="1" kern="0" dirty="0" smtClean="0">
                <a:ea typeface="Arial Unicode MS" pitchFamily="34" charset="-120"/>
                <a:cs typeface="Arial Unicode MS" pitchFamily="34" charset="-120"/>
              </a:rPr>
              <a:t>Resource</a:t>
            </a:r>
          </a:p>
        </p:txBody>
      </p:sp>
      <p:sp>
        <p:nvSpPr>
          <p:cNvPr id="37" name="圓角矩形 36"/>
          <p:cNvSpPr/>
          <p:nvPr/>
        </p:nvSpPr>
        <p:spPr>
          <a:xfrm>
            <a:off x="2925698" y="2175188"/>
            <a:ext cx="576000" cy="36000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900" b="1" kern="0" dirty="0" smtClean="0">
                <a:ea typeface="Arial Unicode MS" pitchFamily="34" charset="-120"/>
                <a:cs typeface="Arial Unicode MS" pitchFamily="34" charset="-120"/>
              </a:rPr>
              <a:t>Schedule</a:t>
            </a:r>
          </a:p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900" b="1" kern="0" dirty="0" smtClean="0">
                <a:ea typeface="Arial Unicode MS" pitchFamily="34" charset="-120"/>
                <a:cs typeface="Arial Unicode MS" pitchFamily="34" charset="-120"/>
              </a:rPr>
              <a:t>Control</a:t>
            </a:r>
          </a:p>
        </p:txBody>
      </p:sp>
      <p:sp>
        <p:nvSpPr>
          <p:cNvPr id="38" name="矩形 37"/>
          <p:cNvSpPr/>
          <p:nvPr/>
        </p:nvSpPr>
        <p:spPr>
          <a:xfrm>
            <a:off x="4491964" y="1570192"/>
            <a:ext cx="2516527" cy="322562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tIns="0" bIns="0" anchor="t"/>
          <a:lstStyle/>
          <a:p>
            <a:pPr eaLnBrk="0" fontAlgn="t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zh-TW" altLang="en-US" sz="1200" b="1" kern="0" dirty="0"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zh-TW" altLang="en-US" sz="1200" b="1" kern="0" dirty="0" smtClean="0">
                <a:ea typeface="Arial Unicode MS" pitchFamily="34" charset="-120"/>
                <a:cs typeface="Arial Unicode MS" pitchFamily="34" charset="-120"/>
              </a:rPr>
              <a:t>   </a:t>
            </a:r>
            <a:r>
              <a:rPr kumimoji="0" lang="en-US" altLang="zh-TW" sz="1200" b="1" u="sng" kern="0" dirty="0" smtClean="0">
                <a:ea typeface="Arial Unicode MS" pitchFamily="34" charset="-120"/>
                <a:cs typeface="Arial Unicode MS" pitchFamily="34" charset="-120"/>
              </a:rPr>
              <a:t> </a:t>
            </a:r>
            <a:r>
              <a:rPr kumimoji="0" lang="zh-TW" altLang="en-US" sz="1200" b="1" u="sng" kern="0" dirty="0" smtClean="0">
                <a:ea typeface="Arial Unicode MS" pitchFamily="34" charset="-120"/>
                <a:cs typeface="Arial Unicode MS" pitchFamily="34" charset="-120"/>
              </a:rPr>
              <a:t>  </a:t>
            </a:r>
            <a:r>
              <a:rPr kumimoji="0" lang="en-US" altLang="zh-TW" sz="1200" b="1" u="sng" kern="0" dirty="0" smtClean="0">
                <a:ea typeface="Arial Unicode MS" pitchFamily="34" charset="-120"/>
                <a:cs typeface="Arial Unicode MS" pitchFamily="34" charset="-120"/>
              </a:rPr>
              <a:t>Technology Development</a:t>
            </a:r>
            <a:r>
              <a:rPr kumimoji="0" lang="zh-TW" altLang="en-US" sz="1200" b="1" u="sng" kern="0" dirty="0" smtClean="0">
                <a:ea typeface="Arial Unicode MS" pitchFamily="34" charset="-120"/>
                <a:cs typeface="Arial Unicode MS" pitchFamily="34" charset="-120"/>
              </a:rPr>
              <a:t>     </a:t>
            </a:r>
            <a:endParaRPr kumimoji="0" lang="zh-TW" altLang="en-US" sz="1200" b="1" u="sng" kern="0" dirty="0"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4604292" y="2647328"/>
            <a:ext cx="720000" cy="360000"/>
          </a:xfrm>
          <a:prstGeom prst="roundRect">
            <a:avLst/>
          </a:prstGeom>
          <a:solidFill>
            <a:srgbClr val="00B050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t" hangingPunct="0">
              <a:spcBef>
                <a:spcPts val="0"/>
              </a:spcBef>
            </a:pPr>
            <a:r>
              <a:rPr lang="en-US" altLang="zh-TW" sz="900" b="1" kern="0" dirty="0" smtClean="0">
                <a:solidFill>
                  <a:schemeClr val="bg1"/>
                </a:solidFill>
                <a:ea typeface="Arial Unicode MS" pitchFamily="34" charset="-120"/>
                <a:cs typeface="Arial Unicode MS" pitchFamily="34" charset="-120"/>
              </a:rPr>
              <a:t>Tech.</a:t>
            </a:r>
          </a:p>
          <a:p>
            <a:pPr algn="ctr" eaLnBrk="0" fontAlgn="t" hangingPunct="0">
              <a:spcBef>
                <a:spcPts val="0"/>
              </a:spcBef>
            </a:pPr>
            <a:r>
              <a:rPr lang="en-US" altLang="zh-TW" sz="900" b="1" kern="0" dirty="0" smtClean="0">
                <a:solidFill>
                  <a:schemeClr val="bg1"/>
                </a:solidFill>
                <a:ea typeface="Arial Unicode MS" pitchFamily="34" charset="-120"/>
                <a:cs typeface="Arial Unicode MS" pitchFamily="34" charset="-120"/>
              </a:rPr>
              <a:t>Roadmap</a:t>
            </a:r>
            <a:endParaRPr lang="en-US" altLang="zh-TW" sz="900" b="1" kern="0" dirty="0">
              <a:solidFill>
                <a:schemeClr val="bg1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5417129" y="2203647"/>
            <a:ext cx="720000" cy="360000"/>
          </a:xfrm>
          <a:prstGeom prst="roundRect">
            <a:avLst/>
          </a:prstGeom>
          <a:solidFill>
            <a:srgbClr val="00B050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t" hangingPunct="0">
              <a:spcBef>
                <a:spcPts val="0"/>
              </a:spcBef>
              <a:defRPr/>
            </a:pPr>
            <a:r>
              <a:rPr lang="en-US" altLang="zh-TW" sz="900" kern="0" dirty="0" smtClean="0">
                <a:solidFill>
                  <a:schemeClr val="bg1"/>
                </a:solidFill>
                <a:ea typeface="Arial Unicode MS" pitchFamily="34" charset="-120"/>
                <a:cs typeface="Arial Unicode MS" pitchFamily="34" charset="-120"/>
              </a:rPr>
              <a:t>IP</a:t>
            </a:r>
            <a:r>
              <a:rPr lang="zh-TW" altLang="en-US" sz="900" kern="0" dirty="0" smtClean="0">
                <a:solidFill>
                  <a:schemeClr val="bg1"/>
                </a:solidFill>
                <a:ea typeface="Arial Unicode MS" pitchFamily="34" charset="-120"/>
                <a:cs typeface="Arial Unicode MS" pitchFamily="34" charset="-120"/>
              </a:rPr>
              <a:t>判</a:t>
            </a:r>
            <a:r>
              <a:rPr lang="zh-TW" altLang="en-US" sz="900" kern="0" dirty="0">
                <a:solidFill>
                  <a:schemeClr val="bg1"/>
                </a:solidFill>
                <a:ea typeface="Arial Unicode MS" pitchFamily="34" charset="-120"/>
                <a:cs typeface="Arial Unicode MS" pitchFamily="34" charset="-120"/>
              </a:rPr>
              <a:t>讀</a:t>
            </a:r>
            <a:endParaRPr lang="en-US" altLang="zh-TW" sz="900" kern="0" dirty="0">
              <a:solidFill>
                <a:schemeClr val="bg1"/>
              </a:solidFill>
              <a:ea typeface="Arial Unicode MS" pitchFamily="34" charset="-120"/>
              <a:cs typeface="Arial Unicode MS" pitchFamily="34" charset="-120"/>
            </a:endParaRPr>
          </a:p>
          <a:p>
            <a:pPr algn="ctr" eaLnBrk="0" fontAlgn="t" hangingPunct="0">
              <a:spcBef>
                <a:spcPts val="0"/>
              </a:spcBef>
              <a:defRPr/>
            </a:pPr>
            <a:r>
              <a:rPr lang="en-US" altLang="zh-TW" sz="900" kern="0" dirty="0">
                <a:solidFill>
                  <a:schemeClr val="bg1"/>
                </a:solidFill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zh-TW" altLang="en-US" sz="900" kern="0" dirty="0">
                <a:solidFill>
                  <a:schemeClr val="bg1"/>
                </a:solidFill>
                <a:ea typeface="Arial Unicode MS" pitchFamily="34" charset="-120"/>
                <a:cs typeface="Arial Unicode MS" pitchFamily="34" charset="-120"/>
              </a:rPr>
              <a:t>知識圖譜</a:t>
            </a:r>
            <a:r>
              <a:rPr lang="en-US" altLang="zh-TW" sz="900" kern="0" dirty="0">
                <a:solidFill>
                  <a:schemeClr val="bg1"/>
                </a:solidFill>
                <a:ea typeface="Arial Unicode MS" pitchFamily="34" charset="-120"/>
                <a:cs typeface="Arial Unicode MS" pitchFamily="34" charset="-120"/>
              </a:rPr>
              <a:t>)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6199207" y="3082062"/>
            <a:ext cx="720000" cy="360000"/>
          </a:xfrm>
          <a:prstGeom prst="roundRect">
            <a:avLst/>
          </a:prstGeom>
          <a:solidFill>
            <a:srgbClr val="00B050"/>
          </a:solidFill>
          <a:ln w="12700">
            <a:solidFill>
              <a:srgbClr val="FF0000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t" hangingPunct="0">
              <a:spcBef>
                <a:spcPts val="0"/>
              </a:spcBef>
              <a:defRPr/>
            </a:pPr>
            <a:r>
              <a:rPr lang="zh-TW" altLang="en-US" sz="900" kern="0" dirty="0" smtClean="0">
                <a:ea typeface="Arial Unicode MS" pitchFamily="34" charset="-120"/>
                <a:cs typeface="Arial Unicode MS" pitchFamily="34" charset="-120"/>
              </a:rPr>
              <a:t>產品</a:t>
            </a:r>
            <a:endParaRPr lang="en-US" altLang="zh-TW" sz="900" kern="0" dirty="0" smtClean="0">
              <a:ea typeface="Arial Unicode MS" pitchFamily="34" charset="-120"/>
              <a:cs typeface="Arial Unicode MS" pitchFamily="34" charset="-120"/>
            </a:endParaRPr>
          </a:p>
          <a:p>
            <a:pPr algn="ctr" eaLnBrk="0" fontAlgn="t" hangingPunct="0">
              <a:spcBef>
                <a:spcPts val="0"/>
              </a:spcBef>
              <a:defRPr/>
            </a:pPr>
            <a:r>
              <a:rPr lang="zh-TW" altLang="en-US" sz="900" kern="0" dirty="0" smtClean="0">
                <a:ea typeface="Arial Unicode MS" pitchFamily="34" charset="-120"/>
                <a:cs typeface="Arial Unicode MS" pitchFamily="34" charset="-120"/>
              </a:rPr>
              <a:t>設計</a:t>
            </a:r>
            <a:r>
              <a:rPr lang="zh-TW" altLang="en-US" sz="900" kern="0" dirty="0">
                <a:ea typeface="Arial Unicode MS" pitchFamily="34" charset="-120"/>
                <a:cs typeface="Arial Unicode MS" pitchFamily="34" charset="-120"/>
              </a:rPr>
              <a:t>輔助</a:t>
            </a:r>
            <a:endParaRPr lang="en-US" altLang="zh-TW" sz="900" kern="0" dirty="0"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2" name="圓角矩形 41"/>
          <p:cNvSpPr/>
          <p:nvPr/>
        </p:nvSpPr>
        <p:spPr>
          <a:xfrm>
            <a:off x="6205551" y="3479821"/>
            <a:ext cx="720000" cy="36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t" hangingPunct="0">
              <a:spcBef>
                <a:spcPts val="0"/>
              </a:spcBef>
              <a:defRPr/>
            </a:pPr>
            <a:r>
              <a:rPr lang="zh-TW" altLang="en-US" sz="900" kern="0" dirty="0" smtClean="0">
                <a:solidFill>
                  <a:schemeClr val="bg1"/>
                </a:solidFill>
                <a:ea typeface="Arial Unicode MS" pitchFamily="34" charset="-120"/>
                <a:cs typeface="Arial Unicode MS" pitchFamily="34" charset="-120"/>
              </a:rPr>
              <a:t>智慧材料</a:t>
            </a:r>
            <a:endParaRPr lang="en-US" altLang="zh-TW" sz="900" kern="0" dirty="0" smtClean="0">
              <a:solidFill>
                <a:schemeClr val="bg1"/>
              </a:solidFill>
              <a:ea typeface="Arial Unicode MS" pitchFamily="34" charset="-120"/>
              <a:cs typeface="Arial Unicode MS" pitchFamily="34" charset="-120"/>
            </a:endParaRPr>
          </a:p>
          <a:p>
            <a:pPr algn="ctr" eaLnBrk="0" fontAlgn="t" hangingPunct="0">
              <a:spcBef>
                <a:spcPts val="0"/>
              </a:spcBef>
              <a:defRPr/>
            </a:pPr>
            <a:r>
              <a:rPr lang="zh-TW" altLang="en-US" sz="900" kern="0" dirty="0" smtClean="0">
                <a:solidFill>
                  <a:schemeClr val="bg1"/>
                </a:solidFill>
                <a:ea typeface="Arial Unicode MS" pitchFamily="34" charset="-120"/>
                <a:cs typeface="Arial Unicode MS" pitchFamily="34" charset="-120"/>
              </a:rPr>
              <a:t>挑選</a:t>
            </a:r>
            <a:endParaRPr lang="en-US" altLang="zh-TW" sz="900" kern="0" dirty="0">
              <a:solidFill>
                <a:schemeClr val="bg1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416425" y="4299214"/>
            <a:ext cx="720000" cy="360000"/>
          </a:xfrm>
          <a:prstGeom prst="roundRect">
            <a:avLst/>
          </a:prstGeom>
          <a:solidFill>
            <a:srgbClr val="00B050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t" hangingPunct="0">
              <a:spcBef>
                <a:spcPts val="0"/>
              </a:spcBef>
              <a:defRPr/>
            </a:pPr>
            <a:r>
              <a:rPr lang="en-US" altLang="zh-TW" sz="900" b="1" kern="0" dirty="0" smtClean="0">
                <a:ea typeface="Arial Unicode MS" pitchFamily="34" charset="-120"/>
                <a:cs typeface="Arial Unicode MS" pitchFamily="34" charset="-120"/>
              </a:rPr>
              <a:t>FAE</a:t>
            </a:r>
            <a:r>
              <a:rPr kumimoji="0" lang="en-US" altLang="zh-TW" sz="900" b="1" kern="0" dirty="0" smtClean="0">
                <a:ea typeface="Arial Unicode MS" pitchFamily="34" charset="-120"/>
                <a:cs typeface="Arial Unicode MS" pitchFamily="34" charset="-120"/>
              </a:rPr>
              <a:t> </a:t>
            </a:r>
            <a:endParaRPr lang="en-US" altLang="zh-TW" sz="900" b="1" kern="0" dirty="0">
              <a:ea typeface="Arial Unicode MS" pitchFamily="34" charset="-120"/>
              <a:cs typeface="Arial Unicode MS" pitchFamily="34" charset="-120"/>
            </a:endParaRPr>
          </a:p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900" b="1" kern="0" dirty="0" smtClean="0">
                <a:ea typeface="Arial Unicode MS" pitchFamily="34" charset="-120"/>
                <a:cs typeface="Arial Unicode MS" pitchFamily="34" charset="-120"/>
              </a:rPr>
              <a:t>Improve</a:t>
            </a:r>
          </a:p>
        </p:txBody>
      </p:sp>
      <p:sp>
        <p:nvSpPr>
          <p:cNvPr id="44" name="圓角矩形 43"/>
          <p:cNvSpPr/>
          <p:nvPr/>
        </p:nvSpPr>
        <p:spPr>
          <a:xfrm>
            <a:off x="6198531" y="2655380"/>
            <a:ext cx="720000" cy="360000"/>
          </a:xfrm>
          <a:prstGeom prst="roundRect">
            <a:avLst/>
          </a:prstGeom>
          <a:solidFill>
            <a:srgbClr val="00B050"/>
          </a:solidFill>
          <a:ln w="12700">
            <a:solidFill>
              <a:srgbClr val="FF0000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t" hangingPunct="0">
              <a:spcBef>
                <a:spcPts val="0"/>
              </a:spcBef>
              <a:defRPr/>
            </a:pPr>
            <a:r>
              <a:rPr lang="zh-TW" altLang="en-US" sz="900" kern="0" dirty="0">
                <a:ea typeface="Arial Unicode MS" pitchFamily="34" charset="-120"/>
                <a:cs typeface="Arial Unicode MS" pitchFamily="34" charset="-120"/>
              </a:rPr>
              <a:t>光</a:t>
            </a:r>
            <a:r>
              <a:rPr lang="zh-TW" altLang="en-US" sz="900" kern="0" dirty="0" smtClean="0">
                <a:ea typeface="Arial Unicode MS" pitchFamily="34" charset="-120"/>
                <a:cs typeface="Arial Unicode MS" pitchFamily="34" charset="-120"/>
              </a:rPr>
              <a:t>阻材料</a:t>
            </a:r>
            <a:endParaRPr lang="en-US" altLang="zh-TW" sz="900" kern="0" dirty="0" smtClean="0">
              <a:ea typeface="Arial Unicode MS" pitchFamily="34" charset="-120"/>
              <a:cs typeface="Arial Unicode MS" pitchFamily="34" charset="-120"/>
            </a:endParaRPr>
          </a:p>
          <a:p>
            <a:pPr algn="ctr" eaLnBrk="0" fontAlgn="t" hangingPunct="0">
              <a:spcBef>
                <a:spcPts val="0"/>
              </a:spcBef>
              <a:defRPr/>
            </a:pPr>
            <a:r>
              <a:rPr lang="zh-TW" altLang="en-US" sz="900" kern="0" dirty="0" smtClean="0">
                <a:ea typeface="Arial Unicode MS" pitchFamily="34" charset="-120"/>
                <a:cs typeface="Arial Unicode MS" pitchFamily="34" charset="-120"/>
              </a:rPr>
              <a:t>大</a:t>
            </a:r>
            <a:r>
              <a:rPr lang="zh-TW" altLang="en-US" sz="900" kern="0" dirty="0">
                <a:ea typeface="Arial Unicode MS" pitchFamily="34" charset="-120"/>
                <a:cs typeface="Arial Unicode MS" pitchFamily="34" charset="-120"/>
              </a:rPr>
              <a:t>地圖</a:t>
            </a:r>
            <a:endParaRPr lang="en-US" altLang="zh-TW" sz="900" kern="0" dirty="0"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5" name="圓角矩形 44"/>
          <p:cNvSpPr/>
          <p:nvPr/>
        </p:nvSpPr>
        <p:spPr>
          <a:xfrm>
            <a:off x="4635381" y="3394307"/>
            <a:ext cx="720000" cy="360000"/>
          </a:xfrm>
          <a:prstGeom prst="roundRect">
            <a:avLst/>
          </a:prstGeom>
          <a:solidFill>
            <a:srgbClr val="00B050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t" hangingPunct="0">
              <a:spcBef>
                <a:spcPts val="0"/>
              </a:spcBef>
              <a:defRPr/>
            </a:pPr>
            <a:endParaRPr lang="en-US" altLang="zh-TW" sz="900" b="1" kern="0" dirty="0" smtClean="0">
              <a:solidFill>
                <a:schemeClr val="bg1"/>
              </a:solidFill>
              <a:ea typeface="Arial Unicode MS" pitchFamily="34" charset="-120"/>
              <a:cs typeface="Arial Unicode MS" pitchFamily="34" charset="-120"/>
            </a:endParaRPr>
          </a:p>
          <a:p>
            <a:pPr algn="ctr" eaLnBrk="0" fontAlgn="t" hangingPunct="0">
              <a:spcBef>
                <a:spcPts val="0"/>
              </a:spcBef>
              <a:defRPr/>
            </a:pPr>
            <a:r>
              <a:rPr lang="en-US" altLang="zh-TW" sz="900" b="1" kern="0" dirty="0" smtClean="0">
                <a:solidFill>
                  <a:schemeClr val="bg1"/>
                </a:solidFill>
                <a:ea typeface="Arial Unicode MS" pitchFamily="34" charset="-120"/>
                <a:cs typeface="Arial Unicode MS" pitchFamily="34" charset="-120"/>
              </a:rPr>
              <a:t>Design </a:t>
            </a:r>
            <a:r>
              <a:rPr lang="en-US" altLang="zh-TW" sz="900" b="1" kern="0" dirty="0">
                <a:solidFill>
                  <a:schemeClr val="bg1"/>
                </a:solidFill>
                <a:ea typeface="Arial Unicode MS" pitchFamily="34" charset="-120"/>
                <a:cs typeface="Arial Unicode MS" pitchFamily="34" charset="-120"/>
              </a:rPr>
              <a:t>Rule </a:t>
            </a:r>
          </a:p>
        </p:txBody>
      </p:sp>
      <p:sp>
        <p:nvSpPr>
          <p:cNvPr id="46" name="圓角矩形 45"/>
          <p:cNvSpPr/>
          <p:nvPr/>
        </p:nvSpPr>
        <p:spPr>
          <a:xfrm>
            <a:off x="4624444" y="3842820"/>
            <a:ext cx="720000" cy="360000"/>
          </a:xfrm>
          <a:prstGeom prst="roundRect">
            <a:avLst/>
          </a:prstGeom>
          <a:solidFill>
            <a:srgbClr val="00B050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t" hangingPunct="0">
              <a:spcBef>
                <a:spcPts val="0"/>
              </a:spcBef>
              <a:defRPr/>
            </a:pPr>
            <a:r>
              <a:rPr lang="en-US" altLang="zh-TW" sz="900" b="1" kern="0" dirty="0" smtClean="0">
                <a:solidFill>
                  <a:schemeClr val="bg1"/>
                </a:solidFill>
                <a:ea typeface="Arial Unicode MS" pitchFamily="34" charset="-120"/>
                <a:cs typeface="Arial Unicode MS" pitchFamily="34" charset="-120"/>
              </a:rPr>
              <a:t>Panel</a:t>
            </a:r>
          </a:p>
          <a:p>
            <a:pPr algn="ctr" eaLnBrk="0" fontAlgn="t" hangingPunct="0">
              <a:spcBef>
                <a:spcPts val="0"/>
              </a:spcBef>
              <a:defRPr/>
            </a:pPr>
            <a:r>
              <a:rPr lang="en-US" altLang="zh-TW" sz="900" b="1" kern="0" dirty="0" smtClean="0">
                <a:solidFill>
                  <a:schemeClr val="bg1"/>
                </a:solidFill>
                <a:ea typeface="Arial Unicode MS" pitchFamily="34" charset="-120"/>
                <a:cs typeface="Arial Unicode MS" pitchFamily="34" charset="-120"/>
              </a:rPr>
              <a:t>Design </a:t>
            </a:r>
            <a:r>
              <a:rPr lang="en-US" altLang="zh-TW" sz="900" b="1" kern="0" dirty="0">
                <a:solidFill>
                  <a:schemeClr val="bg1"/>
                </a:solidFill>
                <a:ea typeface="Arial Unicode MS" pitchFamily="34" charset="-120"/>
                <a:cs typeface="Arial Unicode MS" pitchFamily="34" charset="-120"/>
              </a:rPr>
              <a:t>Rule </a:t>
            </a:r>
          </a:p>
        </p:txBody>
      </p:sp>
      <p:sp>
        <p:nvSpPr>
          <p:cNvPr id="47" name="圓角矩形 46"/>
          <p:cNvSpPr/>
          <p:nvPr/>
        </p:nvSpPr>
        <p:spPr>
          <a:xfrm>
            <a:off x="4618156" y="4317475"/>
            <a:ext cx="720000" cy="360000"/>
          </a:xfrm>
          <a:prstGeom prst="roundRect">
            <a:avLst/>
          </a:prstGeom>
          <a:solidFill>
            <a:srgbClr val="00B050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t" hangingPunct="0">
              <a:spcBef>
                <a:spcPts val="0"/>
              </a:spcBef>
              <a:defRPr/>
            </a:pPr>
            <a:r>
              <a:rPr lang="en-US" altLang="zh-TW" sz="900" b="1" kern="0" dirty="0" smtClean="0">
                <a:solidFill>
                  <a:schemeClr val="bg1"/>
                </a:solidFill>
                <a:ea typeface="Arial Unicode MS" pitchFamily="34" charset="-120"/>
                <a:cs typeface="Arial Unicode MS" pitchFamily="34" charset="-120"/>
              </a:rPr>
              <a:t>Material</a:t>
            </a:r>
          </a:p>
          <a:p>
            <a:pPr algn="ctr" eaLnBrk="0" fontAlgn="t" hangingPunct="0">
              <a:spcBef>
                <a:spcPts val="0"/>
              </a:spcBef>
              <a:defRPr/>
            </a:pPr>
            <a:r>
              <a:rPr lang="en-US" altLang="zh-TW" sz="900" b="1" kern="0" dirty="0" smtClean="0">
                <a:solidFill>
                  <a:schemeClr val="bg1"/>
                </a:solidFill>
                <a:ea typeface="Arial Unicode MS" pitchFamily="34" charset="-120"/>
                <a:cs typeface="Arial Unicode MS" pitchFamily="34" charset="-120"/>
              </a:rPr>
              <a:t>Design </a:t>
            </a:r>
            <a:r>
              <a:rPr lang="en-US" altLang="zh-TW" sz="900" b="1" kern="0" dirty="0">
                <a:solidFill>
                  <a:schemeClr val="bg1"/>
                </a:solidFill>
                <a:ea typeface="Arial Unicode MS" pitchFamily="34" charset="-120"/>
                <a:cs typeface="Arial Unicode MS" pitchFamily="34" charset="-120"/>
              </a:rPr>
              <a:t>Rule </a:t>
            </a:r>
          </a:p>
        </p:txBody>
      </p:sp>
      <p:sp>
        <p:nvSpPr>
          <p:cNvPr id="48" name="圓角矩形 47"/>
          <p:cNvSpPr/>
          <p:nvPr/>
        </p:nvSpPr>
        <p:spPr>
          <a:xfrm>
            <a:off x="3591571" y="2639677"/>
            <a:ext cx="570125" cy="36000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900" b="1" kern="0" dirty="0" smtClean="0">
                <a:ea typeface="Arial Unicode MS" pitchFamily="34" charset="-120"/>
                <a:cs typeface="Arial Unicode MS" pitchFamily="34" charset="-120"/>
              </a:rPr>
              <a:t>Man</a:t>
            </a:r>
          </a:p>
          <a:p>
            <a:pPr algn="ctr" eaLnBrk="0" fontAlgn="t" hangingPunct="0">
              <a:spcBef>
                <a:spcPts val="0"/>
              </a:spcBef>
              <a:defRPr/>
            </a:pPr>
            <a:r>
              <a:rPr lang="en-US" altLang="zh-TW" sz="900" b="1" kern="0" dirty="0" smtClean="0">
                <a:ea typeface="Arial Unicode MS" pitchFamily="34" charset="-120"/>
                <a:cs typeface="Arial Unicode MS" pitchFamily="34" charset="-120"/>
              </a:rPr>
              <a:t>Power</a:t>
            </a:r>
            <a:endParaRPr kumimoji="0" lang="en-US" altLang="zh-TW" sz="900" b="1" kern="0" dirty="0" smtClean="0"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6198531" y="2193243"/>
            <a:ext cx="720000" cy="360000"/>
          </a:xfrm>
          <a:prstGeom prst="roundRect">
            <a:avLst/>
          </a:prstGeom>
          <a:solidFill>
            <a:srgbClr val="00B050"/>
          </a:solidFill>
          <a:ln w="12700">
            <a:solidFill>
              <a:srgbClr val="FF0000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t" hangingPunct="0">
              <a:spcBef>
                <a:spcPts val="0"/>
              </a:spcBef>
              <a:defRPr/>
            </a:pPr>
            <a:r>
              <a:rPr lang="en-US" altLang="zh-TW" sz="900" kern="0" dirty="0" smtClean="0">
                <a:ea typeface="Arial Unicode MS" pitchFamily="34" charset="-120"/>
                <a:cs typeface="Arial Unicode MS" pitchFamily="34" charset="-120"/>
              </a:rPr>
              <a:t>LC/PI</a:t>
            </a:r>
            <a:r>
              <a:rPr lang="zh-TW" altLang="en-US" sz="900" kern="0" dirty="0" smtClean="0">
                <a:ea typeface="Arial Unicode MS" pitchFamily="34" charset="-120"/>
                <a:cs typeface="Arial Unicode MS" pitchFamily="34" charset="-120"/>
              </a:rPr>
              <a:t>材料</a:t>
            </a:r>
            <a:endParaRPr lang="en-US" altLang="zh-TW" sz="900" kern="0" dirty="0" smtClean="0">
              <a:ea typeface="Arial Unicode MS" pitchFamily="34" charset="-120"/>
              <a:cs typeface="Arial Unicode MS" pitchFamily="34" charset="-120"/>
            </a:endParaRPr>
          </a:p>
          <a:p>
            <a:pPr algn="ctr" eaLnBrk="0" fontAlgn="t" hangingPunct="0">
              <a:spcBef>
                <a:spcPts val="0"/>
              </a:spcBef>
              <a:defRPr/>
            </a:pPr>
            <a:r>
              <a:rPr lang="zh-TW" altLang="en-US" sz="900" kern="0" dirty="0" smtClean="0">
                <a:ea typeface="Arial Unicode MS" pitchFamily="34" charset="-120"/>
                <a:cs typeface="Arial Unicode MS" pitchFamily="34" charset="-120"/>
              </a:rPr>
              <a:t>套餐大</a:t>
            </a:r>
            <a:r>
              <a:rPr lang="zh-TW" altLang="en-US" sz="900" kern="0" dirty="0">
                <a:ea typeface="Arial Unicode MS" pitchFamily="34" charset="-120"/>
                <a:cs typeface="Arial Unicode MS" pitchFamily="34" charset="-120"/>
              </a:rPr>
              <a:t>地圖</a:t>
            </a:r>
            <a:endParaRPr lang="en-US" altLang="zh-TW" sz="900" kern="0" dirty="0"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4602215" y="2191264"/>
            <a:ext cx="720000" cy="360000"/>
          </a:xfrm>
          <a:prstGeom prst="roundRect">
            <a:avLst/>
          </a:prstGeom>
          <a:solidFill>
            <a:srgbClr val="00B050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t" hangingPunct="0">
              <a:spcBef>
                <a:spcPts val="0"/>
              </a:spcBef>
            </a:pPr>
            <a:r>
              <a:rPr lang="zh-TW" altLang="en-US" sz="900" kern="0" dirty="0" smtClean="0">
                <a:solidFill>
                  <a:schemeClr val="bg1"/>
                </a:solidFill>
                <a:ea typeface="Arial Unicode MS" pitchFamily="34" charset="-120"/>
                <a:cs typeface="Arial Unicode MS" pitchFamily="34" charset="-120"/>
              </a:rPr>
              <a:t>前瞻</a:t>
            </a:r>
            <a:r>
              <a:rPr lang="zh-TW" altLang="en-US" sz="900" kern="0" dirty="0">
                <a:solidFill>
                  <a:schemeClr val="bg1"/>
                </a:solidFill>
                <a:ea typeface="Arial Unicode MS" pitchFamily="34" charset="-120"/>
                <a:cs typeface="Arial Unicode MS" pitchFamily="34" charset="-120"/>
              </a:rPr>
              <a:t>技術</a:t>
            </a:r>
            <a:endParaRPr lang="en-US" altLang="zh-TW" sz="900" kern="0" dirty="0" smtClean="0">
              <a:solidFill>
                <a:schemeClr val="bg1"/>
              </a:solidFill>
              <a:ea typeface="Arial Unicode MS" pitchFamily="34" charset="-120"/>
              <a:cs typeface="Arial Unicode MS" pitchFamily="34" charset="-120"/>
            </a:endParaRPr>
          </a:p>
          <a:p>
            <a:pPr algn="ctr" eaLnBrk="0" fontAlgn="t" hangingPunct="0">
              <a:spcBef>
                <a:spcPts val="0"/>
              </a:spcBef>
            </a:pPr>
            <a:r>
              <a:rPr lang="en-US" altLang="zh-TW" sz="900" b="1" kern="0" dirty="0" smtClean="0">
                <a:solidFill>
                  <a:schemeClr val="bg1"/>
                </a:solidFill>
                <a:ea typeface="Arial Unicode MS" pitchFamily="34" charset="-120"/>
                <a:cs typeface="Arial Unicode MS" pitchFamily="34" charset="-120"/>
              </a:rPr>
              <a:t>Roadmap</a:t>
            </a:r>
            <a:endParaRPr lang="en-US" altLang="zh-TW" sz="900" b="1" kern="0" dirty="0">
              <a:solidFill>
                <a:schemeClr val="bg1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1" name="圓角矩形 50"/>
          <p:cNvSpPr/>
          <p:nvPr/>
        </p:nvSpPr>
        <p:spPr>
          <a:xfrm>
            <a:off x="3612680" y="3239519"/>
            <a:ext cx="570125" cy="36000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900" b="1" kern="0" dirty="0" err="1" smtClean="0">
                <a:ea typeface="Arial Unicode MS" pitchFamily="34" charset="-120"/>
                <a:cs typeface="Arial Unicode MS" pitchFamily="34" charset="-120"/>
              </a:rPr>
              <a:t>Capex</a:t>
            </a:r>
            <a:endParaRPr kumimoji="0" lang="en-US" altLang="zh-TW" sz="900" b="1" kern="0" dirty="0" smtClean="0"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111233" y="1570192"/>
            <a:ext cx="1251932" cy="322562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tIns="0" bIns="0" anchor="t"/>
          <a:lstStyle/>
          <a:p>
            <a:pPr eaLnBrk="0" fontAlgn="t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kumimoji="0" lang="en-US" altLang="zh-TW" sz="1200" b="1" u="sng" kern="0" dirty="0" smtClean="0">
                <a:ea typeface="Arial Unicode MS" pitchFamily="34" charset="-120"/>
                <a:cs typeface="Arial Unicode MS" pitchFamily="34" charset="-120"/>
              </a:rPr>
              <a:t>Technical Market</a:t>
            </a:r>
            <a:endParaRPr kumimoji="0" lang="zh-TW" altLang="en-US" sz="1200" b="1" u="sng" kern="0" dirty="0"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7351674" y="3900275"/>
            <a:ext cx="720000" cy="360000"/>
          </a:xfrm>
          <a:prstGeom prst="roundRect">
            <a:avLst/>
          </a:prstGeom>
          <a:solidFill>
            <a:srgbClr val="FF5050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900" b="1" kern="0" dirty="0" smtClean="0">
                <a:solidFill>
                  <a:schemeClr val="bg1"/>
                </a:solidFill>
                <a:ea typeface="Arial Unicode MS" pitchFamily="34" charset="-120"/>
                <a:cs typeface="Arial Unicode MS" pitchFamily="34" charset="-120"/>
              </a:rPr>
              <a:t>Tech. Market</a:t>
            </a:r>
          </a:p>
          <a:p>
            <a:pPr algn="ctr" eaLnBrk="0" fontAlgn="t" hangingPunct="0">
              <a:spcBef>
                <a:spcPts val="0"/>
              </a:spcBef>
              <a:defRPr/>
            </a:pPr>
            <a:r>
              <a:rPr lang="en-US" altLang="zh-TW" sz="900" b="1" kern="0" dirty="0" smtClean="0">
                <a:solidFill>
                  <a:schemeClr val="bg1"/>
                </a:solidFill>
                <a:ea typeface="Arial Unicode MS" pitchFamily="34" charset="-120"/>
                <a:cs typeface="Arial Unicode MS" pitchFamily="34" charset="-120"/>
              </a:rPr>
              <a:t>Analysis</a:t>
            </a:r>
            <a:endParaRPr kumimoji="0" lang="en-US" altLang="zh-TW" sz="900" b="1" kern="0" dirty="0" smtClean="0">
              <a:solidFill>
                <a:schemeClr val="bg1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4" name="圓角矩形 53"/>
          <p:cNvSpPr/>
          <p:nvPr/>
        </p:nvSpPr>
        <p:spPr>
          <a:xfrm>
            <a:off x="7351674" y="4330791"/>
            <a:ext cx="720000" cy="360000"/>
          </a:xfrm>
          <a:prstGeom prst="roundRect">
            <a:avLst/>
          </a:prstGeom>
          <a:solidFill>
            <a:srgbClr val="FF5050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900" b="1" kern="0" dirty="0" smtClean="0">
                <a:ea typeface="Arial Unicode MS" pitchFamily="34" charset="-120"/>
                <a:cs typeface="Arial Unicode MS" pitchFamily="34" charset="-120"/>
              </a:rPr>
              <a:t>Market</a:t>
            </a:r>
          </a:p>
          <a:p>
            <a:pPr algn="ctr" eaLnBrk="0" fontAlgn="t" hangingPunct="0">
              <a:spcBef>
                <a:spcPts val="0"/>
              </a:spcBef>
              <a:defRPr/>
            </a:pPr>
            <a:r>
              <a:rPr lang="en-US" altLang="zh-TW" sz="900" b="1" kern="0" dirty="0" smtClean="0">
                <a:ea typeface="Arial Unicode MS" pitchFamily="34" charset="-120"/>
                <a:cs typeface="Arial Unicode MS" pitchFamily="34" charset="-120"/>
              </a:rPr>
              <a:t>Intelligence</a:t>
            </a:r>
            <a:endParaRPr kumimoji="0" lang="en-US" altLang="zh-TW" sz="900" b="1" kern="0" dirty="0" smtClean="0"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5" name="圓角矩形 54"/>
          <p:cNvSpPr/>
          <p:nvPr/>
        </p:nvSpPr>
        <p:spPr>
          <a:xfrm>
            <a:off x="7351674" y="2178207"/>
            <a:ext cx="720000" cy="360000"/>
          </a:xfrm>
          <a:prstGeom prst="roundRect">
            <a:avLst/>
          </a:prstGeom>
          <a:solidFill>
            <a:srgbClr val="FF5050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900" b="1" kern="0" dirty="0" smtClean="0">
                <a:ea typeface="Arial Unicode MS" pitchFamily="34" charset="-120"/>
                <a:cs typeface="Arial Unicode MS" pitchFamily="34" charset="-120"/>
              </a:rPr>
              <a:t>New Business</a:t>
            </a:r>
          </a:p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900" b="1" kern="0" dirty="0" smtClean="0">
                <a:ea typeface="Arial Unicode MS" pitchFamily="34" charset="-120"/>
                <a:cs typeface="Arial Unicode MS" pitchFamily="34" charset="-120"/>
              </a:rPr>
              <a:t> Model</a:t>
            </a:r>
          </a:p>
        </p:txBody>
      </p:sp>
      <p:sp>
        <p:nvSpPr>
          <p:cNvPr id="56" name="圓角矩形 55"/>
          <p:cNvSpPr/>
          <p:nvPr/>
        </p:nvSpPr>
        <p:spPr>
          <a:xfrm>
            <a:off x="7351674" y="3469758"/>
            <a:ext cx="720000" cy="360000"/>
          </a:xfrm>
          <a:prstGeom prst="roundRect">
            <a:avLst/>
          </a:prstGeom>
          <a:solidFill>
            <a:srgbClr val="FF5050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900" b="1" kern="0" dirty="0" smtClean="0">
                <a:ea typeface="Arial Unicode MS" pitchFamily="34" charset="-120"/>
                <a:cs typeface="Arial Unicode MS" pitchFamily="34" charset="-120"/>
              </a:rPr>
              <a:t>Competitor</a:t>
            </a:r>
          </a:p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900" b="1" kern="0" dirty="0" smtClean="0">
                <a:ea typeface="Arial Unicode MS" pitchFamily="34" charset="-120"/>
                <a:cs typeface="Arial Unicode MS" pitchFamily="34" charset="-120"/>
              </a:rPr>
              <a:t>Benchmark</a:t>
            </a:r>
          </a:p>
        </p:txBody>
      </p:sp>
      <p:sp>
        <p:nvSpPr>
          <p:cNvPr id="57" name="圓角矩形 56"/>
          <p:cNvSpPr/>
          <p:nvPr/>
        </p:nvSpPr>
        <p:spPr>
          <a:xfrm>
            <a:off x="7351674" y="2608724"/>
            <a:ext cx="720000" cy="360000"/>
          </a:xfrm>
          <a:prstGeom prst="roundRect">
            <a:avLst/>
          </a:prstGeom>
          <a:solidFill>
            <a:srgbClr val="FF5050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900" b="1" kern="0" dirty="0" smtClean="0">
                <a:ea typeface="Arial Unicode MS" pitchFamily="34" charset="-120"/>
                <a:cs typeface="Arial Unicode MS" pitchFamily="34" charset="-120"/>
              </a:rPr>
              <a:t>New Tech.</a:t>
            </a:r>
          </a:p>
          <a:p>
            <a:pPr algn="ctr" eaLnBrk="0" fontAlgn="t" hangingPunct="0">
              <a:spcBef>
                <a:spcPts val="0"/>
              </a:spcBef>
              <a:defRPr/>
            </a:pPr>
            <a:r>
              <a:rPr lang="en-US" altLang="zh-TW" sz="900" b="1" kern="0" dirty="0" smtClean="0">
                <a:ea typeface="Arial Unicode MS" pitchFamily="34" charset="-120"/>
                <a:cs typeface="Arial Unicode MS" pitchFamily="34" charset="-120"/>
              </a:rPr>
              <a:t>Track</a:t>
            </a:r>
            <a:endParaRPr kumimoji="0" lang="en-US" altLang="zh-TW" sz="900" b="1" kern="0" dirty="0" smtClean="0"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8" name="圓角矩形 57"/>
          <p:cNvSpPr/>
          <p:nvPr/>
        </p:nvSpPr>
        <p:spPr>
          <a:xfrm>
            <a:off x="7351674" y="3039241"/>
            <a:ext cx="720000" cy="360000"/>
          </a:xfrm>
          <a:prstGeom prst="roundRect">
            <a:avLst/>
          </a:prstGeom>
          <a:solidFill>
            <a:srgbClr val="FF5050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900" b="1" kern="0" dirty="0" smtClean="0">
                <a:ea typeface="Arial Unicode MS" pitchFamily="34" charset="-120"/>
                <a:cs typeface="Arial Unicode MS" pitchFamily="34" charset="-120"/>
              </a:rPr>
              <a:t>Competitor</a:t>
            </a:r>
          </a:p>
          <a:p>
            <a:pPr algn="ctr" eaLnBrk="0" fontAlgn="t" hangingPunct="0">
              <a:spcBef>
                <a:spcPts val="0"/>
              </a:spcBef>
              <a:defRPr/>
            </a:pPr>
            <a:r>
              <a:rPr kumimoji="0" lang="en-US" altLang="zh-TW" sz="900" b="1" kern="0" dirty="0" smtClean="0">
                <a:ea typeface="Arial Unicode MS" pitchFamily="34" charset="-120"/>
                <a:cs typeface="Arial Unicode MS" pitchFamily="34" charset="-120"/>
              </a:rPr>
              <a:t>Roadmap</a:t>
            </a:r>
          </a:p>
        </p:txBody>
      </p:sp>
      <p:grpSp>
        <p:nvGrpSpPr>
          <p:cNvPr id="59" name="群組 10"/>
          <p:cNvGrpSpPr/>
          <p:nvPr/>
        </p:nvGrpSpPr>
        <p:grpSpPr>
          <a:xfrm>
            <a:off x="-10862" y="1486513"/>
            <a:ext cx="2625929" cy="3465456"/>
            <a:chOff x="-215306" y="1145584"/>
            <a:chExt cx="3089037" cy="3378650"/>
          </a:xfrm>
        </p:grpSpPr>
        <p:grpSp>
          <p:nvGrpSpPr>
            <p:cNvPr id="60" name="组合 90"/>
            <p:cNvGrpSpPr/>
            <p:nvPr/>
          </p:nvGrpSpPr>
          <p:grpSpPr>
            <a:xfrm>
              <a:off x="-215306" y="2983157"/>
              <a:ext cx="3076006" cy="1541077"/>
              <a:chOff x="3258028" y="3190973"/>
              <a:chExt cx="2632002" cy="1318224"/>
            </a:xfrm>
            <a:effectLst/>
          </p:grpSpPr>
          <p:sp>
            <p:nvSpPr>
              <p:cNvPr id="71" name="等腰三角形 8"/>
              <p:cNvSpPr/>
              <p:nvPr/>
            </p:nvSpPr>
            <p:spPr>
              <a:xfrm>
                <a:off x="3258028" y="3443967"/>
                <a:ext cx="1808600" cy="1060752"/>
              </a:xfrm>
              <a:custGeom>
                <a:avLst/>
                <a:gdLst>
                  <a:gd name="connsiteX0" fmla="*/ 0 w 1059170"/>
                  <a:gd name="connsiteY0" fmla="*/ 792088 h 792088"/>
                  <a:gd name="connsiteX1" fmla="*/ 529585 w 1059170"/>
                  <a:gd name="connsiteY1" fmla="*/ 0 h 792088"/>
                  <a:gd name="connsiteX2" fmla="*/ 1059170 w 1059170"/>
                  <a:gd name="connsiteY2" fmla="*/ 792088 h 792088"/>
                  <a:gd name="connsiteX3" fmla="*/ 0 w 1059170"/>
                  <a:gd name="connsiteY3" fmla="*/ 792088 h 792088"/>
                  <a:gd name="connsiteX0-1" fmla="*/ 0 w 1818027"/>
                  <a:gd name="connsiteY0-2" fmla="*/ 810941 h 810941"/>
                  <a:gd name="connsiteX1-3" fmla="*/ 1288442 w 1818027"/>
                  <a:gd name="connsiteY1-4" fmla="*/ 0 h 810941"/>
                  <a:gd name="connsiteX2-5" fmla="*/ 1818027 w 1818027"/>
                  <a:gd name="connsiteY2-6" fmla="*/ 792088 h 810941"/>
                  <a:gd name="connsiteX3-7" fmla="*/ 0 w 1818027"/>
                  <a:gd name="connsiteY3-8" fmla="*/ 810941 h 810941"/>
                  <a:gd name="connsiteX0-9" fmla="*/ 0 w 1818027"/>
                  <a:gd name="connsiteY0-10" fmla="*/ 730813 h 730813"/>
                  <a:gd name="connsiteX1-11" fmla="*/ 383469 w 1818027"/>
                  <a:gd name="connsiteY1-12" fmla="*/ 0 h 730813"/>
                  <a:gd name="connsiteX2-13" fmla="*/ 1818027 w 1818027"/>
                  <a:gd name="connsiteY2-14" fmla="*/ 711960 h 730813"/>
                  <a:gd name="connsiteX3-15" fmla="*/ 0 w 1818027"/>
                  <a:gd name="connsiteY3-16" fmla="*/ 730813 h 730813"/>
                  <a:gd name="connsiteX0-17" fmla="*/ 0 w 1808600"/>
                  <a:gd name="connsiteY0-18" fmla="*/ 730813 h 1060752"/>
                  <a:gd name="connsiteX1-19" fmla="*/ 383469 w 1808600"/>
                  <a:gd name="connsiteY1-20" fmla="*/ 0 h 1060752"/>
                  <a:gd name="connsiteX2-21" fmla="*/ 1808600 w 1808600"/>
                  <a:gd name="connsiteY2-22" fmla="*/ 1060752 h 1060752"/>
                  <a:gd name="connsiteX3-23" fmla="*/ 0 w 1808600"/>
                  <a:gd name="connsiteY3-24" fmla="*/ 730813 h 1060752"/>
                  <a:gd name="connsiteX0-25" fmla="*/ 0 w 1808600"/>
                  <a:gd name="connsiteY0-26" fmla="*/ 730813 h 1060752"/>
                  <a:gd name="connsiteX1-27" fmla="*/ 397609 w 1808600"/>
                  <a:gd name="connsiteY1-28" fmla="*/ 0 h 1060752"/>
                  <a:gd name="connsiteX2-29" fmla="*/ 1808600 w 1808600"/>
                  <a:gd name="connsiteY2-30" fmla="*/ 1060752 h 1060752"/>
                  <a:gd name="connsiteX3-31" fmla="*/ 0 w 1808600"/>
                  <a:gd name="connsiteY3-32" fmla="*/ 730813 h 1060752"/>
                  <a:gd name="connsiteX0-33" fmla="*/ 0 w 1808600"/>
                  <a:gd name="connsiteY0-34" fmla="*/ 730813 h 1060752"/>
                  <a:gd name="connsiteX1-35" fmla="*/ 388182 w 1808600"/>
                  <a:gd name="connsiteY1-36" fmla="*/ 0 h 1060752"/>
                  <a:gd name="connsiteX2-37" fmla="*/ 1808600 w 1808600"/>
                  <a:gd name="connsiteY2-38" fmla="*/ 1060752 h 1060752"/>
                  <a:gd name="connsiteX3-39" fmla="*/ 0 w 1808600"/>
                  <a:gd name="connsiteY3-40" fmla="*/ 730813 h 106075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808600" h="1060752">
                    <a:moveTo>
                      <a:pt x="0" y="730813"/>
                    </a:moveTo>
                    <a:lnTo>
                      <a:pt x="388182" y="0"/>
                    </a:lnTo>
                    <a:lnTo>
                      <a:pt x="1808600" y="1060752"/>
                    </a:lnTo>
                    <a:lnTo>
                      <a:pt x="0" y="730813"/>
                    </a:lnTo>
                    <a:close/>
                  </a:path>
                </a:pathLst>
              </a:custGeom>
              <a:solidFill>
                <a:srgbClr val="1C75BC"/>
              </a:soli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等腰三角形 8"/>
              <p:cNvSpPr/>
              <p:nvPr/>
            </p:nvSpPr>
            <p:spPr>
              <a:xfrm>
                <a:off x="3647050" y="3190973"/>
                <a:ext cx="2242980" cy="1318224"/>
              </a:xfrm>
              <a:custGeom>
                <a:avLst/>
                <a:gdLst>
                  <a:gd name="connsiteX0" fmla="*/ 0 w 1059170"/>
                  <a:gd name="connsiteY0" fmla="*/ 792088 h 792088"/>
                  <a:gd name="connsiteX1" fmla="*/ 529585 w 1059170"/>
                  <a:gd name="connsiteY1" fmla="*/ 0 h 792088"/>
                  <a:gd name="connsiteX2" fmla="*/ 1059170 w 1059170"/>
                  <a:gd name="connsiteY2" fmla="*/ 792088 h 792088"/>
                  <a:gd name="connsiteX3" fmla="*/ 0 w 1059170"/>
                  <a:gd name="connsiteY3" fmla="*/ 792088 h 792088"/>
                  <a:gd name="connsiteX0-1" fmla="*/ 0 w 1818027"/>
                  <a:gd name="connsiteY0-2" fmla="*/ 810941 h 810941"/>
                  <a:gd name="connsiteX1-3" fmla="*/ 1288442 w 1818027"/>
                  <a:gd name="connsiteY1-4" fmla="*/ 0 h 810941"/>
                  <a:gd name="connsiteX2-5" fmla="*/ 1818027 w 1818027"/>
                  <a:gd name="connsiteY2-6" fmla="*/ 792088 h 810941"/>
                  <a:gd name="connsiteX3-7" fmla="*/ 0 w 1818027"/>
                  <a:gd name="connsiteY3-8" fmla="*/ 810941 h 810941"/>
                  <a:gd name="connsiteX0-9" fmla="*/ 0 w 1818027"/>
                  <a:gd name="connsiteY0-10" fmla="*/ 730813 h 730813"/>
                  <a:gd name="connsiteX1-11" fmla="*/ 383469 w 1818027"/>
                  <a:gd name="connsiteY1-12" fmla="*/ 0 h 730813"/>
                  <a:gd name="connsiteX2-13" fmla="*/ 1818027 w 1818027"/>
                  <a:gd name="connsiteY2-14" fmla="*/ 711960 h 730813"/>
                  <a:gd name="connsiteX3-15" fmla="*/ 0 w 1818027"/>
                  <a:gd name="connsiteY3-16" fmla="*/ 730813 h 730813"/>
                  <a:gd name="connsiteX0-17" fmla="*/ 0 w 1808600"/>
                  <a:gd name="connsiteY0-18" fmla="*/ 730813 h 1060752"/>
                  <a:gd name="connsiteX1-19" fmla="*/ 383469 w 1808600"/>
                  <a:gd name="connsiteY1-20" fmla="*/ 0 h 1060752"/>
                  <a:gd name="connsiteX2-21" fmla="*/ 1808600 w 1808600"/>
                  <a:gd name="connsiteY2-22" fmla="*/ 1060752 h 1060752"/>
                  <a:gd name="connsiteX3-23" fmla="*/ 0 w 1808600"/>
                  <a:gd name="connsiteY3-24" fmla="*/ 730813 h 1060752"/>
                  <a:gd name="connsiteX0-25" fmla="*/ 0 w 1808600"/>
                  <a:gd name="connsiteY0-26" fmla="*/ 730813 h 1060752"/>
                  <a:gd name="connsiteX1-27" fmla="*/ 397609 w 1808600"/>
                  <a:gd name="connsiteY1-28" fmla="*/ 0 h 1060752"/>
                  <a:gd name="connsiteX2-29" fmla="*/ 1808600 w 1808600"/>
                  <a:gd name="connsiteY2-30" fmla="*/ 1060752 h 1060752"/>
                  <a:gd name="connsiteX3-31" fmla="*/ 0 w 1808600"/>
                  <a:gd name="connsiteY3-32" fmla="*/ 730813 h 1060752"/>
                  <a:gd name="connsiteX0-33" fmla="*/ 0 w 1808600"/>
                  <a:gd name="connsiteY0-34" fmla="*/ 730813 h 1060752"/>
                  <a:gd name="connsiteX1-35" fmla="*/ 388182 w 1808600"/>
                  <a:gd name="connsiteY1-36" fmla="*/ 0 h 1060752"/>
                  <a:gd name="connsiteX2-37" fmla="*/ 1808600 w 1808600"/>
                  <a:gd name="connsiteY2-38" fmla="*/ 1060752 h 1060752"/>
                  <a:gd name="connsiteX3-39" fmla="*/ 0 w 1808600"/>
                  <a:gd name="connsiteY3-40" fmla="*/ 730813 h 1060752"/>
                  <a:gd name="connsiteX0-41" fmla="*/ 0 w 2690006"/>
                  <a:gd name="connsiteY0-42" fmla="*/ 0 h 1107650"/>
                  <a:gd name="connsiteX1-43" fmla="*/ 1269588 w 2690006"/>
                  <a:gd name="connsiteY1-44" fmla="*/ 46898 h 1107650"/>
                  <a:gd name="connsiteX2-45" fmla="*/ 2690006 w 2690006"/>
                  <a:gd name="connsiteY2-46" fmla="*/ 1107650 h 1107650"/>
                  <a:gd name="connsiteX3-47" fmla="*/ 0 w 2690006"/>
                  <a:gd name="connsiteY3-48" fmla="*/ 0 h 1107650"/>
                  <a:gd name="connsiteX0-49" fmla="*/ 0 w 2798414"/>
                  <a:gd name="connsiteY0-50" fmla="*/ 0 h 1131217"/>
                  <a:gd name="connsiteX1-51" fmla="*/ 1377996 w 2798414"/>
                  <a:gd name="connsiteY1-52" fmla="*/ 70465 h 1131217"/>
                  <a:gd name="connsiteX2-53" fmla="*/ 2798414 w 2798414"/>
                  <a:gd name="connsiteY2-54" fmla="*/ 1131217 h 1131217"/>
                  <a:gd name="connsiteX3-55" fmla="*/ 0 w 2798414"/>
                  <a:gd name="connsiteY3-56" fmla="*/ 0 h 1131217"/>
                  <a:gd name="connsiteX0-57" fmla="*/ 0 w 1417387"/>
                  <a:gd name="connsiteY0-58" fmla="*/ 0 h 1065230"/>
                  <a:gd name="connsiteX1-59" fmla="*/ 1377996 w 1417387"/>
                  <a:gd name="connsiteY1-60" fmla="*/ 70465 h 1065230"/>
                  <a:gd name="connsiteX2-61" fmla="*/ 1417387 w 1417387"/>
                  <a:gd name="connsiteY2-62" fmla="*/ 1065230 h 1065230"/>
                  <a:gd name="connsiteX3-63" fmla="*/ 0 w 1417387"/>
                  <a:gd name="connsiteY3-64" fmla="*/ 0 h 1065230"/>
                  <a:gd name="connsiteX0-65" fmla="*/ 0 w 2245262"/>
                  <a:gd name="connsiteY0-66" fmla="*/ 0 h 1065230"/>
                  <a:gd name="connsiteX1-67" fmla="*/ 2245262 w 2245262"/>
                  <a:gd name="connsiteY1-68" fmla="*/ 456964 h 1065230"/>
                  <a:gd name="connsiteX2-69" fmla="*/ 1417387 w 2245262"/>
                  <a:gd name="connsiteY2-70" fmla="*/ 1065230 h 1065230"/>
                  <a:gd name="connsiteX3-71" fmla="*/ 0 w 2245262"/>
                  <a:gd name="connsiteY3-72" fmla="*/ 0 h 1065230"/>
                  <a:gd name="connsiteX0-73" fmla="*/ 0 w 1495831"/>
                  <a:gd name="connsiteY0-74" fmla="*/ 250047 h 1315277"/>
                  <a:gd name="connsiteX1-75" fmla="*/ 1495831 w 1495831"/>
                  <a:gd name="connsiteY1-76" fmla="*/ 0 h 1315277"/>
                  <a:gd name="connsiteX2-77" fmla="*/ 1417387 w 1495831"/>
                  <a:gd name="connsiteY2-78" fmla="*/ 1315277 h 1315277"/>
                  <a:gd name="connsiteX3-79" fmla="*/ 0 w 1495831"/>
                  <a:gd name="connsiteY3-80" fmla="*/ 250047 h 1315277"/>
                  <a:gd name="connsiteX0-81" fmla="*/ 0 w 2235836"/>
                  <a:gd name="connsiteY0-82" fmla="*/ 0 h 1065230"/>
                  <a:gd name="connsiteX1-83" fmla="*/ 2235836 w 2235836"/>
                  <a:gd name="connsiteY1-84" fmla="*/ 456964 h 1065230"/>
                  <a:gd name="connsiteX2-85" fmla="*/ 1417387 w 2235836"/>
                  <a:gd name="connsiteY2-86" fmla="*/ 1065230 h 1065230"/>
                  <a:gd name="connsiteX3-87" fmla="*/ 0 w 2235836"/>
                  <a:gd name="connsiteY3-88" fmla="*/ 0 h 1065230"/>
                  <a:gd name="connsiteX0-89" fmla="*/ 0 w 2235836"/>
                  <a:gd name="connsiteY0-90" fmla="*/ 159874 h 1225104"/>
                  <a:gd name="connsiteX1-91" fmla="*/ 1068635 w 2235836"/>
                  <a:gd name="connsiteY1-92" fmla="*/ 10575 h 1225104"/>
                  <a:gd name="connsiteX2-93" fmla="*/ 2235836 w 2235836"/>
                  <a:gd name="connsiteY2-94" fmla="*/ 616838 h 1225104"/>
                  <a:gd name="connsiteX3-95" fmla="*/ 1417387 w 2235836"/>
                  <a:gd name="connsiteY3-96" fmla="*/ 1225104 h 1225104"/>
                  <a:gd name="connsiteX4" fmla="*/ 0 w 2235836"/>
                  <a:gd name="connsiteY4" fmla="*/ 159874 h 1225104"/>
                  <a:gd name="connsiteX0-97" fmla="*/ 0 w 2235836"/>
                  <a:gd name="connsiteY0-98" fmla="*/ 149299 h 1214529"/>
                  <a:gd name="connsiteX1-99" fmla="*/ 1068635 w 2235836"/>
                  <a:gd name="connsiteY1-100" fmla="*/ 0 h 1214529"/>
                  <a:gd name="connsiteX2-101" fmla="*/ 2235836 w 2235836"/>
                  <a:gd name="connsiteY2-102" fmla="*/ 606263 h 1214529"/>
                  <a:gd name="connsiteX3-103" fmla="*/ 1417387 w 2235836"/>
                  <a:gd name="connsiteY3-104" fmla="*/ 1214529 h 1214529"/>
                  <a:gd name="connsiteX4-105" fmla="*/ 0 w 2235836"/>
                  <a:gd name="connsiteY4-106" fmla="*/ 149299 h 1214529"/>
                  <a:gd name="connsiteX0-107" fmla="*/ 0 w 2235836"/>
                  <a:gd name="connsiteY0-108" fmla="*/ 149299 h 1214529"/>
                  <a:gd name="connsiteX1-109" fmla="*/ 1068635 w 2235836"/>
                  <a:gd name="connsiteY1-110" fmla="*/ 0 h 1214529"/>
                  <a:gd name="connsiteX2-111" fmla="*/ 2235836 w 2235836"/>
                  <a:gd name="connsiteY2-112" fmla="*/ 606263 h 1214529"/>
                  <a:gd name="connsiteX3-113" fmla="*/ 1417387 w 2235836"/>
                  <a:gd name="connsiteY3-114" fmla="*/ 1214529 h 1214529"/>
                  <a:gd name="connsiteX4-115" fmla="*/ 0 w 2235836"/>
                  <a:gd name="connsiteY4-116" fmla="*/ 149299 h 1214529"/>
                  <a:gd name="connsiteX0-117" fmla="*/ 0 w 2235836"/>
                  <a:gd name="connsiteY0-118" fmla="*/ 182293 h 1247523"/>
                  <a:gd name="connsiteX1-119" fmla="*/ 979081 w 2235836"/>
                  <a:gd name="connsiteY1-120" fmla="*/ 0 h 1247523"/>
                  <a:gd name="connsiteX2-121" fmla="*/ 2235836 w 2235836"/>
                  <a:gd name="connsiteY2-122" fmla="*/ 639257 h 1247523"/>
                  <a:gd name="connsiteX3-123" fmla="*/ 1417387 w 2235836"/>
                  <a:gd name="connsiteY3-124" fmla="*/ 1247523 h 1247523"/>
                  <a:gd name="connsiteX4-125" fmla="*/ 0 w 2235836"/>
                  <a:gd name="connsiteY4-126" fmla="*/ 182293 h 1247523"/>
                  <a:gd name="connsiteX0-127" fmla="*/ 0 w 2235836"/>
                  <a:gd name="connsiteY0-128" fmla="*/ 224713 h 1289943"/>
                  <a:gd name="connsiteX1-129" fmla="*/ 913093 w 2235836"/>
                  <a:gd name="connsiteY1-130" fmla="*/ 0 h 1289943"/>
                  <a:gd name="connsiteX2-131" fmla="*/ 2235836 w 2235836"/>
                  <a:gd name="connsiteY2-132" fmla="*/ 681677 h 1289943"/>
                  <a:gd name="connsiteX3-133" fmla="*/ 1417387 w 2235836"/>
                  <a:gd name="connsiteY3-134" fmla="*/ 1289943 h 1289943"/>
                  <a:gd name="connsiteX4-135" fmla="*/ 0 w 2235836"/>
                  <a:gd name="connsiteY4-136" fmla="*/ 224713 h 1289943"/>
                  <a:gd name="connsiteX0-137" fmla="*/ 0 w 2235836"/>
                  <a:gd name="connsiteY0-138" fmla="*/ 252994 h 1318224"/>
                  <a:gd name="connsiteX1-139" fmla="*/ 766978 w 2235836"/>
                  <a:gd name="connsiteY1-140" fmla="*/ 0 h 1318224"/>
                  <a:gd name="connsiteX2-141" fmla="*/ 2235836 w 2235836"/>
                  <a:gd name="connsiteY2-142" fmla="*/ 709958 h 1318224"/>
                  <a:gd name="connsiteX3-143" fmla="*/ 1417387 w 2235836"/>
                  <a:gd name="connsiteY3-144" fmla="*/ 1318224 h 1318224"/>
                  <a:gd name="connsiteX4-145" fmla="*/ 0 w 2235836"/>
                  <a:gd name="connsiteY4-146" fmla="*/ 252994 h 1318224"/>
                  <a:gd name="connsiteX0-147" fmla="*/ 0 w 2242980"/>
                  <a:gd name="connsiteY0-148" fmla="*/ 252994 h 1318224"/>
                  <a:gd name="connsiteX1-149" fmla="*/ 774122 w 2242980"/>
                  <a:gd name="connsiteY1-150" fmla="*/ 0 h 1318224"/>
                  <a:gd name="connsiteX2-151" fmla="*/ 2242980 w 2242980"/>
                  <a:gd name="connsiteY2-152" fmla="*/ 709958 h 1318224"/>
                  <a:gd name="connsiteX3-153" fmla="*/ 1424531 w 2242980"/>
                  <a:gd name="connsiteY3-154" fmla="*/ 1318224 h 1318224"/>
                  <a:gd name="connsiteX4-155" fmla="*/ 0 w 2242980"/>
                  <a:gd name="connsiteY4-156" fmla="*/ 252994 h 1318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105" y="connsiteY4-106"/>
                  </a:cxn>
                </a:cxnLst>
                <a:rect l="l" t="t" r="r" b="b"/>
                <a:pathLst>
                  <a:path w="2242980" h="1318224">
                    <a:moveTo>
                      <a:pt x="0" y="252994"/>
                    </a:moveTo>
                    <a:lnTo>
                      <a:pt x="774122" y="0"/>
                    </a:lnTo>
                    <a:lnTo>
                      <a:pt x="2242980" y="709958"/>
                    </a:lnTo>
                    <a:lnTo>
                      <a:pt x="1424531" y="1318224"/>
                    </a:lnTo>
                    <a:lnTo>
                      <a:pt x="0" y="252994"/>
                    </a:lnTo>
                    <a:close/>
                  </a:path>
                </a:pathLst>
              </a:custGeom>
              <a:solidFill>
                <a:srgbClr val="1C75BC">
                  <a:lumMod val="50000"/>
                </a:srgbClr>
              </a:soli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等腰三角形 8"/>
              <p:cNvSpPr/>
              <p:nvPr/>
            </p:nvSpPr>
            <p:spPr>
              <a:xfrm>
                <a:off x="3258029" y="3448268"/>
                <a:ext cx="1565479" cy="1016400"/>
              </a:xfrm>
              <a:custGeom>
                <a:avLst/>
                <a:gdLst/>
                <a:ahLst/>
                <a:cxnLst/>
                <a:rect l="l" t="t" r="r" b="b"/>
                <a:pathLst>
                  <a:path w="1565479" h="1016400">
                    <a:moveTo>
                      <a:pt x="388182" y="0"/>
                    </a:moveTo>
                    <a:lnTo>
                      <a:pt x="1373962" y="736169"/>
                    </a:lnTo>
                    <a:cubicBezTo>
                      <a:pt x="1429849" y="835734"/>
                      <a:pt x="1494124" y="929330"/>
                      <a:pt x="1565479" y="1016400"/>
                    </a:cubicBezTo>
                    <a:lnTo>
                      <a:pt x="0" y="730813"/>
                    </a:lnTo>
                    <a:close/>
                  </a:path>
                </a:pathLst>
              </a:custGeom>
              <a:solidFill>
                <a:srgbClr val="1C75B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1" name="组合 108"/>
            <p:cNvGrpSpPr/>
            <p:nvPr/>
          </p:nvGrpSpPr>
          <p:grpSpPr>
            <a:xfrm>
              <a:off x="311742" y="1145584"/>
              <a:ext cx="1593369" cy="1967020"/>
              <a:chOff x="3708997" y="1619128"/>
              <a:chExt cx="1363375" cy="1682573"/>
            </a:xfrm>
          </p:grpSpPr>
          <p:sp>
            <p:nvSpPr>
              <p:cNvPr id="68" name="等腰三角形 8"/>
              <p:cNvSpPr/>
              <p:nvPr/>
            </p:nvSpPr>
            <p:spPr>
              <a:xfrm>
                <a:off x="3708997" y="2462629"/>
                <a:ext cx="1362677" cy="839072"/>
              </a:xfrm>
              <a:custGeom>
                <a:avLst/>
                <a:gdLst>
                  <a:gd name="connsiteX0" fmla="*/ 0 w 1059170"/>
                  <a:gd name="connsiteY0" fmla="*/ 792088 h 792088"/>
                  <a:gd name="connsiteX1" fmla="*/ 529585 w 1059170"/>
                  <a:gd name="connsiteY1" fmla="*/ 0 h 792088"/>
                  <a:gd name="connsiteX2" fmla="*/ 1059170 w 1059170"/>
                  <a:gd name="connsiteY2" fmla="*/ 792088 h 792088"/>
                  <a:gd name="connsiteX3" fmla="*/ 0 w 1059170"/>
                  <a:gd name="connsiteY3" fmla="*/ 792088 h 792088"/>
                  <a:gd name="connsiteX0-1" fmla="*/ 0 w 1818027"/>
                  <a:gd name="connsiteY0-2" fmla="*/ 810941 h 810941"/>
                  <a:gd name="connsiteX1-3" fmla="*/ 1288442 w 1818027"/>
                  <a:gd name="connsiteY1-4" fmla="*/ 0 h 810941"/>
                  <a:gd name="connsiteX2-5" fmla="*/ 1818027 w 1818027"/>
                  <a:gd name="connsiteY2-6" fmla="*/ 792088 h 810941"/>
                  <a:gd name="connsiteX3-7" fmla="*/ 0 w 1818027"/>
                  <a:gd name="connsiteY3-8" fmla="*/ 810941 h 810941"/>
                  <a:gd name="connsiteX0-9" fmla="*/ 0 w 1818027"/>
                  <a:gd name="connsiteY0-10" fmla="*/ 730813 h 730813"/>
                  <a:gd name="connsiteX1-11" fmla="*/ 383469 w 1818027"/>
                  <a:gd name="connsiteY1-12" fmla="*/ 0 h 730813"/>
                  <a:gd name="connsiteX2-13" fmla="*/ 1818027 w 1818027"/>
                  <a:gd name="connsiteY2-14" fmla="*/ 711960 h 730813"/>
                  <a:gd name="connsiteX3-15" fmla="*/ 0 w 1818027"/>
                  <a:gd name="connsiteY3-16" fmla="*/ 730813 h 730813"/>
                  <a:gd name="connsiteX0-17" fmla="*/ 0 w 1808600"/>
                  <a:gd name="connsiteY0-18" fmla="*/ 730813 h 1060752"/>
                  <a:gd name="connsiteX1-19" fmla="*/ 383469 w 1808600"/>
                  <a:gd name="connsiteY1-20" fmla="*/ 0 h 1060752"/>
                  <a:gd name="connsiteX2-21" fmla="*/ 1808600 w 1808600"/>
                  <a:gd name="connsiteY2-22" fmla="*/ 1060752 h 1060752"/>
                  <a:gd name="connsiteX3-23" fmla="*/ 0 w 1808600"/>
                  <a:gd name="connsiteY3-24" fmla="*/ 730813 h 1060752"/>
                  <a:gd name="connsiteX0-25" fmla="*/ 0 w 1808600"/>
                  <a:gd name="connsiteY0-26" fmla="*/ 730813 h 1060752"/>
                  <a:gd name="connsiteX1-27" fmla="*/ 397609 w 1808600"/>
                  <a:gd name="connsiteY1-28" fmla="*/ 0 h 1060752"/>
                  <a:gd name="connsiteX2-29" fmla="*/ 1808600 w 1808600"/>
                  <a:gd name="connsiteY2-30" fmla="*/ 1060752 h 1060752"/>
                  <a:gd name="connsiteX3-31" fmla="*/ 0 w 1808600"/>
                  <a:gd name="connsiteY3-32" fmla="*/ 730813 h 1060752"/>
                  <a:gd name="connsiteX0-33" fmla="*/ 0 w 1808600"/>
                  <a:gd name="connsiteY0-34" fmla="*/ 730813 h 1060752"/>
                  <a:gd name="connsiteX1-35" fmla="*/ 388182 w 1808600"/>
                  <a:gd name="connsiteY1-36" fmla="*/ 0 h 1060752"/>
                  <a:gd name="connsiteX2-37" fmla="*/ 1808600 w 1808600"/>
                  <a:gd name="connsiteY2-38" fmla="*/ 1060752 h 1060752"/>
                  <a:gd name="connsiteX3-39" fmla="*/ 0 w 1808600"/>
                  <a:gd name="connsiteY3-40" fmla="*/ 730813 h 1060752"/>
                  <a:gd name="connsiteX0-41" fmla="*/ 0 w 2690006"/>
                  <a:gd name="connsiteY0-42" fmla="*/ 0 h 1107650"/>
                  <a:gd name="connsiteX1-43" fmla="*/ 1269588 w 2690006"/>
                  <a:gd name="connsiteY1-44" fmla="*/ 46898 h 1107650"/>
                  <a:gd name="connsiteX2-45" fmla="*/ 2690006 w 2690006"/>
                  <a:gd name="connsiteY2-46" fmla="*/ 1107650 h 1107650"/>
                  <a:gd name="connsiteX3-47" fmla="*/ 0 w 2690006"/>
                  <a:gd name="connsiteY3-48" fmla="*/ 0 h 1107650"/>
                  <a:gd name="connsiteX0-49" fmla="*/ 0 w 2798414"/>
                  <a:gd name="connsiteY0-50" fmla="*/ 0 h 1131217"/>
                  <a:gd name="connsiteX1-51" fmla="*/ 1377996 w 2798414"/>
                  <a:gd name="connsiteY1-52" fmla="*/ 70465 h 1131217"/>
                  <a:gd name="connsiteX2-53" fmla="*/ 2798414 w 2798414"/>
                  <a:gd name="connsiteY2-54" fmla="*/ 1131217 h 1131217"/>
                  <a:gd name="connsiteX3-55" fmla="*/ 0 w 2798414"/>
                  <a:gd name="connsiteY3-56" fmla="*/ 0 h 1131217"/>
                  <a:gd name="connsiteX0-57" fmla="*/ 0 w 1417387"/>
                  <a:gd name="connsiteY0-58" fmla="*/ 0 h 1065230"/>
                  <a:gd name="connsiteX1-59" fmla="*/ 1377996 w 1417387"/>
                  <a:gd name="connsiteY1-60" fmla="*/ 70465 h 1065230"/>
                  <a:gd name="connsiteX2-61" fmla="*/ 1417387 w 1417387"/>
                  <a:gd name="connsiteY2-62" fmla="*/ 1065230 h 1065230"/>
                  <a:gd name="connsiteX3-63" fmla="*/ 0 w 1417387"/>
                  <a:gd name="connsiteY3-64" fmla="*/ 0 h 1065230"/>
                  <a:gd name="connsiteX0-65" fmla="*/ 0 w 2245262"/>
                  <a:gd name="connsiteY0-66" fmla="*/ 0 h 1065230"/>
                  <a:gd name="connsiteX1-67" fmla="*/ 2245262 w 2245262"/>
                  <a:gd name="connsiteY1-68" fmla="*/ 456964 h 1065230"/>
                  <a:gd name="connsiteX2-69" fmla="*/ 1417387 w 2245262"/>
                  <a:gd name="connsiteY2-70" fmla="*/ 1065230 h 1065230"/>
                  <a:gd name="connsiteX3-71" fmla="*/ 0 w 2245262"/>
                  <a:gd name="connsiteY3-72" fmla="*/ 0 h 1065230"/>
                  <a:gd name="connsiteX0-73" fmla="*/ 0 w 1495831"/>
                  <a:gd name="connsiteY0-74" fmla="*/ 250047 h 1315277"/>
                  <a:gd name="connsiteX1-75" fmla="*/ 1495831 w 1495831"/>
                  <a:gd name="connsiteY1-76" fmla="*/ 0 h 1315277"/>
                  <a:gd name="connsiteX2-77" fmla="*/ 1417387 w 1495831"/>
                  <a:gd name="connsiteY2-78" fmla="*/ 1315277 h 1315277"/>
                  <a:gd name="connsiteX3-79" fmla="*/ 0 w 1495831"/>
                  <a:gd name="connsiteY3-80" fmla="*/ 250047 h 1315277"/>
                  <a:gd name="connsiteX0-81" fmla="*/ 0 w 2235836"/>
                  <a:gd name="connsiteY0-82" fmla="*/ 0 h 1065230"/>
                  <a:gd name="connsiteX1-83" fmla="*/ 2235836 w 2235836"/>
                  <a:gd name="connsiteY1-84" fmla="*/ 456964 h 1065230"/>
                  <a:gd name="connsiteX2-85" fmla="*/ 1417387 w 2235836"/>
                  <a:gd name="connsiteY2-86" fmla="*/ 1065230 h 1065230"/>
                  <a:gd name="connsiteX3-87" fmla="*/ 0 w 2235836"/>
                  <a:gd name="connsiteY3-88" fmla="*/ 0 h 1065230"/>
                  <a:gd name="connsiteX0-89" fmla="*/ 0 w 2914566"/>
                  <a:gd name="connsiteY0-90" fmla="*/ 0 h 1564850"/>
                  <a:gd name="connsiteX1-91" fmla="*/ 2914566 w 2914566"/>
                  <a:gd name="connsiteY1-92" fmla="*/ 956584 h 1564850"/>
                  <a:gd name="connsiteX2-93" fmla="*/ 2096117 w 2914566"/>
                  <a:gd name="connsiteY2-94" fmla="*/ 1564850 h 1564850"/>
                  <a:gd name="connsiteX3-95" fmla="*/ 0 w 2914566"/>
                  <a:gd name="connsiteY3-96" fmla="*/ 0 h 1564850"/>
                  <a:gd name="connsiteX0-97" fmla="*/ 0 w 2914566"/>
                  <a:gd name="connsiteY0-98" fmla="*/ 0 h 1131217"/>
                  <a:gd name="connsiteX1-99" fmla="*/ 2914566 w 2914566"/>
                  <a:gd name="connsiteY1-100" fmla="*/ 956584 h 1131217"/>
                  <a:gd name="connsiteX2-101" fmla="*/ 1403247 w 2914566"/>
                  <a:gd name="connsiteY2-102" fmla="*/ 1131217 h 1131217"/>
                  <a:gd name="connsiteX3-103" fmla="*/ 0 w 2914566"/>
                  <a:gd name="connsiteY3-104" fmla="*/ 0 h 1131217"/>
                  <a:gd name="connsiteX0-105" fmla="*/ 0 w 1403247"/>
                  <a:gd name="connsiteY0-106" fmla="*/ 773234 h 1904451"/>
                  <a:gd name="connsiteX1-107" fmla="*/ 1081053 w 1403247"/>
                  <a:gd name="connsiteY1-108" fmla="*/ 0 h 1904451"/>
                  <a:gd name="connsiteX2-109" fmla="*/ 1403247 w 1403247"/>
                  <a:gd name="connsiteY2-110" fmla="*/ 1904451 h 1904451"/>
                  <a:gd name="connsiteX3-111" fmla="*/ 0 w 1403247"/>
                  <a:gd name="connsiteY3-112" fmla="*/ 773234 h 1904451"/>
                  <a:gd name="connsiteX0-113" fmla="*/ 0 w 1733185"/>
                  <a:gd name="connsiteY0-114" fmla="*/ 0 h 1932495"/>
                  <a:gd name="connsiteX1-115" fmla="*/ 1410991 w 1733185"/>
                  <a:gd name="connsiteY1-116" fmla="*/ 28044 h 1932495"/>
                  <a:gd name="connsiteX2-117" fmla="*/ 1733185 w 1733185"/>
                  <a:gd name="connsiteY2-118" fmla="*/ 1932495 h 1932495"/>
                  <a:gd name="connsiteX3-119" fmla="*/ 0 w 1733185"/>
                  <a:gd name="connsiteY3-120" fmla="*/ 0 h 1932495"/>
                  <a:gd name="connsiteX0-121" fmla="*/ 0 w 1410991"/>
                  <a:gd name="connsiteY0-122" fmla="*/ 0 h 1908928"/>
                  <a:gd name="connsiteX1-123" fmla="*/ 1410991 w 1410991"/>
                  <a:gd name="connsiteY1-124" fmla="*/ 28044 h 1908928"/>
                  <a:gd name="connsiteX2-125" fmla="*/ 319164 w 1410991"/>
                  <a:gd name="connsiteY2-126" fmla="*/ 1908928 h 1908928"/>
                  <a:gd name="connsiteX3-127" fmla="*/ 0 w 1410991"/>
                  <a:gd name="connsiteY3-128" fmla="*/ 0 h 1908928"/>
                  <a:gd name="connsiteX0-129" fmla="*/ 0 w 355189"/>
                  <a:gd name="connsiteY0-130" fmla="*/ 61510 h 1970438"/>
                  <a:gd name="connsiteX1-131" fmla="*/ 355189 w 355189"/>
                  <a:gd name="connsiteY1-132" fmla="*/ 0 h 1970438"/>
                  <a:gd name="connsiteX2-133" fmla="*/ 319164 w 355189"/>
                  <a:gd name="connsiteY2-134" fmla="*/ 1970438 h 1970438"/>
                  <a:gd name="connsiteX3-135" fmla="*/ 0 w 355189"/>
                  <a:gd name="connsiteY3-136" fmla="*/ 61510 h 1970438"/>
                  <a:gd name="connsiteX0-137" fmla="*/ 0 w 355189"/>
                  <a:gd name="connsiteY0-138" fmla="*/ 61510 h 1970438"/>
                  <a:gd name="connsiteX1-139" fmla="*/ 355189 w 355189"/>
                  <a:gd name="connsiteY1-140" fmla="*/ 0 h 1970438"/>
                  <a:gd name="connsiteX2-141" fmla="*/ 339920 w 355189"/>
                  <a:gd name="connsiteY2-142" fmla="*/ 857498 h 1970438"/>
                  <a:gd name="connsiteX3-143" fmla="*/ 319164 w 355189"/>
                  <a:gd name="connsiteY3-144" fmla="*/ 1970438 h 1970438"/>
                  <a:gd name="connsiteX4" fmla="*/ 0 w 355189"/>
                  <a:gd name="connsiteY4" fmla="*/ 61510 h 1970438"/>
                  <a:gd name="connsiteX0-145" fmla="*/ 0 w 1141198"/>
                  <a:gd name="connsiteY0-146" fmla="*/ 61510 h 1970438"/>
                  <a:gd name="connsiteX1-147" fmla="*/ 355189 w 1141198"/>
                  <a:gd name="connsiteY1-148" fmla="*/ 0 h 1970438"/>
                  <a:gd name="connsiteX2-149" fmla="*/ 1141198 w 1141198"/>
                  <a:gd name="connsiteY2-150" fmla="*/ 1380686 h 1970438"/>
                  <a:gd name="connsiteX3-151" fmla="*/ 319164 w 1141198"/>
                  <a:gd name="connsiteY3-152" fmla="*/ 1970438 h 1970438"/>
                  <a:gd name="connsiteX4-153" fmla="*/ 0 w 1141198"/>
                  <a:gd name="connsiteY4-154" fmla="*/ 61510 h 1970438"/>
                  <a:gd name="connsiteX0-155" fmla="*/ 0 w 2055598"/>
                  <a:gd name="connsiteY0-156" fmla="*/ 645972 h 1970438"/>
                  <a:gd name="connsiteX1-157" fmla="*/ 1269589 w 2055598"/>
                  <a:gd name="connsiteY1-158" fmla="*/ 0 h 1970438"/>
                  <a:gd name="connsiteX2-159" fmla="*/ 2055598 w 2055598"/>
                  <a:gd name="connsiteY2-160" fmla="*/ 1380686 h 1970438"/>
                  <a:gd name="connsiteX3-161" fmla="*/ 1233564 w 2055598"/>
                  <a:gd name="connsiteY3-162" fmla="*/ 1970438 h 1970438"/>
                  <a:gd name="connsiteX4-163" fmla="*/ 0 w 2055598"/>
                  <a:gd name="connsiteY4-164" fmla="*/ 645972 h 1970438"/>
                  <a:gd name="connsiteX0-165" fmla="*/ 0 w 2055598"/>
                  <a:gd name="connsiteY0-166" fmla="*/ 85077 h 1409543"/>
                  <a:gd name="connsiteX1-167" fmla="*/ 317482 w 2055598"/>
                  <a:gd name="connsiteY1-168" fmla="*/ 0 h 1409543"/>
                  <a:gd name="connsiteX2-169" fmla="*/ 2055598 w 2055598"/>
                  <a:gd name="connsiteY2-170" fmla="*/ 819791 h 1409543"/>
                  <a:gd name="connsiteX3-171" fmla="*/ 1233564 w 2055598"/>
                  <a:gd name="connsiteY3-172" fmla="*/ 1409543 h 1409543"/>
                  <a:gd name="connsiteX4-173" fmla="*/ 0 w 2055598"/>
                  <a:gd name="connsiteY4-174" fmla="*/ 85077 h 1409543"/>
                  <a:gd name="connsiteX0-175" fmla="*/ 1043009 w 3098607"/>
                  <a:gd name="connsiteY0-176" fmla="*/ 85077 h 853361"/>
                  <a:gd name="connsiteX1-177" fmla="*/ 1360491 w 3098607"/>
                  <a:gd name="connsiteY1-178" fmla="*/ 0 h 853361"/>
                  <a:gd name="connsiteX2-179" fmla="*/ 3098607 w 3098607"/>
                  <a:gd name="connsiteY2-180" fmla="*/ 819791 h 853361"/>
                  <a:gd name="connsiteX3-181" fmla="*/ 0 w 3098607"/>
                  <a:gd name="connsiteY3-182" fmla="*/ 853361 h 853361"/>
                  <a:gd name="connsiteX4-183" fmla="*/ 1043009 w 3098607"/>
                  <a:gd name="connsiteY4-184" fmla="*/ 85077 h 853361"/>
                  <a:gd name="connsiteX0-185" fmla="*/ 1043009 w 1360491"/>
                  <a:gd name="connsiteY0-186" fmla="*/ 85077 h 853361"/>
                  <a:gd name="connsiteX1-187" fmla="*/ 1360491 w 1360491"/>
                  <a:gd name="connsiteY1-188" fmla="*/ 0 h 853361"/>
                  <a:gd name="connsiteX2-189" fmla="*/ 737193 w 1360491"/>
                  <a:gd name="connsiteY2-190" fmla="*/ 744377 h 853361"/>
                  <a:gd name="connsiteX3-191" fmla="*/ 0 w 1360491"/>
                  <a:gd name="connsiteY3-192" fmla="*/ 853361 h 853361"/>
                  <a:gd name="connsiteX4-193" fmla="*/ 1043009 w 1360491"/>
                  <a:gd name="connsiteY4-194" fmla="*/ 85077 h 853361"/>
                  <a:gd name="connsiteX0-195" fmla="*/ 1043009 w 1379345"/>
                  <a:gd name="connsiteY0-196" fmla="*/ 85077 h 853361"/>
                  <a:gd name="connsiteX1-197" fmla="*/ 1379345 w 1379345"/>
                  <a:gd name="connsiteY1-198" fmla="*/ 0 h 853361"/>
                  <a:gd name="connsiteX2-199" fmla="*/ 737193 w 1379345"/>
                  <a:gd name="connsiteY2-200" fmla="*/ 744377 h 853361"/>
                  <a:gd name="connsiteX3-201" fmla="*/ 0 w 1379345"/>
                  <a:gd name="connsiteY3-202" fmla="*/ 853361 h 853361"/>
                  <a:gd name="connsiteX4-203" fmla="*/ 1043009 w 1379345"/>
                  <a:gd name="connsiteY4-204" fmla="*/ 85077 h 853361"/>
                  <a:gd name="connsiteX0-205" fmla="*/ 1043009 w 1379345"/>
                  <a:gd name="connsiteY0-206" fmla="*/ 85077 h 853361"/>
                  <a:gd name="connsiteX1-207" fmla="*/ 1379345 w 1379345"/>
                  <a:gd name="connsiteY1-208" fmla="*/ 0 h 853361"/>
                  <a:gd name="connsiteX2-209" fmla="*/ 737193 w 1379345"/>
                  <a:gd name="connsiteY2-210" fmla="*/ 744377 h 853361"/>
                  <a:gd name="connsiteX3-211" fmla="*/ 0 w 1379345"/>
                  <a:gd name="connsiteY3-212" fmla="*/ 853361 h 853361"/>
                  <a:gd name="connsiteX4-213" fmla="*/ 1043009 w 1379345"/>
                  <a:gd name="connsiteY4-214" fmla="*/ 85077 h 853361"/>
                  <a:gd name="connsiteX0-215" fmla="*/ 1035865 w 1372201"/>
                  <a:gd name="connsiteY0-216" fmla="*/ 85077 h 846217"/>
                  <a:gd name="connsiteX1-217" fmla="*/ 1372201 w 1372201"/>
                  <a:gd name="connsiteY1-218" fmla="*/ 0 h 846217"/>
                  <a:gd name="connsiteX2-219" fmla="*/ 730049 w 1372201"/>
                  <a:gd name="connsiteY2-220" fmla="*/ 744377 h 846217"/>
                  <a:gd name="connsiteX3-221" fmla="*/ 0 w 1372201"/>
                  <a:gd name="connsiteY3-222" fmla="*/ 846217 h 846217"/>
                  <a:gd name="connsiteX4-223" fmla="*/ 1035865 w 1372201"/>
                  <a:gd name="connsiteY4-224" fmla="*/ 85077 h 846217"/>
                  <a:gd name="connsiteX0-225" fmla="*/ 1026340 w 1362676"/>
                  <a:gd name="connsiteY0-226" fmla="*/ 85077 h 843835"/>
                  <a:gd name="connsiteX1-227" fmla="*/ 1362676 w 1362676"/>
                  <a:gd name="connsiteY1-228" fmla="*/ 0 h 843835"/>
                  <a:gd name="connsiteX2-229" fmla="*/ 720524 w 1362676"/>
                  <a:gd name="connsiteY2-230" fmla="*/ 744377 h 843835"/>
                  <a:gd name="connsiteX3-231" fmla="*/ 0 w 1362676"/>
                  <a:gd name="connsiteY3-232" fmla="*/ 843835 h 843835"/>
                  <a:gd name="connsiteX4-233" fmla="*/ 1026340 w 1362676"/>
                  <a:gd name="connsiteY4-234" fmla="*/ 85077 h 843835"/>
                  <a:gd name="connsiteX0-235" fmla="*/ 1028722 w 1365058"/>
                  <a:gd name="connsiteY0-236" fmla="*/ 85077 h 843835"/>
                  <a:gd name="connsiteX1-237" fmla="*/ 1365058 w 1365058"/>
                  <a:gd name="connsiteY1-238" fmla="*/ 0 h 843835"/>
                  <a:gd name="connsiteX2-239" fmla="*/ 722906 w 1365058"/>
                  <a:gd name="connsiteY2-240" fmla="*/ 744377 h 843835"/>
                  <a:gd name="connsiteX3-241" fmla="*/ 0 w 1365058"/>
                  <a:gd name="connsiteY3-242" fmla="*/ 843835 h 843835"/>
                  <a:gd name="connsiteX4-243" fmla="*/ 1028722 w 1365058"/>
                  <a:gd name="connsiteY4-244" fmla="*/ 85077 h 843835"/>
                  <a:gd name="connsiteX0-245" fmla="*/ 1028722 w 1362677"/>
                  <a:gd name="connsiteY0-246" fmla="*/ 80314 h 839072"/>
                  <a:gd name="connsiteX1-247" fmla="*/ 1362677 w 1362677"/>
                  <a:gd name="connsiteY1-248" fmla="*/ 0 h 839072"/>
                  <a:gd name="connsiteX2-249" fmla="*/ 722906 w 1362677"/>
                  <a:gd name="connsiteY2-250" fmla="*/ 739614 h 839072"/>
                  <a:gd name="connsiteX3-251" fmla="*/ 0 w 1362677"/>
                  <a:gd name="connsiteY3-252" fmla="*/ 839072 h 839072"/>
                  <a:gd name="connsiteX4-253" fmla="*/ 1028722 w 1362677"/>
                  <a:gd name="connsiteY4-254" fmla="*/ 80314 h 8390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153" y="connsiteY4-154"/>
                  </a:cxn>
                </a:cxnLst>
                <a:rect l="l" t="t" r="r" b="b"/>
                <a:pathLst>
                  <a:path w="1362677" h="839072">
                    <a:moveTo>
                      <a:pt x="1028722" y="80314"/>
                    </a:moveTo>
                    <a:lnTo>
                      <a:pt x="1362677" y="0"/>
                    </a:lnTo>
                    <a:lnTo>
                      <a:pt x="722906" y="739614"/>
                    </a:lnTo>
                    <a:lnTo>
                      <a:pt x="0" y="839072"/>
                    </a:lnTo>
                    <a:lnTo>
                      <a:pt x="1028722" y="80314"/>
                    </a:lnTo>
                    <a:close/>
                  </a:path>
                </a:pathLst>
              </a:custGeom>
              <a:solidFill>
                <a:srgbClr val="464646">
                  <a:lumMod val="5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等腰三角形 8"/>
              <p:cNvSpPr/>
              <p:nvPr/>
            </p:nvSpPr>
            <p:spPr>
              <a:xfrm>
                <a:off x="3711646" y="1619128"/>
                <a:ext cx="1028390" cy="1680539"/>
              </a:xfrm>
              <a:custGeom>
                <a:avLst/>
                <a:gdLst>
                  <a:gd name="connsiteX0" fmla="*/ 0 w 1059170"/>
                  <a:gd name="connsiteY0" fmla="*/ 792088 h 792088"/>
                  <a:gd name="connsiteX1" fmla="*/ 529585 w 1059170"/>
                  <a:gd name="connsiteY1" fmla="*/ 0 h 792088"/>
                  <a:gd name="connsiteX2" fmla="*/ 1059170 w 1059170"/>
                  <a:gd name="connsiteY2" fmla="*/ 792088 h 792088"/>
                  <a:gd name="connsiteX3" fmla="*/ 0 w 1059170"/>
                  <a:gd name="connsiteY3" fmla="*/ 792088 h 792088"/>
                  <a:gd name="connsiteX0-1" fmla="*/ 0 w 1818027"/>
                  <a:gd name="connsiteY0-2" fmla="*/ 810941 h 810941"/>
                  <a:gd name="connsiteX1-3" fmla="*/ 1288442 w 1818027"/>
                  <a:gd name="connsiteY1-4" fmla="*/ 0 h 810941"/>
                  <a:gd name="connsiteX2-5" fmla="*/ 1818027 w 1818027"/>
                  <a:gd name="connsiteY2-6" fmla="*/ 792088 h 810941"/>
                  <a:gd name="connsiteX3-7" fmla="*/ 0 w 1818027"/>
                  <a:gd name="connsiteY3-8" fmla="*/ 810941 h 810941"/>
                  <a:gd name="connsiteX0-9" fmla="*/ 0 w 1818027"/>
                  <a:gd name="connsiteY0-10" fmla="*/ 730813 h 730813"/>
                  <a:gd name="connsiteX1-11" fmla="*/ 383469 w 1818027"/>
                  <a:gd name="connsiteY1-12" fmla="*/ 0 h 730813"/>
                  <a:gd name="connsiteX2-13" fmla="*/ 1818027 w 1818027"/>
                  <a:gd name="connsiteY2-14" fmla="*/ 711960 h 730813"/>
                  <a:gd name="connsiteX3-15" fmla="*/ 0 w 1818027"/>
                  <a:gd name="connsiteY3-16" fmla="*/ 730813 h 730813"/>
                  <a:gd name="connsiteX0-17" fmla="*/ 0 w 1808600"/>
                  <a:gd name="connsiteY0-18" fmla="*/ 730813 h 1060752"/>
                  <a:gd name="connsiteX1-19" fmla="*/ 383469 w 1808600"/>
                  <a:gd name="connsiteY1-20" fmla="*/ 0 h 1060752"/>
                  <a:gd name="connsiteX2-21" fmla="*/ 1808600 w 1808600"/>
                  <a:gd name="connsiteY2-22" fmla="*/ 1060752 h 1060752"/>
                  <a:gd name="connsiteX3-23" fmla="*/ 0 w 1808600"/>
                  <a:gd name="connsiteY3-24" fmla="*/ 730813 h 1060752"/>
                  <a:gd name="connsiteX0-25" fmla="*/ 0 w 1808600"/>
                  <a:gd name="connsiteY0-26" fmla="*/ 730813 h 1060752"/>
                  <a:gd name="connsiteX1-27" fmla="*/ 397609 w 1808600"/>
                  <a:gd name="connsiteY1-28" fmla="*/ 0 h 1060752"/>
                  <a:gd name="connsiteX2-29" fmla="*/ 1808600 w 1808600"/>
                  <a:gd name="connsiteY2-30" fmla="*/ 1060752 h 1060752"/>
                  <a:gd name="connsiteX3-31" fmla="*/ 0 w 1808600"/>
                  <a:gd name="connsiteY3-32" fmla="*/ 730813 h 1060752"/>
                  <a:gd name="connsiteX0-33" fmla="*/ 0 w 1808600"/>
                  <a:gd name="connsiteY0-34" fmla="*/ 730813 h 1060752"/>
                  <a:gd name="connsiteX1-35" fmla="*/ 388182 w 1808600"/>
                  <a:gd name="connsiteY1-36" fmla="*/ 0 h 1060752"/>
                  <a:gd name="connsiteX2-37" fmla="*/ 1808600 w 1808600"/>
                  <a:gd name="connsiteY2-38" fmla="*/ 1060752 h 1060752"/>
                  <a:gd name="connsiteX3-39" fmla="*/ 0 w 1808600"/>
                  <a:gd name="connsiteY3-40" fmla="*/ 730813 h 1060752"/>
                  <a:gd name="connsiteX0-41" fmla="*/ 714754 w 2523354"/>
                  <a:gd name="connsiteY0-42" fmla="*/ 645972 h 975911"/>
                  <a:gd name="connsiteX1-43" fmla="*/ 0 w 2523354"/>
                  <a:gd name="connsiteY1-44" fmla="*/ 0 h 975911"/>
                  <a:gd name="connsiteX2-45" fmla="*/ 2523354 w 2523354"/>
                  <a:gd name="connsiteY2-46" fmla="*/ 975911 h 975911"/>
                  <a:gd name="connsiteX3-47" fmla="*/ 714754 w 2523354"/>
                  <a:gd name="connsiteY3-48" fmla="*/ 645972 h 975911"/>
                  <a:gd name="connsiteX0-49" fmla="*/ 0 w 3425297"/>
                  <a:gd name="connsiteY0-50" fmla="*/ 1682921 h 1682921"/>
                  <a:gd name="connsiteX1-51" fmla="*/ 901943 w 3425297"/>
                  <a:gd name="connsiteY1-52" fmla="*/ 0 h 1682921"/>
                  <a:gd name="connsiteX2-53" fmla="*/ 3425297 w 3425297"/>
                  <a:gd name="connsiteY2-54" fmla="*/ 975911 h 1682921"/>
                  <a:gd name="connsiteX3-55" fmla="*/ 0 w 3425297"/>
                  <a:gd name="connsiteY3-56" fmla="*/ 1682921 h 1682921"/>
                  <a:gd name="connsiteX0-57" fmla="*/ 0 w 1040315"/>
                  <a:gd name="connsiteY0-58" fmla="*/ 1682921 h 1682921"/>
                  <a:gd name="connsiteX1-59" fmla="*/ 901943 w 1040315"/>
                  <a:gd name="connsiteY1-60" fmla="*/ 0 h 1682921"/>
                  <a:gd name="connsiteX2-61" fmla="*/ 1040315 w 1040315"/>
                  <a:gd name="connsiteY2-62" fmla="*/ 919350 h 1682921"/>
                  <a:gd name="connsiteX3-63" fmla="*/ 0 w 1040315"/>
                  <a:gd name="connsiteY3-64" fmla="*/ 1682921 h 1682921"/>
                  <a:gd name="connsiteX0-65" fmla="*/ 0 w 1030790"/>
                  <a:gd name="connsiteY0-66" fmla="*/ 1680539 h 1680539"/>
                  <a:gd name="connsiteX1-67" fmla="*/ 892418 w 1030790"/>
                  <a:gd name="connsiteY1-68" fmla="*/ 0 h 1680539"/>
                  <a:gd name="connsiteX2-69" fmla="*/ 1030790 w 1030790"/>
                  <a:gd name="connsiteY2-70" fmla="*/ 919350 h 1680539"/>
                  <a:gd name="connsiteX3-71" fmla="*/ 0 w 1030790"/>
                  <a:gd name="connsiteY3-72" fmla="*/ 1680539 h 1680539"/>
                  <a:gd name="connsiteX0-73" fmla="*/ 0 w 1028390"/>
                  <a:gd name="connsiteY0-74" fmla="*/ 1680539 h 1680539"/>
                  <a:gd name="connsiteX1-75" fmla="*/ 892418 w 1028390"/>
                  <a:gd name="connsiteY1-76" fmla="*/ 0 h 1680539"/>
                  <a:gd name="connsiteX2-77" fmla="*/ 1028390 w 1028390"/>
                  <a:gd name="connsiteY2-78" fmla="*/ 928950 h 1680539"/>
                  <a:gd name="connsiteX3-79" fmla="*/ 0 w 1028390"/>
                  <a:gd name="connsiteY3-80" fmla="*/ 1680539 h 168053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028390" h="1680539">
                    <a:moveTo>
                      <a:pt x="0" y="1680539"/>
                    </a:moveTo>
                    <a:lnTo>
                      <a:pt x="892418" y="0"/>
                    </a:lnTo>
                    <a:lnTo>
                      <a:pt x="1028390" y="928950"/>
                    </a:lnTo>
                    <a:lnTo>
                      <a:pt x="0" y="1680539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等腰三角形 8"/>
              <p:cNvSpPr/>
              <p:nvPr/>
            </p:nvSpPr>
            <p:spPr>
              <a:xfrm>
                <a:off x="4601833" y="1619130"/>
                <a:ext cx="470539" cy="928862"/>
              </a:xfrm>
              <a:custGeom>
                <a:avLst/>
                <a:gdLst>
                  <a:gd name="connsiteX0" fmla="*/ 0 w 1059170"/>
                  <a:gd name="connsiteY0" fmla="*/ 792088 h 792088"/>
                  <a:gd name="connsiteX1" fmla="*/ 529585 w 1059170"/>
                  <a:gd name="connsiteY1" fmla="*/ 0 h 792088"/>
                  <a:gd name="connsiteX2" fmla="*/ 1059170 w 1059170"/>
                  <a:gd name="connsiteY2" fmla="*/ 792088 h 792088"/>
                  <a:gd name="connsiteX3" fmla="*/ 0 w 1059170"/>
                  <a:gd name="connsiteY3" fmla="*/ 792088 h 792088"/>
                  <a:gd name="connsiteX0-1" fmla="*/ 0 w 1818027"/>
                  <a:gd name="connsiteY0-2" fmla="*/ 810941 h 810941"/>
                  <a:gd name="connsiteX1-3" fmla="*/ 1288442 w 1818027"/>
                  <a:gd name="connsiteY1-4" fmla="*/ 0 h 810941"/>
                  <a:gd name="connsiteX2-5" fmla="*/ 1818027 w 1818027"/>
                  <a:gd name="connsiteY2-6" fmla="*/ 792088 h 810941"/>
                  <a:gd name="connsiteX3-7" fmla="*/ 0 w 1818027"/>
                  <a:gd name="connsiteY3-8" fmla="*/ 810941 h 810941"/>
                  <a:gd name="connsiteX0-9" fmla="*/ 0 w 1818027"/>
                  <a:gd name="connsiteY0-10" fmla="*/ 730813 h 730813"/>
                  <a:gd name="connsiteX1-11" fmla="*/ 383469 w 1818027"/>
                  <a:gd name="connsiteY1-12" fmla="*/ 0 h 730813"/>
                  <a:gd name="connsiteX2-13" fmla="*/ 1818027 w 1818027"/>
                  <a:gd name="connsiteY2-14" fmla="*/ 711960 h 730813"/>
                  <a:gd name="connsiteX3-15" fmla="*/ 0 w 1818027"/>
                  <a:gd name="connsiteY3-16" fmla="*/ 730813 h 730813"/>
                  <a:gd name="connsiteX0-17" fmla="*/ 0 w 1808600"/>
                  <a:gd name="connsiteY0-18" fmla="*/ 730813 h 1060752"/>
                  <a:gd name="connsiteX1-19" fmla="*/ 383469 w 1808600"/>
                  <a:gd name="connsiteY1-20" fmla="*/ 0 h 1060752"/>
                  <a:gd name="connsiteX2-21" fmla="*/ 1808600 w 1808600"/>
                  <a:gd name="connsiteY2-22" fmla="*/ 1060752 h 1060752"/>
                  <a:gd name="connsiteX3-23" fmla="*/ 0 w 1808600"/>
                  <a:gd name="connsiteY3-24" fmla="*/ 730813 h 1060752"/>
                  <a:gd name="connsiteX0-25" fmla="*/ 0 w 1808600"/>
                  <a:gd name="connsiteY0-26" fmla="*/ 730813 h 1060752"/>
                  <a:gd name="connsiteX1-27" fmla="*/ 397609 w 1808600"/>
                  <a:gd name="connsiteY1-28" fmla="*/ 0 h 1060752"/>
                  <a:gd name="connsiteX2-29" fmla="*/ 1808600 w 1808600"/>
                  <a:gd name="connsiteY2-30" fmla="*/ 1060752 h 1060752"/>
                  <a:gd name="connsiteX3-31" fmla="*/ 0 w 1808600"/>
                  <a:gd name="connsiteY3-32" fmla="*/ 730813 h 1060752"/>
                  <a:gd name="connsiteX0-33" fmla="*/ 0 w 1808600"/>
                  <a:gd name="connsiteY0-34" fmla="*/ 730813 h 1060752"/>
                  <a:gd name="connsiteX1-35" fmla="*/ 388182 w 1808600"/>
                  <a:gd name="connsiteY1-36" fmla="*/ 0 h 1060752"/>
                  <a:gd name="connsiteX2-37" fmla="*/ 1808600 w 1808600"/>
                  <a:gd name="connsiteY2-38" fmla="*/ 1060752 h 1060752"/>
                  <a:gd name="connsiteX3-39" fmla="*/ 0 w 1808600"/>
                  <a:gd name="connsiteY3-40" fmla="*/ 730813 h 1060752"/>
                  <a:gd name="connsiteX0-41" fmla="*/ 714754 w 2523354"/>
                  <a:gd name="connsiteY0-42" fmla="*/ 645972 h 975911"/>
                  <a:gd name="connsiteX1-43" fmla="*/ 0 w 2523354"/>
                  <a:gd name="connsiteY1-44" fmla="*/ 0 h 975911"/>
                  <a:gd name="connsiteX2-45" fmla="*/ 2523354 w 2523354"/>
                  <a:gd name="connsiteY2-46" fmla="*/ 975911 h 975911"/>
                  <a:gd name="connsiteX3-47" fmla="*/ 714754 w 2523354"/>
                  <a:gd name="connsiteY3-48" fmla="*/ 645972 h 975911"/>
                  <a:gd name="connsiteX0-49" fmla="*/ 0 w 3425297"/>
                  <a:gd name="connsiteY0-50" fmla="*/ 1682921 h 1682921"/>
                  <a:gd name="connsiteX1-51" fmla="*/ 901943 w 3425297"/>
                  <a:gd name="connsiteY1-52" fmla="*/ 0 h 1682921"/>
                  <a:gd name="connsiteX2-53" fmla="*/ 3425297 w 3425297"/>
                  <a:gd name="connsiteY2-54" fmla="*/ 975911 h 1682921"/>
                  <a:gd name="connsiteX3-55" fmla="*/ 0 w 3425297"/>
                  <a:gd name="connsiteY3-56" fmla="*/ 1682921 h 1682921"/>
                  <a:gd name="connsiteX0-57" fmla="*/ 0 w 1040315"/>
                  <a:gd name="connsiteY0-58" fmla="*/ 1682921 h 1682921"/>
                  <a:gd name="connsiteX1-59" fmla="*/ 901943 w 1040315"/>
                  <a:gd name="connsiteY1-60" fmla="*/ 0 h 1682921"/>
                  <a:gd name="connsiteX2-61" fmla="*/ 1040315 w 1040315"/>
                  <a:gd name="connsiteY2-62" fmla="*/ 919350 h 1682921"/>
                  <a:gd name="connsiteX3-63" fmla="*/ 0 w 1040315"/>
                  <a:gd name="connsiteY3-64" fmla="*/ 1682921 h 1682921"/>
                  <a:gd name="connsiteX0-65" fmla="*/ 347109 w 1387424"/>
                  <a:gd name="connsiteY0-66" fmla="*/ 1565086 h 1565086"/>
                  <a:gd name="connsiteX1-67" fmla="*/ 0 w 1387424"/>
                  <a:gd name="connsiteY1-68" fmla="*/ 0 h 1565086"/>
                  <a:gd name="connsiteX2-69" fmla="*/ 1387424 w 1387424"/>
                  <a:gd name="connsiteY2-70" fmla="*/ 801515 h 1565086"/>
                  <a:gd name="connsiteX3-71" fmla="*/ 347109 w 1387424"/>
                  <a:gd name="connsiteY3-72" fmla="*/ 1565086 h 1565086"/>
                  <a:gd name="connsiteX0-73" fmla="*/ 139719 w 1387424"/>
                  <a:gd name="connsiteY0-74" fmla="*/ 900496 h 900496"/>
                  <a:gd name="connsiteX1-75" fmla="*/ 0 w 1387424"/>
                  <a:gd name="connsiteY1-76" fmla="*/ 0 h 900496"/>
                  <a:gd name="connsiteX2-77" fmla="*/ 1387424 w 1387424"/>
                  <a:gd name="connsiteY2-78" fmla="*/ 801515 h 900496"/>
                  <a:gd name="connsiteX3-79" fmla="*/ 139719 w 1387424"/>
                  <a:gd name="connsiteY3-80" fmla="*/ 900496 h 900496"/>
                  <a:gd name="connsiteX0-81" fmla="*/ 139719 w 477737"/>
                  <a:gd name="connsiteY0-82" fmla="*/ 900496 h 900496"/>
                  <a:gd name="connsiteX1-83" fmla="*/ 0 w 477737"/>
                  <a:gd name="connsiteY1-84" fmla="*/ 0 h 900496"/>
                  <a:gd name="connsiteX2-85" fmla="*/ 477737 w 477737"/>
                  <a:gd name="connsiteY2-86" fmla="*/ 843936 h 900496"/>
                  <a:gd name="connsiteX3-87" fmla="*/ 139719 w 477737"/>
                  <a:gd name="connsiteY3-88" fmla="*/ 900496 h 900496"/>
                  <a:gd name="connsiteX0-89" fmla="*/ 139719 w 477737"/>
                  <a:gd name="connsiteY0-90" fmla="*/ 924063 h 924063"/>
                  <a:gd name="connsiteX1-91" fmla="*/ 0 w 477737"/>
                  <a:gd name="connsiteY1-92" fmla="*/ 0 h 924063"/>
                  <a:gd name="connsiteX2-93" fmla="*/ 477737 w 477737"/>
                  <a:gd name="connsiteY2-94" fmla="*/ 843936 h 924063"/>
                  <a:gd name="connsiteX3-95" fmla="*/ 139719 w 477737"/>
                  <a:gd name="connsiteY3-96" fmla="*/ 924063 h 924063"/>
                  <a:gd name="connsiteX0-97" fmla="*/ 139719 w 477737"/>
                  <a:gd name="connsiteY0-98" fmla="*/ 928862 h 928862"/>
                  <a:gd name="connsiteX1-99" fmla="*/ 0 w 477737"/>
                  <a:gd name="connsiteY1-100" fmla="*/ 0 h 928862"/>
                  <a:gd name="connsiteX2-101" fmla="*/ 477737 w 477737"/>
                  <a:gd name="connsiteY2-102" fmla="*/ 843936 h 928862"/>
                  <a:gd name="connsiteX3-103" fmla="*/ 139719 w 477737"/>
                  <a:gd name="connsiteY3-104" fmla="*/ 928862 h 928862"/>
                  <a:gd name="connsiteX0-105" fmla="*/ 132520 w 470538"/>
                  <a:gd name="connsiteY0-106" fmla="*/ 928862 h 928862"/>
                  <a:gd name="connsiteX1-107" fmla="*/ 0 w 470538"/>
                  <a:gd name="connsiteY1-108" fmla="*/ 0 h 928862"/>
                  <a:gd name="connsiteX2-109" fmla="*/ 470538 w 470538"/>
                  <a:gd name="connsiteY2-110" fmla="*/ 843936 h 928862"/>
                  <a:gd name="connsiteX3-111" fmla="*/ 132520 w 470538"/>
                  <a:gd name="connsiteY3-112" fmla="*/ 928862 h 928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70538" h="928862">
                    <a:moveTo>
                      <a:pt x="132520" y="928862"/>
                    </a:moveTo>
                    <a:lnTo>
                      <a:pt x="0" y="0"/>
                    </a:lnTo>
                    <a:lnTo>
                      <a:pt x="470538" y="843936"/>
                    </a:lnTo>
                    <a:lnTo>
                      <a:pt x="132520" y="928862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2" name="组合 113"/>
            <p:cNvGrpSpPr/>
            <p:nvPr/>
          </p:nvGrpSpPr>
          <p:grpSpPr>
            <a:xfrm>
              <a:off x="274631" y="2212124"/>
              <a:ext cx="2599100" cy="2311903"/>
              <a:chOff x="3677245" y="2531438"/>
              <a:chExt cx="2223935" cy="1977582"/>
            </a:xfrm>
          </p:grpSpPr>
          <p:sp>
            <p:nvSpPr>
              <p:cNvPr id="66" name="等腰三角形 8"/>
              <p:cNvSpPr/>
              <p:nvPr/>
            </p:nvSpPr>
            <p:spPr>
              <a:xfrm>
                <a:off x="3677245" y="2595039"/>
                <a:ext cx="1403247" cy="1909213"/>
              </a:xfrm>
              <a:custGeom>
                <a:avLst/>
                <a:gdLst>
                  <a:gd name="connsiteX0" fmla="*/ 0 w 1059170"/>
                  <a:gd name="connsiteY0" fmla="*/ 792088 h 792088"/>
                  <a:gd name="connsiteX1" fmla="*/ 529585 w 1059170"/>
                  <a:gd name="connsiteY1" fmla="*/ 0 h 792088"/>
                  <a:gd name="connsiteX2" fmla="*/ 1059170 w 1059170"/>
                  <a:gd name="connsiteY2" fmla="*/ 792088 h 792088"/>
                  <a:gd name="connsiteX3" fmla="*/ 0 w 1059170"/>
                  <a:gd name="connsiteY3" fmla="*/ 792088 h 792088"/>
                  <a:gd name="connsiteX0-1" fmla="*/ 0 w 1818027"/>
                  <a:gd name="connsiteY0-2" fmla="*/ 810941 h 810941"/>
                  <a:gd name="connsiteX1-3" fmla="*/ 1288442 w 1818027"/>
                  <a:gd name="connsiteY1-4" fmla="*/ 0 h 810941"/>
                  <a:gd name="connsiteX2-5" fmla="*/ 1818027 w 1818027"/>
                  <a:gd name="connsiteY2-6" fmla="*/ 792088 h 810941"/>
                  <a:gd name="connsiteX3-7" fmla="*/ 0 w 1818027"/>
                  <a:gd name="connsiteY3-8" fmla="*/ 810941 h 810941"/>
                  <a:gd name="connsiteX0-9" fmla="*/ 0 w 1818027"/>
                  <a:gd name="connsiteY0-10" fmla="*/ 730813 h 730813"/>
                  <a:gd name="connsiteX1-11" fmla="*/ 383469 w 1818027"/>
                  <a:gd name="connsiteY1-12" fmla="*/ 0 h 730813"/>
                  <a:gd name="connsiteX2-13" fmla="*/ 1818027 w 1818027"/>
                  <a:gd name="connsiteY2-14" fmla="*/ 711960 h 730813"/>
                  <a:gd name="connsiteX3-15" fmla="*/ 0 w 1818027"/>
                  <a:gd name="connsiteY3-16" fmla="*/ 730813 h 730813"/>
                  <a:gd name="connsiteX0-17" fmla="*/ 0 w 1808600"/>
                  <a:gd name="connsiteY0-18" fmla="*/ 730813 h 1060752"/>
                  <a:gd name="connsiteX1-19" fmla="*/ 383469 w 1808600"/>
                  <a:gd name="connsiteY1-20" fmla="*/ 0 h 1060752"/>
                  <a:gd name="connsiteX2-21" fmla="*/ 1808600 w 1808600"/>
                  <a:gd name="connsiteY2-22" fmla="*/ 1060752 h 1060752"/>
                  <a:gd name="connsiteX3-23" fmla="*/ 0 w 1808600"/>
                  <a:gd name="connsiteY3-24" fmla="*/ 730813 h 1060752"/>
                  <a:gd name="connsiteX0-25" fmla="*/ 0 w 1808600"/>
                  <a:gd name="connsiteY0-26" fmla="*/ 730813 h 1060752"/>
                  <a:gd name="connsiteX1-27" fmla="*/ 397609 w 1808600"/>
                  <a:gd name="connsiteY1-28" fmla="*/ 0 h 1060752"/>
                  <a:gd name="connsiteX2-29" fmla="*/ 1808600 w 1808600"/>
                  <a:gd name="connsiteY2-30" fmla="*/ 1060752 h 1060752"/>
                  <a:gd name="connsiteX3-31" fmla="*/ 0 w 1808600"/>
                  <a:gd name="connsiteY3-32" fmla="*/ 730813 h 1060752"/>
                  <a:gd name="connsiteX0-33" fmla="*/ 0 w 1808600"/>
                  <a:gd name="connsiteY0-34" fmla="*/ 730813 h 1060752"/>
                  <a:gd name="connsiteX1-35" fmla="*/ 388182 w 1808600"/>
                  <a:gd name="connsiteY1-36" fmla="*/ 0 h 1060752"/>
                  <a:gd name="connsiteX2-37" fmla="*/ 1808600 w 1808600"/>
                  <a:gd name="connsiteY2-38" fmla="*/ 1060752 h 1060752"/>
                  <a:gd name="connsiteX3-39" fmla="*/ 0 w 1808600"/>
                  <a:gd name="connsiteY3-40" fmla="*/ 730813 h 1060752"/>
                  <a:gd name="connsiteX0-41" fmla="*/ 0 w 2690006"/>
                  <a:gd name="connsiteY0-42" fmla="*/ 0 h 1107650"/>
                  <a:gd name="connsiteX1-43" fmla="*/ 1269588 w 2690006"/>
                  <a:gd name="connsiteY1-44" fmla="*/ 46898 h 1107650"/>
                  <a:gd name="connsiteX2-45" fmla="*/ 2690006 w 2690006"/>
                  <a:gd name="connsiteY2-46" fmla="*/ 1107650 h 1107650"/>
                  <a:gd name="connsiteX3-47" fmla="*/ 0 w 2690006"/>
                  <a:gd name="connsiteY3-48" fmla="*/ 0 h 1107650"/>
                  <a:gd name="connsiteX0-49" fmla="*/ 0 w 2798414"/>
                  <a:gd name="connsiteY0-50" fmla="*/ 0 h 1131217"/>
                  <a:gd name="connsiteX1-51" fmla="*/ 1377996 w 2798414"/>
                  <a:gd name="connsiteY1-52" fmla="*/ 70465 h 1131217"/>
                  <a:gd name="connsiteX2-53" fmla="*/ 2798414 w 2798414"/>
                  <a:gd name="connsiteY2-54" fmla="*/ 1131217 h 1131217"/>
                  <a:gd name="connsiteX3-55" fmla="*/ 0 w 2798414"/>
                  <a:gd name="connsiteY3-56" fmla="*/ 0 h 1131217"/>
                  <a:gd name="connsiteX0-57" fmla="*/ 0 w 1417387"/>
                  <a:gd name="connsiteY0-58" fmla="*/ 0 h 1065230"/>
                  <a:gd name="connsiteX1-59" fmla="*/ 1377996 w 1417387"/>
                  <a:gd name="connsiteY1-60" fmla="*/ 70465 h 1065230"/>
                  <a:gd name="connsiteX2-61" fmla="*/ 1417387 w 1417387"/>
                  <a:gd name="connsiteY2-62" fmla="*/ 1065230 h 1065230"/>
                  <a:gd name="connsiteX3-63" fmla="*/ 0 w 1417387"/>
                  <a:gd name="connsiteY3-64" fmla="*/ 0 h 1065230"/>
                  <a:gd name="connsiteX0-65" fmla="*/ 0 w 2245262"/>
                  <a:gd name="connsiteY0-66" fmla="*/ 0 h 1065230"/>
                  <a:gd name="connsiteX1-67" fmla="*/ 2245262 w 2245262"/>
                  <a:gd name="connsiteY1-68" fmla="*/ 456964 h 1065230"/>
                  <a:gd name="connsiteX2-69" fmla="*/ 1417387 w 2245262"/>
                  <a:gd name="connsiteY2-70" fmla="*/ 1065230 h 1065230"/>
                  <a:gd name="connsiteX3-71" fmla="*/ 0 w 2245262"/>
                  <a:gd name="connsiteY3-72" fmla="*/ 0 h 1065230"/>
                  <a:gd name="connsiteX0-73" fmla="*/ 0 w 1495831"/>
                  <a:gd name="connsiteY0-74" fmla="*/ 250047 h 1315277"/>
                  <a:gd name="connsiteX1-75" fmla="*/ 1495831 w 1495831"/>
                  <a:gd name="connsiteY1-76" fmla="*/ 0 h 1315277"/>
                  <a:gd name="connsiteX2-77" fmla="*/ 1417387 w 1495831"/>
                  <a:gd name="connsiteY2-78" fmla="*/ 1315277 h 1315277"/>
                  <a:gd name="connsiteX3-79" fmla="*/ 0 w 1495831"/>
                  <a:gd name="connsiteY3-80" fmla="*/ 250047 h 1315277"/>
                  <a:gd name="connsiteX0-81" fmla="*/ 0 w 2235836"/>
                  <a:gd name="connsiteY0-82" fmla="*/ 0 h 1065230"/>
                  <a:gd name="connsiteX1-83" fmla="*/ 2235836 w 2235836"/>
                  <a:gd name="connsiteY1-84" fmla="*/ 456964 h 1065230"/>
                  <a:gd name="connsiteX2-85" fmla="*/ 1417387 w 2235836"/>
                  <a:gd name="connsiteY2-86" fmla="*/ 1065230 h 1065230"/>
                  <a:gd name="connsiteX3-87" fmla="*/ 0 w 2235836"/>
                  <a:gd name="connsiteY3-88" fmla="*/ 0 h 1065230"/>
                  <a:gd name="connsiteX0-89" fmla="*/ 0 w 2914566"/>
                  <a:gd name="connsiteY0-90" fmla="*/ 0 h 1564850"/>
                  <a:gd name="connsiteX1-91" fmla="*/ 2914566 w 2914566"/>
                  <a:gd name="connsiteY1-92" fmla="*/ 956584 h 1564850"/>
                  <a:gd name="connsiteX2-93" fmla="*/ 2096117 w 2914566"/>
                  <a:gd name="connsiteY2-94" fmla="*/ 1564850 h 1564850"/>
                  <a:gd name="connsiteX3-95" fmla="*/ 0 w 2914566"/>
                  <a:gd name="connsiteY3-96" fmla="*/ 0 h 1564850"/>
                  <a:gd name="connsiteX0-97" fmla="*/ 0 w 2914566"/>
                  <a:gd name="connsiteY0-98" fmla="*/ 0 h 1131217"/>
                  <a:gd name="connsiteX1-99" fmla="*/ 2914566 w 2914566"/>
                  <a:gd name="connsiteY1-100" fmla="*/ 956584 h 1131217"/>
                  <a:gd name="connsiteX2-101" fmla="*/ 1403247 w 2914566"/>
                  <a:gd name="connsiteY2-102" fmla="*/ 1131217 h 1131217"/>
                  <a:gd name="connsiteX3-103" fmla="*/ 0 w 2914566"/>
                  <a:gd name="connsiteY3-104" fmla="*/ 0 h 1131217"/>
                  <a:gd name="connsiteX0-105" fmla="*/ 0 w 1403247"/>
                  <a:gd name="connsiteY0-106" fmla="*/ 773234 h 1904451"/>
                  <a:gd name="connsiteX1-107" fmla="*/ 1081053 w 1403247"/>
                  <a:gd name="connsiteY1-108" fmla="*/ 0 h 1904451"/>
                  <a:gd name="connsiteX2-109" fmla="*/ 1403247 w 1403247"/>
                  <a:gd name="connsiteY2-110" fmla="*/ 1904451 h 1904451"/>
                  <a:gd name="connsiteX3-111" fmla="*/ 0 w 1403247"/>
                  <a:gd name="connsiteY3-112" fmla="*/ 773234 h 1904451"/>
                  <a:gd name="connsiteX0-113" fmla="*/ 0 w 1408010"/>
                  <a:gd name="connsiteY0-114" fmla="*/ 773234 h 1916357"/>
                  <a:gd name="connsiteX1-115" fmla="*/ 1081053 w 1408010"/>
                  <a:gd name="connsiteY1-116" fmla="*/ 0 h 1916357"/>
                  <a:gd name="connsiteX2-117" fmla="*/ 1408010 w 1408010"/>
                  <a:gd name="connsiteY2-118" fmla="*/ 1916357 h 1916357"/>
                  <a:gd name="connsiteX3-119" fmla="*/ 0 w 1408010"/>
                  <a:gd name="connsiteY3-120" fmla="*/ 773234 h 1916357"/>
                  <a:gd name="connsiteX0-121" fmla="*/ 0 w 1403247"/>
                  <a:gd name="connsiteY0-122" fmla="*/ 773234 h 1909213"/>
                  <a:gd name="connsiteX1-123" fmla="*/ 1081053 w 1403247"/>
                  <a:gd name="connsiteY1-124" fmla="*/ 0 h 1909213"/>
                  <a:gd name="connsiteX2-125" fmla="*/ 1403247 w 1403247"/>
                  <a:gd name="connsiteY2-126" fmla="*/ 1909213 h 1909213"/>
                  <a:gd name="connsiteX3-127" fmla="*/ 0 w 1403247"/>
                  <a:gd name="connsiteY3-128" fmla="*/ 773234 h 190921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03247" h="1909213">
                    <a:moveTo>
                      <a:pt x="0" y="773234"/>
                    </a:moveTo>
                    <a:lnTo>
                      <a:pt x="1081053" y="0"/>
                    </a:lnTo>
                    <a:lnTo>
                      <a:pt x="1403247" y="1909213"/>
                    </a:lnTo>
                    <a:lnTo>
                      <a:pt x="0" y="773234"/>
                    </a:lnTo>
                    <a:close/>
                  </a:path>
                </a:pathLst>
              </a:custGeom>
              <a:solidFill>
                <a:srgbClr val="00AEEF"/>
              </a:soli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等腰三角形 8"/>
              <p:cNvSpPr/>
              <p:nvPr/>
            </p:nvSpPr>
            <p:spPr>
              <a:xfrm>
                <a:off x="4755220" y="2531438"/>
                <a:ext cx="1145960" cy="1977582"/>
              </a:xfrm>
              <a:custGeom>
                <a:avLst/>
                <a:gdLst>
                  <a:gd name="connsiteX0" fmla="*/ 0 w 1059170"/>
                  <a:gd name="connsiteY0" fmla="*/ 792088 h 792088"/>
                  <a:gd name="connsiteX1" fmla="*/ 529585 w 1059170"/>
                  <a:gd name="connsiteY1" fmla="*/ 0 h 792088"/>
                  <a:gd name="connsiteX2" fmla="*/ 1059170 w 1059170"/>
                  <a:gd name="connsiteY2" fmla="*/ 792088 h 792088"/>
                  <a:gd name="connsiteX3" fmla="*/ 0 w 1059170"/>
                  <a:gd name="connsiteY3" fmla="*/ 792088 h 792088"/>
                  <a:gd name="connsiteX0-1" fmla="*/ 0 w 1818027"/>
                  <a:gd name="connsiteY0-2" fmla="*/ 810941 h 810941"/>
                  <a:gd name="connsiteX1-3" fmla="*/ 1288442 w 1818027"/>
                  <a:gd name="connsiteY1-4" fmla="*/ 0 h 810941"/>
                  <a:gd name="connsiteX2-5" fmla="*/ 1818027 w 1818027"/>
                  <a:gd name="connsiteY2-6" fmla="*/ 792088 h 810941"/>
                  <a:gd name="connsiteX3-7" fmla="*/ 0 w 1818027"/>
                  <a:gd name="connsiteY3-8" fmla="*/ 810941 h 810941"/>
                  <a:gd name="connsiteX0-9" fmla="*/ 0 w 1818027"/>
                  <a:gd name="connsiteY0-10" fmla="*/ 730813 h 730813"/>
                  <a:gd name="connsiteX1-11" fmla="*/ 383469 w 1818027"/>
                  <a:gd name="connsiteY1-12" fmla="*/ 0 h 730813"/>
                  <a:gd name="connsiteX2-13" fmla="*/ 1818027 w 1818027"/>
                  <a:gd name="connsiteY2-14" fmla="*/ 711960 h 730813"/>
                  <a:gd name="connsiteX3-15" fmla="*/ 0 w 1818027"/>
                  <a:gd name="connsiteY3-16" fmla="*/ 730813 h 730813"/>
                  <a:gd name="connsiteX0-17" fmla="*/ 0 w 1808600"/>
                  <a:gd name="connsiteY0-18" fmla="*/ 730813 h 1060752"/>
                  <a:gd name="connsiteX1-19" fmla="*/ 383469 w 1808600"/>
                  <a:gd name="connsiteY1-20" fmla="*/ 0 h 1060752"/>
                  <a:gd name="connsiteX2-21" fmla="*/ 1808600 w 1808600"/>
                  <a:gd name="connsiteY2-22" fmla="*/ 1060752 h 1060752"/>
                  <a:gd name="connsiteX3-23" fmla="*/ 0 w 1808600"/>
                  <a:gd name="connsiteY3-24" fmla="*/ 730813 h 1060752"/>
                  <a:gd name="connsiteX0-25" fmla="*/ 0 w 1808600"/>
                  <a:gd name="connsiteY0-26" fmla="*/ 730813 h 1060752"/>
                  <a:gd name="connsiteX1-27" fmla="*/ 397609 w 1808600"/>
                  <a:gd name="connsiteY1-28" fmla="*/ 0 h 1060752"/>
                  <a:gd name="connsiteX2-29" fmla="*/ 1808600 w 1808600"/>
                  <a:gd name="connsiteY2-30" fmla="*/ 1060752 h 1060752"/>
                  <a:gd name="connsiteX3-31" fmla="*/ 0 w 1808600"/>
                  <a:gd name="connsiteY3-32" fmla="*/ 730813 h 1060752"/>
                  <a:gd name="connsiteX0-33" fmla="*/ 0 w 1808600"/>
                  <a:gd name="connsiteY0-34" fmla="*/ 730813 h 1060752"/>
                  <a:gd name="connsiteX1-35" fmla="*/ 388182 w 1808600"/>
                  <a:gd name="connsiteY1-36" fmla="*/ 0 h 1060752"/>
                  <a:gd name="connsiteX2-37" fmla="*/ 1808600 w 1808600"/>
                  <a:gd name="connsiteY2-38" fmla="*/ 1060752 h 1060752"/>
                  <a:gd name="connsiteX3-39" fmla="*/ 0 w 1808600"/>
                  <a:gd name="connsiteY3-40" fmla="*/ 730813 h 1060752"/>
                  <a:gd name="connsiteX0-41" fmla="*/ 0 w 2690006"/>
                  <a:gd name="connsiteY0-42" fmla="*/ 0 h 1107650"/>
                  <a:gd name="connsiteX1-43" fmla="*/ 1269588 w 2690006"/>
                  <a:gd name="connsiteY1-44" fmla="*/ 46898 h 1107650"/>
                  <a:gd name="connsiteX2-45" fmla="*/ 2690006 w 2690006"/>
                  <a:gd name="connsiteY2-46" fmla="*/ 1107650 h 1107650"/>
                  <a:gd name="connsiteX3-47" fmla="*/ 0 w 2690006"/>
                  <a:gd name="connsiteY3-48" fmla="*/ 0 h 1107650"/>
                  <a:gd name="connsiteX0-49" fmla="*/ 0 w 2798414"/>
                  <a:gd name="connsiteY0-50" fmla="*/ 0 h 1131217"/>
                  <a:gd name="connsiteX1-51" fmla="*/ 1377996 w 2798414"/>
                  <a:gd name="connsiteY1-52" fmla="*/ 70465 h 1131217"/>
                  <a:gd name="connsiteX2-53" fmla="*/ 2798414 w 2798414"/>
                  <a:gd name="connsiteY2-54" fmla="*/ 1131217 h 1131217"/>
                  <a:gd name="connsiteX3-55" fmla="*/ 0 w 2798414"/>
                  <a:gd name="connsiteY3-56" fmla="*/ 0 h 1131217"/>
                  <a:gd name="connsiteX0-57" fmla="*/ 0 w 1417387"/>
                  <a:gd name="connsiteY0-58" fmla="*/ 0 h 1065230"/>
                  <a:gd name="connsiteX1-59" fmla="*/ 1377996 w 1417387"/>
                  <a:gd name="connsiteY1-60" fmla="*/ 70465 h 1065230"/>
                  <a:gd name="connsiteX2-61" fmla="*/ 1417387 w 1417387"/>
                  <a:gd name="connsiteY2-62" fmla="*/ 1065230 h 1065230"/>
                  <a:gd name="connsiteX3-63" fmla="*/ 0 w 1417387"/>
                  <a:gd name="connsiteY3-64" fmla="*/ 0 h 1065230"/>
                  <a:gd name="connsiteX0-65" fmla="*/ 0 w 2245262"/>
                  <a:gd name="connsiteY0-66" fmla="*/ 0 h 1065230"/>
                  <a:gd name="connsiteX1-67" fmla="*/ 2245262 w 2245262"/>
                  <a:gd name="connsiteY1-68" fmla="*/ 456964 h 1065230"/>
                  <a:gd name="connsiteX2-69" fmla="*/ 1417387 w 2245262"/>
                  <a:gd name="connsiteY2-70" fmla="*/ 1065230 h 1065230"/>
                  <a:gd name="connsiteX3-71" fmla="*/ 0 w 2245262"/>
                  <a:gd name="connsiteY3-72" fmla="*/ 0 h 1065230"/>
                  <a:gd name="connsiteX0-73" fmla="*/ 0 w 1495831"/>
                  <a:gd name="connsiteY0-74" fmla="*/ 250047 h 1315277"/>
                  <a:gd name="connsiteX1-75" fmla="*/ 1495831 w 1495831"/>
                  <a:gd name="connsiteY1-76" fmla="*/ 0 h 1315277"/>
                  <a:gd name="connsiteX2-77" fmla="*/ 1417387 w 1495831"/>
                  <a:gd name="connsiteY2-78" fmla="*/ 1315277 h 1315277"/>
                  <a:gd name="connsiteX3-79" fmla="*/ 0 w 1495831"/>
                  <a:gd name="connsiteY3-80" fmla="*/ 250047 h 1315277"/>
                  <a:gd name="connsiteX0-81" fmla="*/ 0 w 2235836"/>
                  <a:gd name="connsiteY0-82" fmla="*/ 0 h 1065230"/>
                  <a:gd name="connsiteX1-83" fmla="*/ 2235836 w 2235836"/>
                  <a:gd name="connsiteY1-84" fmla="*/ 456964 h 1065230"/>
                  <a:gd name="connsiteX2-85" fmla="*/ 1417387 w 2235836"/>
                  <a:gd name="connsiteY2-86" fmla="*/ 1065230 h 1065230"/>
                  <a:gd name="connsiteX3-87" fmla="*/ 0 w 2235836"/>
                  <a:gd name="connsiteY3-88" fmla="*/ 0 h 1065230"/>
                  <a:gd name="connsiteX0-89" fmla="*/ 0 w 2914566"/>
                  <a:gd name="connsiteY0-90" fmla="*/ 0 h 1564850"/>
                  <a:gd name="connsiteX1-91" fmla="*/ 2914566 w 2914566"/>
                  <a:gd name="connsiteY1-92" fmla="*/ 956584 h 1564850"/>
                  <a:gd name="connsiteX2-93" fmla="*/ 2096117 w 2914566"/>
                  <a:gd name="connsiteY2-94" fmla="*/ 1564850 h 1564850"/>
                  <a:gd name="connsiteX3-95" fmla="*/ 0 w 2914566"/>
                  <a:gd name="connsiteY3-96" fmla="*/ 0 h 1564850"/>
                  <a:gd name="connsiteX0-97" fmla="*/ 0 w 2914566"/>
                  <a:gd name="connsiteY0-98" fmla="*/ 0 h 1131217"/>
                  <a:gd name="connsiteX1-99" fmla="*/ 2914566 w 2914566"/>
                  <a:gd name="connsiteY1-100" fmla="*/ 956584 h 1131217"/>
                  <a:gd name="connsiteX2-101" fmla="*/ 1403247 w 2914566"/>
                  <a:gd name="connsiteY2-102" fmla="*/ 1131217 h 1131217"/>
                  <a:gd name="connsiteX3-103" fmla="*/ 0 w 2914566"/>
                  <a:gd name="connsiteY3-104" fmla="*/ 0 h 1131217"/>
                  <a:gd name="connsiteX0-105" fmla="*/ 0 w 1403247"/>
                  <a:gd name="connsiteY0-106" fmla="*/ 773234 h 1904451"/>
                  <a:gd name="connsiteX1-107" fmla="*/ 1081053 w 1403247"/>
                  <a:gd name="connsiteY1-108" fmla="*/ 0 h 1904451"/>
                  <a:gd name="connsiteX2-109" fmla="*/ 1403247 w 1403247"/>
                  <a:gd name="connsiteY2-110" fmla="*/ 1904451 h 1904451"/>
                  <a:gd name="connsiteX3-111" fmla="*/ 0 w 1403247"/>
                  <a:gd name="connsiteY3-112" fmla="*/ 773234 h 1904451"/>
                  <a:gd name="connsiteX0-113" fmla="*/ 0 w 1733185"/>
                  <a:gd name="connsiteY0-114" fmla="*/ 0 h 1932495"/>
                  <a:gd name="connsiteX1-115" fmla="*/ 1410991 w 1733185"/>
                  <a:gd name="connsiteY1-116" fmla="*/ 28044 h 1932495"/>
                  <a:gd name="connsiteX2-117" fmla="*/ 1733185 w 1733185"/>
                  <a:gd name="connsiteY2-118" fmla="*/ 1932495 h 1932495"/>
                  <a:gd name="connsiteX3-119" fmla="*/ 0 w 1733185"/>
                  <a:gd name="connsiteY3-120" fmla="*/ 0 h 1932495"/>
                  <a:gd name="connsiteX0-121" fmla="*/ 0 w 1410991"/>
                  <a:gd name="connsiteY0-122" fmla="*/ 0 h 1908928"/>
                  <a:gd name="connsiteX1-123" fmla="*/ 1410991 w 1410991"/>
                  <a:gd name="connsiteY1-124" fmla="*/ 28044 h 1908928"/>
                  <a:gd name="connsiteX2-125" fmla="*/ 319164 w 1410991"/>
                  <a:gd name="connsiteY2-126" fmla="*/ 1908928 h 1908928"/>
                  <a:gd name="connsiteX3-127" fmla="*/ 0 w 1410991"/>
                  <a:gd name="connsiteY3-128" fmla="*/ 0 h 1908928"/>
                  <a:gd name="connsiteX0-129" fmla="*/ 0 w 355189"/>
                  <a:gd name="connsiteY0-130" fmla="*/ 61510 h 1970438"/>
                  <a:gd name="connsiteX1-131" fmla="*/ 355189 w 355189"/>
                  <a:gd name="connsiteY1-132" fmla="*/ 0 h 1970438"/>
                  <a:gd name="connsiteX2-133" fmla="*/ 319164 w 355189"/>
                  <a:gd name="connsiteY2-134" fmla="*/ 1970438 h 1970438"/>
                  <a:gd name="connsiteX3-135" fmla="*/ 0 w 355189"/>
                  <a:gd name="connsiteY3-136" fmla="*/ 61510 h 1970438"/>
                  <a:gd name="connsiteX0-137" fmla="*/ 0 w 355189"/>
                  <a:gd name="connsiteY0-138" fmla="*/ 61510 h 1970438"/>
                  <a:gd name="connsiteX1-139" fmla="*/ 355189 w 355189"/>
                  <a:gd name="connsiteY1-140" fmla="*/ 0 h 1970438"/>
                  <a:gd name="connsiteX2-141" fmla="*/ 339920 w 355189"/>
                  <a:gd name="connsiteY2-142" fmla="*/ 857498 h 1970438"/>
                  <a:gd name="connsiteX3-143" fmla="*/ 319164 w 355189"/>
                  <a:gd name="connsiteY3-144" fmla="*/ 1970438 h 1970438"/>
                  <a:gd name="connsiteX4" fmla="*/ 0 w 355189"/>
                  <a:gd name="connsiteY4" fmla="*/ 61510 h 1970438"/>
                  <a:gd name="connsiteX0-145" fmla="*/ 0 w 1141198"/>
                  <a:gd name="connsiteY0-146" fmla="*/ 61510 h 1970438"/>
                  <a:gd name="connsiteX1-147" fmla="*/ 355189 w 1141198"/>
                  <a:gd name="connsiteY1-148" fmla="*/ 0 h 1970438"/>
                  <a:gd name="connsiteX2-149" fmla="*/ 1141198 w 1141198"/>
                  <a:gd name="connsiteY2-150" fmla="*/ 1380686 h 1970438"/>
                  <a:gd name="connsiteX3-151" fmla="*/ 319164 w 1141198"/>
                  <a:gd name="connsiteY3-152" fmla="*/ 1970438 h 1970438"/>
                  <a:gd name="connsiteX4-153" fmla="*/ 0 w 1141198"/>
                  <a:gd name="connsiteY4-154" fmla="*/ 61510 h 1970438"/>
                  <a:gd name="connsiteX0-155" fmla="*/ 0 w 1145960"/>
                  <a:gd name="connsiteY0-156" fmla="*/ 66273 h 1970438"/>
                  <a:gd name="connsiteX1-157" fmla="*/ 359951 w 1145960"/>
                  <a:gd name="connsiteY1-158" fmla="*/ 0 h 1970438"/>
                  <a:gd name="connsiteX2-159" fmla="*/ 1145960 w 1145960"/>
                  <a:gd name="connsiteY2-160" fmla="*/ 1380686 h 1970438"/>
                  <a:gd name="connsiteX3-161" fmla="*/ 323926 w 1145960"/>
                  <a:gd name="connsiteY3-162" fmla="*/ 1970438 h 1970438"/>
                  <a:gd name="connsiteX4-163" fmla="*/ 0 w 1145960"/>
                  <a:gd name="connsiteY4-164" fmla="*/ 66273 h 1970438"/>
                  <a:gd name="connsiteX0-165" fmla="*/ 0 w 1145960"/>
                  <a:gd name="connsiteY0-166" fmla="*/ 66273 h 1977582"/>
                  <a:gd name="connsiteX1-167" fmla="*/ 359951 w 1145960"/>
                  <a:gd name="connsiteY1-168" fmla="*/ 0 h 1977582"/>
                  <a:gd name="connsiteX2-169" fmla="*/ 1145960 w 1145960"/>
                  <a:gd name="connsiteY2-170" fmla="*/ 1380686 h 1977582"/>
                  <a:gd name="connsiteX3-171" fmla="*/ 319163 w 1145960"/>
                  <a:gd name="connsiteY3-172" fmla="*/ 1977582 h 1977582"/>
                  <a:gd name="connsiteX4-173" fmla="*/ 0 w 1145960"/>
                  <a:gd name="connsiteY4-174" fmla="*/ 66273 h 197758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153" y="connsiteY4-154"/>
                  </a:cxn>
                </a:cxnLst>
                <a:rect l="l" t="t" r="r" b="b"/>
                <a:pathLst>
                  <a:path w="1145960" h="1977582">
                    <a:moveTo>
                      <a:pt x="0" y="66273"/>
                    </a:moveTo>
                    <a:lnTo>
                      <a:pt x="359951" y="0"/>
                    </a:lnTo>
                    <a:lnTo>
                      <a:pt x="1145960" y="1380686"/>
                    </a:lnTo>
                    <a:lnTo>
                      <a:pt x="319163" y="1977582"/>
                    </a:lnTo>
                    <a:lnTo>
                      <a:pt x="0" y="66273"/>
                    </a:lnTo>
                    <a:close/>
                  </a:path>
                </a:pathLst>
              </a:custGeom>
              <a:solidFill>
                <a:srgbClr val="00AEEF"/>
              </a:soli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3" name="矩形 62"/>
            <p:cNvSpPr/>
            <p:nvPr/>
          </p:nvSpPr>
          <p:spPr>
            <a:xfrm rot="19389487">
              <a:off x="444824" y="2245541"/>
              <a:ext cx="1232269" cy="2900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>
                <a:lnSpc>
                  <a:spcPts val="1600"/>
                </a:lnSpc>
              </a:pPr>
              <a:r>
                <a:rPr lang="zh-TW" altLang="en-US" sz="1000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 結 構 化</a:t>
              </a:r>
              <a:endPara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 rot="2367480">
              <a:off x="374842" y="3339383"/>
              <a:ext cx="1232269" cy="2900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>
                <a:lnSpc>
                  <a:spcPts val="1600"/>
                </a:lnSpc>
              </a:pPr>
              <a:r>
                <a:rPr lang="zh-TW" altLang="en-US" sz="1000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半 結 構 化</a:t>
              </a:r>
              <a:endPara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 rot="611594">
              <a:off x="109262" y="4002225"/>
              <a:ext cx="1232269" cy="2900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>
                <a:lnSpc>
                  <a:spcPts val="1600"/>
                </a:lnSpc>
              </a:pPr>
              <a:r>
                <a:rPr lang="zh-TW" altLang="en-US" sz="1000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結 構 化</a:t>
              </a:r>
              <a:endPara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4" name="Text Box 13">
            <a:extLst>
              <a:ext uri="{FF2B5EF4-FFF2-40B4-BE49-F238E27FC236}">
                <a16:creationId xmlns:a16="http://schemas.microsoft.com/office/drawing/2014/main" xmlns="" id="{0641D06F-36BF-4651-BC4A-409698315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755" y="2753358"/>
            <a:ext cx="1610279" cy="415498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 defTabSz="34290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05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  <a:cs typeface="Lucida Sans Unicode" pitchFamily="34" charset="0"/>
              </a:rPr>
              <a:t>Director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  <a:cs typeface="Lucida Sans Unicode" pitchFamily="34" charset="0"/>
              </a:rPr>
              <a:t/>
            </a:r>
            <a:b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  <a:cs typeface="Lucida Sans Unicode" pitchFamily="34" charset="0"/>
              </a:rPr>
            </a:br>
            <a:r>
              <a:rPr lang="en-US" altLang="zh-TW" sz="1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  <a:cs typeface="Lucida Sans Unicode" pitchFamily="34" charset="0"/>
              </a:rPr>
              <a:t>(</a:t>
            </a:r>
            <a:r>
              <a:rPr lang="zh-TW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  <a:cs typeface="Lucida Sans Unicode" pitchFamily="34" charset="0"/>
              </a:rPr>
              <a:t>廠</a:t>
            </a:r>
            <a:r>
              <a:rPr lang="en-US" altLang="zh-TW" sz="1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  <a:cs typeface="Lucida Sans Unicode" pitchFamily="34" charset="0"/>
              </a:rPr>
              <a:t>/</a:t>
            </a:r>
            <a:r>
              <a:rPr lang="zh-TW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  <a:cs typeface="Lucida Sans Unicode" pitchFamily="34" charset="0"/>
              </a:rPr>
              <a:t>處</a:t>
            </a:r>
            <a:r>
              <a:rPr lang="en-US" altLang="zh-TW" sz="1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  <a:cs typeface="Lucida Sans Unicode" pitchFamily="34" charset="0"/>
              </a:rPr>
              <a:t>)</a:t>
            </a:r>
            <a:endParaRPr lang="en-US" altLang="zh-TW" sz="1000" b="1" dirty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  <a:cs typeface="Lucida Sans Unicode" pitchFamily="34" charset="0"/>
            </a:endParaRPr>
          </a:p>
        </p:txBody>
      </p:sp>
      <p:sp>
        <p:nvSpPr>
          <p:cNvPr id="75" name="Text Box 13">
            <a:extLst>
              <a:ext uri="{FF2B5EF4-FFF2-40B4-BE49-F238E27FC236}">
                <a16:creationId xmlns:a16="http://schemas.microsoft.com/office/drawing/2014/main" xmlns="" id="{C66CB800-26AA-457E-9B0D-3D33787F6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755" y="4368196"/>
            <a:ext cx="1610279" cy="415498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 defTabSz="34290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05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  <a:cs typeface="Lucida Sans Unicode" pitchFamily="34" charset="0"/>
              </a:rPr>
              <a:t>Engineer</a:t>
            </a:r>
            <a:br>
              <a:rPr lang="en-US" altLang="zh-TW" sz="105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  <a:cs typeface="Lucida Sans Unicode" pitchFamily="34" charset="0"/>
              </a:rPr>
            </a:br>
            <a:r>
              <a:rPr lang="en-US" altLang="zh-TW" sz="10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  <a:cs typeface="Lucida Sans Unicode" pitchFamily="34" charset="0"/>
              </a:rPr>
              <a:t>(</a:t>
            </a:r>
            <a:r>
              <a:rPr lang="zh-TW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  <a:cs typeface="Lucida Sans Unicode" pitchFamily="34" charset="0"/>
              </a:rPr>
              <a:t>工程師</a:t>
            </a:r>
            <a:r>
              <a:rPr lang="en-US" altLang="zh-TW" sz="10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  <a:cs typeface="Lucida Sans Unicode" pitchFamily="34" charset="0"/>
              </a:rPr>
              <a:t>/APM)</a:t>
            </a:r>
          </a:p>
        </p:txBody>
      </p:sp>
      <p:sp>
        <p:nvSpPr>
          <p:cNvPr id="76" name="Text Box 13">
            <a:extLst>
              <a:ext uri="{FF2B5EF4-FFF2-40B4-BE49-F238E27FC236}">
                <a16:creationId xmlns:a16="http://schemas.microsoft.com/office/drawing/2014/main" xmlns="" id="{2678766E-601A-47C7-822D-1C098F5E8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755" y="3563563"/>
            <a:ext cx="1610279" cy="415498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 defTabSz="34290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05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  <a:cs typeface="Lucida Sans Unicode" pitchFamily="34" charset="0"/>
              </a:rPr>
              <a:t>Manager</a:t>
            </a:r>
            <a:br>
              <a:rPr lang="en-US" altLang="zh-TW" sz="105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  <a:cs typeface="Lucida Sans Unicode" pitchFamily="34" charset="0"/>
              </a:rPr>
            </a:br>
            <a:r>
              <a:rPr lang="en-US" altLang="zh-TW" sz="10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  <a:cs typeface="Lucida Sans Unicode" pitchFamily="34" charset="0"/>
              </a:rPr>
              <a:t>(</a:t>
            </a:r>
            <a:r>
              <a:rPr lang="zh-TW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  <a:cs typeface="Lucida Sans Unicode" pitchFamily="34" charset="0"/>
              </a:rPr>
              <a:t>部</a:t>
            </a:r>
            <a:r>
              <a:rPr lang="en-US" altLang="zh-TW" sz="10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  <a:cs typeface="Lucida Sans Unicode" pitchFamily="34" charset="0"/>
              </a:rPr>
              <a:t>/</a:t>
            </a:r>
            <a:r>
              <a:rPr lang="zh-TW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  <a:cs typeface="Lucida Sans Unicode" pitchFamily="34" charset="0"/>
              </a:rPr>
              <a:t>課</a:t>
            </a:r>
            <a:r>
              <a:rPr lang="en-US" altLang="zh-TW" sz="10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  <a:cs typeface="Lucida Sans Unicode" pitchFamily="34" charset="0"/>
              </a:rPr>
              <a:t>)</a:t>
            </a:r>
          </a:p>
        </p:txBody>
      </p:sp>
      <p:sp>
        <p:nvSpPr>
          <p:cNvPr id="77" name="Text Box 13">
            <a:extLst>
              <a:ext uri="{FF2B5EF4-FFF2-40B4-BE49-F238E27FC236}">
                <a16:creationId xmlns:a16="http://schemas.microsoft.com/office/drawing/2014/main" xmlns="" id="{15C7CB8F-5581-49F4-AA93-F46B55EE6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755" y="1768993"/>
            <a:ext cx="1610279" cy="49629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 defTabSz="34290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  <a:cs typeface="Lucida Sans Unicode" pitchFamily="34" charset="0"/>
              </a:rPr>
              <a:t>Head</a:t>
            </a:r>
          </a:p>
          <a:p>
            <a:pPr algn="ctr" defTabSz="34290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zh-TW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  <a:cs typeface="Lucida Sans Unicode" pitchFamily="34" charset="0"/>
              </a:rPr>
              <a:t>中心級主管</a:t>
            </a:r>
            <a:endParaRPr lang="en-US" altLang="zh-TW" sz="1000" dirty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  <a:cs typeface="Lucida Sans Unicode" pitchFamily="34" charset="0"/>
            </a:endParaRPr>
          </a:p>
        </p:txBody>
      </p:sp>
      <p:sp>
        <p:nvSpPr>
          <p:cNvPr id="78" name="圓角矩形 77"/>
          <p:cNvSpPr/>
          <p:nvPr/>
        </p:nvSpPr>
        <p:spPr>
          <a:xfrm>
            <a:off x="6200079" y="3869029"/>
            <a:ext cx="720000" cy="36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t" hangingPunct="0">
              <a:spcBef>
                <a:spcPts val="0"/>
              </a:spcBef>
              <a:defRPr/>
            </a:pPr>
            <a:r>
              <a:rPr lang="en-US" altLang="zh-TW" sz="900" kern="0" dirty="0">
                <a:solidFill>
                  <a:schemeClr val="bg1"/>
                </a:solidFill>
                <a:ea typeface="Arial Unicode MS" pitchFamily="34" charset="-120"/>
                <a:cs typeface="Arial Unicode MS" pitchFamily="34" charset="-120"/>
              </a:rPr>
              <a:t>Issue</a:t>
            </a:r>
          </a:p>
          <a:p>
            <a:pPr algn="ctr" eaLnBrk="0" fontAlgn="t" hangingPunct="0">
              <a:spcBef>
                <a:spcPts val="0"/>
              </a:spcBef>
              <a:defRPr/>
            </a:pPr>
            <a:r>
              <a:rPr lang="en-US" altLang="zh-TW" sz="900" kern="0" dirty="0">
                <a:solidFill>
                  <a:schemeClr val="bg1"/>
                </a:solidFill>
                <a:ea typeface="Arial Unicode MS" pitchFamily="34" charset="-120"/>
                <a:cs typeface="Arial Unicode MS" pitchFamily="34" charset="-120"/>
              </a:rPr>
              <a:t>KMS</a:t>
            </a:r>
          </a:p>
        </p:txBody>
      </p:sp>
      <p:sp>
        <p:nvSpPr>
          <p:cNvPr id="79" name="圓角矩形 78"/>
          <p:cNvSpPr/>
          <p:nvPr/>
        </p:nvSpPr>
        <p:spPr>
          <a:xfrm>
            <a:off x="6201185" y="4258237"/>
            <a:ext cx="720000" cy="360000"/>
          </a:xfrm>
          <a:prstGeom prst="roundRect">
            <a:avLst/>
          </a:prstGeom>
          <a:solidFill>
            <a:srgbClr val="00B050"/>
          </a:solidFill>
          <a:ln w="12700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t" hangingPunct="0">
              <a:spcBef>
                <a:spcPts val="0"/>
              </a:spcBef>
              <a:defRPr/>
            </a:pPr>
            <a:endParaRPr lang="en-US" altLang="zh-TW" sz="900" kern="0" dirty="0">
              <a:solidFill>
                <a:schemeClr val="bg1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6">
            <a:extLst>
              <a:ext uri="{FF2B5EF4-FFF2-40B4-BE49-F238E27FC236}">
                <a16:creationId xmlns:a16="http://schemas.microsoft.com/office/drawing/2014/main" xmlns="" id="{BD778614-28B0-4A38-BE11-9C5EFEB0E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522" y="85588"/>
            <a:ext cx="8981480" cy="38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42892" latinLnBrk="1">
              <a:lnSpc>
                <a:spcPct val="90000"/>
              </a:lnSpc>
              <a:defRPr/>
            </a:pPr>
            <a:r>
              <a:rPr lang="zh-TW" altLang="en-US" sz="21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新技術 </a:t>
            </a:r>
            <a:r>
              <a:rPr lang="en-US" altLang="zh-TW" sz="21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&amp; </a:t>
            </a:r>
            <a:r>
              <a:rPr lang="zh-TW" altLang="en-US" sz="21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新材料開發 </a:t>
            </a:r>
            <a:r>
              <a:rPr lang="en-US" altLang="zh-TW" sz="21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–</a:t>
            </a:r>
            <a:r>
              <a:rPr lang="zh-TW" altLang="en-US" sz="21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利害關係人圖</a:t>
            </a:r>
            <a:endParaRPr lang="en-US" altLang="zh-TW" sz="21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ea typeface="微軟正黑體" panose="020B0604030504040204" pitchFamily="34" charset="-120"/>
              <a:cs typeface="HY견고딕"/>
              <a:sym typeface="Candara" panose="020E0502030303020204" pitchFamily="34" charset="0"/>
            </a:endParaRPr>
          </a:p>
        </p:txBody>
      </p:sp>
      <p:sp>
        <p:nvSpPr>
          <p:cNvPr id="9" name="動作按鈕: 返回 8">
            <a:hlinkClick r:id="" action="ppaction://noaction" highlightClick="1"/>
            <a:extLst>
              <a:ext uri="{FF2B5EF4-FFF2-40B4-BE49-F238E27FC236}">
                <a16:creationId xmlns:a16="http://schemas.microsoft.com/office/drawing/2014/main" xmlns="" id="{619DCA46-C87E-4374-A33F-E7B4595551E0}"/>
              </a:ext>
            </a:extLst>
          </p:cNvPr>
          <p:cNvSpPr/>
          <p:nvPr/>
        </p:nvSpPr>
        <p:spPr>
          <a:xfrm>
            <a:off x="7552877" y="146174"/>
            <a:ext cx="290513" cy="195263"/>
          </a:xfrm>
          <a:prstGeom prst="actionButtonReturn">
            <a:avLst/>
          </a:prstGeom>
          <a:solidFill>
            <a:srgbClr val="99CCFF"/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TW" altLang="en-US" sz="1500" u="sng" dirty="0">
              <a:solidFill>
                <a:srgbClr val="000000"/>
              </a:solidFill>
              <a:latin typeface="Calibri"/>
              <a:ea typeface="微軟正黑體"/>
            </a:endParaRPr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90" y="890286"/>
            <a:ext cx="3789752" cy="3924300"/>
          </a:xfrm>
          <a:prstGeom prst="rect">
            <a:avLst/>
          </a:prstGeom>
        </p:spPr>
      </p:pic>
      <p:pic>
        <p:nvPicPr>
          <p:cNvPr id="43" name="圖形 133" descr="判斷男性 以實心填滿">
            <a:extLst>
              <a:ext uri="{FF2B5EF4-FFF2-40B4-BE49-F238E27FC236}">
                <a16:creationId xmlns="" xmlns:a16="http://schemas.microsoft.com/office/drawing/2014/main" id="{ED7D4806-8A4E-4D4D-A8EB-FC2769CC5E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7884" y="578582"/>
            <a:ext cx="326010" cy="2926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</p:pic>
      <p:sp>
        <p:nvSpPr>
          <p:cNvPr id="44" name="Freeform 696">
            <a:extLst>
              <a:ext uri="{FF2B5EF4-FFF2-40B4-BE49-F238E27FC236}">
                <a16:creationId xmlns="" xmlns:a16="http://schemas.microsoft.com/office/drawing/2014/main" id="{BE3D4380-7464-374A-B073-76B5E6945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749" y="635053"/>
            <a:ext cx="231385" cy="236163"/>
          </a:xfrm>
          <a:custGeom>
            <a:avLst/>
            <a:gdLst>
              <a:gd name="T0" fmla="*/ 223953 w 296503"/>
              <a:gd name="T1" fmla="*/ 201613 h 286978"/>
              <a:gd name="T2" fmla="*/ 223953 w 296503"/>
              <a:gd name="T3" fmla="*/ 210772 h 286978"/>
              <a:gd name="T4" fmla="*/ 134938 w 296503"/>
              <a:gd name="T5" fmla="*/ 206009 h 286978"/>
              <a:gd name="T6" fmla="*/ 191682 w 296503"/>
              <a:gd name="T7" fmla="*/ 161925 h 286978"/>
              <a:gd name="T8" fmla="*/ 255225 w 296503"/>
              <a:gd name="T9" fmla="*/ 166497 h 286978"/>
              <a:gd name="T10" fmla="*/ 191682 w 296503"/>
              <a:gd name="T11" fmla="*/ 171069 h 286978"/>
              <a:gd name="T12" fmla="*/ 191682 w 296503"/>
              <a:gd name="T13" fmla="*/ 161925 h 286978"/>
              <a:gd name="T14" fmla="*/ 166704 w 296503"/>
              <a:gd name="T15" fmla="*/ 161925 h 286978"/>
              <a:gd name="T16" fmla="*/ 166704 w 296503"/>
              <a:gd name="T17" fmla="*/ 171069 h 286978"/>
              <a:gd name="T18" fmla="*/ 134938 w 296503"/>
              <a:gd name="T19" fmla="*/ 166497 h 286978"/>
              <a:gd name="T20" fmla="*/ 223775 w 296503"/>
              <a:gd name="T21" fmla="*/ 120650 h 286978"/>
              <a:gd name="T22" fmla="*/ 255227 w 296503"/>
              <a:gd name="T23" fmla="*/ 125412 h 286978"/>
              <a:gd name="T24" fmla="*/ 223775 w 296503"/>
              <a:gd name="T25" fmla="*/ 129809 h 286978"/>
              <a:gd name="T26" fmla="*/ 223775 w 296503"/>
              <a:gd name="T27" fmla="*/ 120650 h 286978"/>
              <a:gd name="T28" fmla="*/ 197754 w 296503"/>
              <a:gd name="T29" fmla="*/ 120650 h 286978"/>
              <a:gd name="T30" fmla="*/ 197754 w 296503"/>
              <a:gd name="T31" fmla="*/ 129809 h 286978"/>
              <a:gd name="T32" fmla="*/ 134938 w 296503"/>
              <a:gd name="T33" fmla="*/ 125412 h 286978"/>
              <a:gd name="T34" fmla="*/ 44450 w 296503"/>
              <a:gd name="T35" fmla="*/ 120650 h 286978"/>
              <a:gd name="T36" fmla="*/ 77421 w 296503"/>
              <a:gd name="T37" fmla="*/ 125412 h 286978"/>
              <a:gd name="T38" fmla="*/ 44450 w 296503"/>
              <a:gd name="T39" fmla="*/ 129809 h 286978"/>
              <a:gd name="T40" fmla="*/ 44450 w 296503"/>
              <a:gd name="T41" fmla="*/ 120650 h 286978"/>
              <a:gd name="T42" fmla="*/ 103162 w 296503"/>
              <a:gd name="T43" fmla="*/ 107662 h 286978"/>
              <a:gd name="T44" fmla="*/ 121198 w 296503"/>
              <a:gd name="T45" fmla="*/ 241969 h 286978"/>
              <a:gd name="T46" fmla="*/ 222918 w 296503"/>
              <a:gd name="T47" fmla="*/ 243049 h 286978"/>
              <a:gd name="T48" fmla="*/ 256103 w 296503"/>
              <a:gd name="T49" fmla="*/ 246650 h 286978"/>
              <a:gd name="T50" fmla="*/ 269449 w 296503"/>
              <a:gd name="T51" fmla="*/ 241969 h 286978"/>
              <a:gd name="T52" fmla="*/ 287485 w 296503"/>
              <a:gd name="T53" fmla="*/ 107662 h 286978"/>
              <a:gd name="T54" fmla="*/ 121198 w 296503"/>
              <a:gd name="T55" fmla="*/ 89658 h 286978"/>
              <a:gd name="T56" fmla="*/ 80728 w 296503"/>
              <a:gd name="T57" fmla="*/ 80963 h 286978"/>
              <a:gd name="T58" fmla="*/ 80728 w 296503"/>
              <a:gd name="T59" fmla="*/ 90122 h 286978"/>
              <a:gd name="T60" fmla="*/ 39688 w 296503"/>
              <a:gd name="T61" fmla="*/ 85725 h 286978"/>
              <a:gd name="T62" fmla="*/ 129794 w 296503"/>
              <a:gd name="T63" fmla="*/ 39688 h 286978"/>
              <a:gd name="T64" fmla="*/ 161560 w 296503"/>
              <a:gd name="T65" fmla="*/ 44084 h 286978"/>
              <a:gd name="T66" fmla="*/ 129794 w 296503"/>
              <a:gd name="T67" fmla="*/ 48847 h 286978"/>
              <a:gd name="T68" fmla="*/ 129794 w 296503"/>
              <a:gd name="T69" fmla="*/ 39688 h 286978"/>
              <a:gd name="T70" fmla="*/ 102866 w 296503"/>
              <a:gd name="T71" fmla="*/ 39688 h 286978"/>
              <a:gd name="T72" fmla="*/ 102866 w 296503"/>
              <a:gd name="T73" fmla="*/ 48847 h 286978"/>
              <a:gd name="T74" fmla="*/ 39688 w 296503"/>
              <a:gd name="T75" fmla="*/ 44084 h 286978"/>
              <a:gd name="T76" fmla="*/ 27053 w 296503"/>
              <a:gd name="T77" fmla="*/ 8642 h 286978"/>
              <a:gd name="T78" fmla="*/ 9017 w 296503"/>
              <a:gd name="T79" fmla="*/ 143309 h 286978"/>
              <a:gd name="T80" fmla="*/ 35710 w 296503"/>
              <a:gd name="T81" fmla="*/ 161312 h 286978"/>
              <a:gd name="T82" fmla="*/ 40399 w 296503"/>
              <a:gd name="T83" fmla="*/ 191559 h 286978"/>
              <a:gd name="T84" fmla="*/ 76470 w 296503"/>
              <a:gd name="T85" fmla="*/ 161312 h 286978"/>
              <a:gd name="T86" fmla="*/ 94145 w 296503"/>
              <a:gd name="T87" fmla="*/ 107662 h 286978"/>
              <a:gd name="T88" fmla="*/ 192979 w 296503"/>
              <a:gd name="T89" fmla="*/ 80656 h 286978"/>
              <a:gd name="T90" fmla="*/ 174944 w 296503"/>
              <a:gd name="T91" fmla="*/ 8642 h 286978"/>
              <a:gd name="T92" fmla="*/ 27053 w 296503"/>
              <a:gd name="T93" fmla="*/ 0 h 286978"/>
              <a:gd name="T94" fmla="*/ 202358 w 296503"/>
              <a:gd name="T95" fmla="*/ 26645 h 286978"/>
              <a:gd name="T96" fmla="*/ 269449 w 296503"/>
              <a:gd name="T97" fmla="*/ 80656 h 286978"/>
              <a:gd name="T98" fmla="*/ 296503 w 296503"/>
              <a:gd name="T99" fmla="*/ 223965 h 286978"/>
              <a:gd name="T100" fmla="*/ 264760 w 296503"/>
              <a:gd name="T101" fmla="*/ 250971 h 286978"/>
              <a:gd name="T102" fmla="*/ 262235 w 296503"/>
              <a:gd name="T103" fmla="*/ 286618 h 286978"/>
              <a:gd name="T104" fmla="*/ 257546 w 296503"/>
              <a:gd name="T105" fmla="*/ 285538 h 286978"/>
              <a:gd name="T106" fmla="*/ 121198 w 296503"/>
              <a:gd name="T107" fmla="*/ 250971 h 286978"/>
              <a:gd name="T108" fmla="*/ 94145 w 296503"/>
              <a:gd name="T109" fmla="*/ 169954 h 286978"/>
              <a:gd name="T110" fmla="*/ 38956 w 296503"/>
              <a:gd name="T111" fmla="*/ 205242 h 286978"/>
              <a:gd name="T112" fmla="*/ 34267 w 296503"/>
              <a:gd name="T113" fmla="*/ 205602 h 286978"/>
              <a:gd name="T114" fmla="*/ 31381 w 296503"/>
              <a:gd name="T115" fmla="*/ 169954 h 286978"/>
              <a:gd name="T116" fmla="*/ 0 w 296503"/>
              <a:gd name="T117" fmla="*/ 143309 h 286978"/>
              <a:gd name="T118" fmla="*/ 27053 w 296503"/>
              <a:gd name="T119" fmla="*/ 0 h 286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96503" h="286978">
                <a:moveTo>
                  <a:pt x="139228" y="201613"/>
                </a:moveTo>
                <a:lnTo>
                  <a:pt x="223953" y="201613"/>
                </a:lnTo>
                <a:cubicBezTo>
                  <a:pt x="226098" y="201613"/>
                  <a:pt x="228243" y="203445"/>
                  <a:pt x="228243" y="206009"/>
                </a:cubicBezTo>
                <a:cubicBezTo>
                  <a:pt x="228243" y="208940"/>
                  <a:pt x="226098" y="210772"/>
                  <a:pt x="223953" y="210772"/>
                </a:cubicBezTo>
                <a:lnTo>
                  <a:pt x="139228" y="210772"/>
                </a:lnTo>
                <a:cubicBezTo>
                  <a:pt x="136726" y="210772"/>
                  <a:pt x="134938" y="208940"/>
                  <a:pt x="134938" y="206009"/>
                </a:cubicBezTo>
                <a:cubicBezTo>
                  <a:pt x="134938" y="203445"/>
                  <a:pt x="136726" y="201613"/>
                  <a:pt x="139228" y="201613"/>
                </a:cubicBezTo>
                <a:close/>
                <a:moveTo>
                  <a:pt x="191682" y="161925"/>
                </a:moveTo>
                <a:lnTo>
                  <a:pt x="250505" y="161925"/>
                </a:lnTo>
                <a:cubicBezTo>
                  <a:pt x="253047" y="161925"/>
                  <a:pt x="255225" y="164211"/>
                  <a:pt x="255225" y="166497"/>
                </a:cubicBezTo>
                <a:cubicBezTo>
                  <a:pt x="255225" y="169164"/>
                  <a:pt x="253047" y="171069"/>
                  <a:pt x="250505" y="171069"/>
                </a:cubicBezTo>
                <a:lnTo>
                  <a:pt x="191682" y="171069"/>
                </a:lnTo>
                <a:cubicBezTo>
                  <a:pt x="189141" y="171069"/>
                  <a:pt x="187325" y="169164"/>
                  <a:pt x="187325" y="166497"/>
                </a:cubicBezTo>
                <a:cubicBezTo>
                  <a:pt x="187325" y="164211"/>
                  <a:pt x="189141" y="161925"/>
                  <a:pt x="191682" y="161925"/>
                </a:cubicBezTo>
                <a:close/>
                <a:moveTo>
                  <a:pt x="139320" y="161925"/>
                </a:moveTo>
                <a:lnTo>
                  <a:pt x="166704" y="161925"/>
                </a:lnTo>
                <a:cubicBezTo>
                  <a:pt x="169260" y="161925"/>
                  <a:pt x="171085" y="164211"/>
                  <a:pt x="171085" y="166497"/>
                </a:cubicBezTo>
                <a:cubicBezTo>
                  <a:pt x="171085" y="169164"/>
                  <a:pt x="169260" y="171069"/>
                  <a:pt x="166704" y="171069"/>
                </a:cubicBezTo>
                <a:lnTo>
                  <a:pt x="139320" y="171069"/>
                </a:lnTo>
                <a:cubicBezTo>
                  <a:pt x="136764" y="171069"/>
                  <a:pt x="134938" y="169164"/>
                  <a:pt x="134938" y="166497"/>
                </a:cubicBezTo>
                <a:cubicBezTo>
                  <a:pt x="134938" y="164211"/>
                  <a:pt x="136764" y="161925"/>
                  <a:pt x="139320" y="161925"/>
                </a:cubicBezTo>
                <a:close/>
                <a:moveTo>
                  <a:pt x="223775" y="120650"/>
                </a:moveTo>
                <a:lnTo>
                  <a:pt x="250527" y="120650"/>
                </a:lnTo>
                <a:cubicBezTo>
                  <a:pt x="253058" y="120650"/>
                  <a:pt x="255227" y="122482"/>
                  <a:pt x="255227" y="125412"/>
                </a:cubicBezTo>
                <a:cubicBezTo>
                  <a:pt x="255227" y="127611"/>
                  <a:pt x="253058" y="129809"/>
                  <a:pt x="250527" y="129809"/>
                </a:cubicBezTo>
                <a:lnTo>
                  <a:pt x="223775" y="129809"/>
                </a:lnTo>
                <a:cubicBezTo>
                  <a:pt x="221244" y="129809"/>
                  <a:pt x="219075" y="127611"/>
                  <a:pt x="219075" y="125412"/>
                </a:cubicBezTo>
                <a:cubicBezTo>
                  <a:pt x="219075" y="122482"/>
                  <a:pt x="221244" y="120650"/>
                  <a:pt x="223775" y="120650"/>
                </a:cubicBezTo>
                <a:close/>
                <a:moveTo>
                  <a:pt x="139295" y="120650"/>
                </a:moveTo>
                <a:lnTo>
                  <a:pt x="197754" y="120650"/>
                </a:lnTo>
                <a:cubicBezTo>
                  <a:pt x="200659" y="120650"/>
                  <a:pt x="202837" y="122482"/>
                  <a:pt x="202837" y="125412"/>
                </a:cubicBezTo>
                <a:cubicBezTo>
                  <a:pt x="202837" y="127611"/>
                  <a:pt x="200659" y="129809"/>
                  <a:pt x="197754" y="129809"/>
                </a:cubicBezTo>
                <a:lnTo>
                  <a:pt x="139295" y="129809"/>
                </a:lnTo>
                <a:cubicBezTo>
                  <a:pt x="136754" y="129809"/>
                  <a:pt x="134938" y="127611"/>
                  <a:pt x="134938" y="125412"/>
                </a:cubicBezTo>
                <a:cubicBezTo>
                  <a:pt x="134938" y="122482"/>
                  <a:pt x="136754" y="120650"/>
                  <a:pt x="139295" y="120650"/>
                </a:cubicBezTo>
                <a:close/>
                <a:moveTo>
                  <a:pt x="44450" y="120650"/>
                </a:moveTo>
                <a:lnTo>
                  <a:pt x="72659" y="120650"/>
                </a:lnTo>
                <a:cubicBezTo>
                  <a:pt x="75223" y="120650"/>
                  <a:pt x="77421" y="122482"/>
                  <a:pt x="77421" y="125412"/>
                </a:cubicBezTo>
                <a:cubicBezTo>
                  <a:pt x="77421" y="127611"/>
                  <a:pt x="75223" y="129809"/>
                  <a:pt x="72659" y="129809"/>
                </a:cubicBezTo>
                <a:lnTo>
                  <a:pt x="44450" y="129809"/>
                </a:lnTo>
                <a:cubicBezTo>
                  <a:pt x="41886" y="129809"/>
                  <a:pt x="39688" y="127611"/>
                  <a:pt x="39688" y="125412"/>
                </a:cubicBezTo>
                <a:cubicBezTo>
                  <a:pt x="39688" y="122482"/>
                  <a:pt x="41886" y="120650"/>
                  <a:pt x="44450" y="120650"/>
                </a:cubicBezTo>
                <a:close/>
                <a:moveTo>
                  <a:pt x="121198" y="89658"/>
                </a:moveTo>
                <a:cubicBezTo>
                  <a:pt x="111459" y="89658"/>
                  <a:pt x="103162" y="97580"/>
                  <a:pt x="103162" y="107662"/>
                </a:cubicBezTo>
                <a:lnTo>
                  <a:pt x="103162" y="223965"/>
                </a:lnTo>
                <a:cubicBezTo>
                  <a:pt x="103162" y="234047"/>
                  <a:pt x="111459" y="241969"/>
                  <a:pt x="121198" y="241969"/>
                </a:cubicBezTo>
                <a:lnTo>
                  <a:pt x="220032" y="241969"/>
                </a:lnTo>
                <a:cubicBezTo>
                  <a:pt x="221114" y="241969"/>
                  <a:pt x="222197" y="242329"/>
                  <a:pt x="222918" y="243049"/>
                </a:cubicBezTo>
                <a:lnTo>
                  <a:pt x="256103" y="272215"/>
                </a:lnTo>
                <a:lnTo>
                  <a:pt x="256103" y="246650"/>
                </a:lnTo>
                <a:cubicBezTo>
                  <a:pt x="256103" y="243769"/>
                  <a:pt x="257907" y="241969"/>
                  <a:pt x="260432" y="241969"/>
                </a:cubicBezTo>
                <a:lnTo>
                  <a:pt x="269449" y="241969"/>
                </a:lnTo>
                <a:cubicBezTo>
                  <a:pt x="279189" y="241969"/>
                  <a:pt x="287485" y="234047"/>
                  <a:pt x="287485" y="223965"/>
                </a:cubicBezTo>
                <a:lnTo>
                  <a:pt x="287485" y="107662"/>
                </a:lnTo>
                <a:cubicBezTo>
                  <a:pt x="287485" y="97580"/>
                  <a:pt x="279189" y="89658"/>
                  <a:pt x="269449" y="89658"/>
                </a:cubicBezTo>
                <a:lnTo>
                  <a:pt x="121198" y="89658"/>
                </a:lnTo>
                <a:close/>
                <a:moveTo>
                  <a:pt x="44327" y="80963"/>
                </a:moveTo>
                <a:lnTo>
                  <a:pt x="80728" y="80963"/>
                </a:lnTo>
                <a:cubicBezTo>
                  <a:pt x="83227" y="80963"/>
                  <a:pt x="85368" y="82795"/>
                  <a:pt x="85368" y="85725"/>
                </a:cubicBezTo>
                <a:cubicBezTo>
                  <a:pt x="85368" y="87924"/>
                  <a:pt x="83227" y="90122"/>
                  <a:pt x="80728" y="90122"/>
                </a:cubicBezTo>
                <a:lnTo>
                  <a:pt x="44327" y="90122"/>
                </a:lnTo>
                <a:cubicBezTo>
                  <a:pt x="41829" y="90122"/>
                  <a:pt x="39688" y="87924"/>
                  <a:pt x="39688" y="85725"/>
                </a:cubicBezTo>
                <a:cubicBezTo>
                  <a:pt x="39688" y="82795"/>
                  <a:pt x="41829" y="80963"/>
                  <a:pt x="44327" y="80963"/>
                </a:cubicBezTo>
                <a:close/>
                <a:moveTo>
                  <a:pt x="129794" y="39688"/>
                </a:moveTo>
                <a:lnTo>
                  <a:pt x="157179" y="39688"/>
                </a:lnTo>
                <a:cubicBezTo>
                  <a:pt x="159369" y="39688"/>
                  <a:pt x="161560" y="41520"/>
                  <a:pt x="161560" y="44084"/>
                </a:cubicBezTo>
                <a:cubicBezTo>
                  <a:pt x="161560" y="46649"/>
                  <a:pt x="159369" y="48847"/>
                  <a:pt x="157179" y="48847"/>
                </a:cubicBezTo>
                <a:lnTo>
                  <a:pt x="129794" y="48847"/>
                </a:lnTo>
                <a:cubicBezTo>
                  <a:pt x="127238" y="48847"/>
                  <a:pt x="125413" y="46649"/>
                  <a:pt x="125413" y="44084"/>
                </a:cubicBezTo>
                <a:cubicBezTo>
                  <a:pt x="125413" y="41520"/>
                  <a:pt x="127238" y="39688"/>
                  <a:pt x="129794" y="39688"/>
                </a:cubicBezTo>
                <a:close/>
                <a:moveTo>
                  <a:pt x="44408" y="39688"/>
                </a:moveTo>
                <a:lnTo>
                  <a:pt x="102866" y="39688"/>
                </a:lnTo>
                <a:cubicBezTo>
                  <a:pt x="105408" y="39688"/>
                  <a:pt x="107587" y="41520"/>
                  <a:pt x="107587" y="44084"/>
                </a:cubicBezTo>
                <a:cubicBezTo>
                  <a:pt x="107587" y="46649"/>
                  <a:pt x="105408" y="48847"/>
                  <a:pt x="102866" y="48847"/>
                </a:cubicBezTo>
                <a:lnTo>
                  <a:pt x="44408" y="48847"/>
                </a:lnTo>
                <a:cubicBezTo>
                  <a:pt x="41866" y="48847"/>
                  <a:pt x="39688" y="46649"/>
                  <a:pt x="39688" y="44084"/>
                </a:cubicBezTo>
                <a:cubicBezTo>
                  <a:pt x="39688" y="41520"/>
                  <a:pt x="41866" y="39688"/>
                  <a:pt x="44408" y="39688"/>
                </a:cubicBezTo>
                <a:close/>
                <a:moveTo>
                  <a:pt x="27053" y="8642"/>
                </a:moveTo>
                <a:cubicBezTo>
                  <a:pt x="16953" y="8642"/>
                  <a:pt x="9017" y="16923"/>
                  <a:pt x="9017" y="26645"/>
                </a:cubicBezTo>
                <a:lnTo>
                  <a:pt x="9017" y="143309"/>
                </a:lnTo>
                <a:cubicBezTo>
                  <a:pt x="9017" y="153391"/>
                  <a:pt x="16953" y="161312"/>
                  <a:pt x="27053" y="161312"/>
                </a:cubicBezTo>
                <a:lnTo>
                  <a:pt x="35710" y="161312"/>
                </a:lnTo>
                <a:cubicBezTo>
                  <a:pt x="38596" y="161312"/>
                  <a:pt x="40399" y="163473"/>
                  <a:pt x="40399" y="165633"/>
                </a:cubicBezTo>
                <a:lnTo>
                  <a:pt x="40399" y="191559"/>
                </a:lnTo>
                <a:lnTo>
                  <a:pt x="73224" y="162393"/>
                </a:lnTo>
                <a:cubicBezTo>
                  <a:pt x="74306" y="161673"/>
                  <a:pt x="75388" y="161312"/>
                  <a:pt x="76470" y="161312"/>
                </a:cubicBezTo>
                <a:lnTo>
                  <a:pt x="94145" y="161312"/>
                </a:lnTo>
                <a:lnTo>
                  <a:pt x="94145" y="107662"/>
                </a:lnTo>
                <a:cubicBezTo>
                  <a:pt x="94145" y="92899"/>
                  <a:pt x="106409" y="80656"/>
                  <a:pt x="121198" y="80656"/>
                </a:cubicBezTo>
                <a:lnTo>
                  <a:pt x="192979" y="80656"/>
                </a:lnTo>
                <a:lnTo>
                  <a:pt x="192979" y="26645"/>
                </a:lnTo>
                <a:cubicBezTo>
                  <a:pt x="192979" y="16923"/>
                  <a:pt x="185044" y="8642"/>
                  <a:pt x="174944" y="8642"/>
                </a:cubicBezTo>
                <a:lnTo>
                  <a:pt x="27053" y="8642"/>
                </a:lnTo>
                <a:close/>
                <a:moveTo>
                  <a:pt x="27053" y="0"/>
                </a:moveTo>
                <a:lnTo>
                  <a:pt x="174944" y="0"/>
                </a:lnTo>
                <a:cubicBezTo>
                  <a:pt x="190094" y="0"/>
                  <a:pt x="202358" y="11882"/>
                  <a:pt x="202358" y="26645"/>
                </a:cubicBezTo>
                <a:lnTo>
                  <a:pt x="202358" y="80656"/>
                </a:lnTo>
                <a:lnTo>
                  <a:pt x="269449" y="80656"/>
                </a:lnTo>
                <a:cubicBezTo>
                  <a:pt x="284238" y="80656"/>
                  <a:pt x="296503" y="92899"/>
                  <a:pt x="296503" y="107662"/>
                </a:cubicBezTo>
                <a:lnTo>
                  <a:pt x="296503" y="223965"/>
                </a:lnTo>
                <a:cubicBezTo>
                  <a:pt x="296503" y="238728"/>
                  <a:pt x="284238" y="250971"/>
                  <a:pt x="269449" y="250971"/>
                </a:cubicBezTo>
                <a:lnTo>
                  <a:pt x="264760" y="250971"/>
                </a:lnTo>
                <a:lnTo>
                  <a:pt x="264760" y="282297"/>
                </a:lnTo>
                <a:cubicBezTo>
                  <a:pt x="264760" y="284097"/>
                  <a:pt x="263678" y="285538"/>
                  <a:pt x="262235" y="286618"/>
                </a:cubicBezTo>
                <a:cubicBezTo>
                  <a:pt x="261875" y="286618"/>
                  <a:pt x="261153" y="286978"/>
                  <a:pt x="260432" y="286978"/>
                </a:cubicBezTo>
                <a:cubicBezTo>
                  <a:pt x="259350" y="286978"/>
                  <a:pt x="258267" y="286618"/>
                  <a:pt x="257546" y="285538"/>
                </a:cubicBezTo>
                <a:lnTo>
                  <a:pt x="218229" y="250971"/>
                </a:lnTo>
                <a:lnTo>
                  <a:pt x="121198" y="250971"/>
                </a:lnTo>
                <a:cubicBezTo>
                  <a:pt x="106409" y="250971"/>
                  <a:pt x="94145" y="238728"/>
                  <a:pt x="94145" y="223965"/>
                </a:cubicBezTo>
                <a:lnTo>
                  <a:pt x="94145" y="169954"/>
                </a:lnTo>
                <a:lnTo>
                  <a:pt x="77913" y="169954"/>
                </a:lnTo>
                <a:lnTo>
                  <a:pt x="38956" y="205242"/>
                </a:lnTo>
                <a:cubicBezTo>
                  <a:pt x="37874" y="205602"/>
                  <a:pt x="36792" y="205962"/>
                  <a:pt x="35710" y="205962"/>
                </a:cubicBezTo>
                <a:cubicBezTo>
                  <a:pt x="35349" y="205962"/>
                  <a:pt x="34628" y="205962"/>
                  <a:pt x="34267" y="205602"/>
                </a:cubicBezTo>
                <a:cubicBezTo>
                  <a:pt x="32464" y="205242"/>
                  <a:pt x="31381" y="203441"/>
                  <a:pt x="31381" y="201641"/>
                </a:cubicBezTo>
                <a:lnTo>
                  <a:pt x="31381" y="169954"/>
                </a:lnTo>
                <a:lnTo>
                  <a:pt x="27053" y="169954"/>
                </a:lnTo>
                <a:cubicBezTo>
                  <a:pt x="12264" y="169954"/>
                  <a:pt x="0" y="158072"/>
                  <a:pt x="0" y="143309"/>
                </a:cubicBezTo>
                <a:lnTo>
                  <a:pt x="0" y="26645"/>
                </a:lnTo>
                <a:cubicBezTo>
                  <a:pt x="0" y="11882"/>
                  <a:pt x="12264" y="0"/>
                  <a:pt x="27053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  <a:effectLst/>
        </p:spPr>
        <p:txBody>
          <a:bodyPr anchor="ctr"/>
          <a:lstStyle/>
          <a:p>
            <a:pPr defTabSz="914217"/>
            <a:endParaRPr lang="en-US" dirty="0">
              <a:solidFill>
                <a:srgbClr val="272727"/>
              </a:solidFill>
              <a:latin typeface="Lato Light" panose="020F0502020204030203" pitchFamily="34" charset="0"/>
            </a:endParaRPr>
          </a:p>
        </p:txBody>
      </p:sp>
      <p:pic>
        <p:nvPicPr>
          <p:cNvPr id="45" name="圖形 47" descr="警報器 以實心填滿">
            <a:extLst>
              <a:ext uri="{FF2B5EF4-FFF2-40B4-BE49-F238E27FC236}">
                <a16:creationId xmlns="" xmlns:a16="http://schemas.microsoft.com/office/drawing/2014/main" id="{15D61DD7-3A96-498E-BE88-61C22AD3289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841960" y="578583"/>
            <a:ext cx="297396" cy="297396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46" name="圖片 45"/>
          <p:cNvPicPr>
            <a:picLocks noChangeAspect="1"/>
          </p:cNvPicPr>
          <p:nvPr/>
        </p:nvPicPr>
        <p:blipFill rotWithShape="1">
          <a:blip r:embed="rId19"/>
          <a:srcRect l="2561" r="5728" b="4778"/>
          <a:stretch/>
        </p:blipFill>
        <p:spPr>
          <a:xfrm>
            <a:off x="5287125" y="530652"/>
            <a:ext cx="2861065" cy="4322034"/>
          </a:xfrm>
          <a:prstGeom prst="rect">
            <a:avLst/>
          </a:prstGeom>
        </p:spPr>
      </p:pic>
      <p:sp>
        <p:nvSpPr>
          <p:cNvPr id="47" name="向右箭號 46"/>
          <p:cNvSpPr/>
          <p:nvPr/>
        </p:nvSpPr>
        <p:spPr>
          <a:xfrm>
            <a:off x="4324452" y="2691669"/>
            <a:ext cx="856062" cy="484632"/>
          </a:xfrm>
          <a:prstGeom prst="stripedRightArrow">
            <a:avLst/>
          </a:prstGeom>
          <a:solidFill>
            <a:srgbClr val="237B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778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>
            <a:extLst>
              <a:ext uri="{FF2B5EF4-FFF2-40B4-BE49-F238E27FC236}">
                <a16:creationId xmlns:a16="http://schemas.microsoft.com/office/drawing/2014/main" xmlns="" id="{BD778614-28B0-4A38-BE11-9C5EFEB0E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523" y="85588"/>
            <a:ext cx="8981480" cy="38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42884" latinLnBrk="1">
              <a:lnSpc>
                <a:spcPct val="90000"/>
              </a:lnSpc>
              <a:defRPr/>
            </a:pPr>
            <a:r>
              <a:rPr lang="zh-TW" altLang="en-US" sz="21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新技術 </a:t>
            </a:r>
            <a:r>
              <a:rPr lang="en-US" altLang="zh-TW" sz="21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&amp; </a:t>
            </a:r>
            <a:r>
              <a:rPr lang="zh-TW" altLang="en-US" sz="21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新材料開發 </a:t>
            </a:r>
            <a:r>
              <a:rPr lang="en-US" altLang="zh-TW" sz="21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–</a:t>
            </a:r>
            <a:r>
              <a:rPr lang="en-US" altLang="zh-TW" sz="21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TR1</a:t>
            </a:r>
            <a:r>
              <a:rPr lang="zh-TW" altLang="en-US" sz="21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材料評估智能決策</a:t>
            </a:r>
            <a:endParaRPr lang="en-US" altLang="zh-TW" sz="21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anose="020B0604030504040204" pitchFamily="34" charset="-120"/>
              <a:cs typeface="HY견고딕"/>
              <a:sym typeface="Candara" panose="020E0502030303020204" pitchFamily="34" charset="0"/>
            </a:endParaRPr>
          </a:p>
        </p:txBody>
      </p:sp>
      <p:sp>
        <p:nvSpPr>
          <p:cNvPr id="34" name="＞形箭號 33"/>
          <p:cNvSpPr/>
          <p:nvPr/>
        </p:nvSpPr>
        <p:spPr>
          <a:xfrm>
            <a:off x="128676" y="734786"/>
            <a:ext cx="2124000" cy="473529"/>
          </a:xfrm>
          <a:prstGeom prst="chevron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76200">
              <a:schemeClr val="accent1">
                <a:lumMod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en-US" altLang="zh-TW" dirty="0">
                <a:solidFill>
                  <a:prstClr val="white"/>
                </a:solidFill>
                <a:latin typeface="+mj-lt"/>
              </a:rPr>
              <a:t>TR1</a:t>
            </a:r>
            <a:r>
              <a:rPr lang="zh-TW" altLang="en-US" dirty="0">
                <a:solidFill>
                  <a:prstClr val="white"/>
                </a:solidFill>
                <a:latin typeface="+mj-lt"/>
              </a:rPr>
              <a:t> </a:t>
            </a:r>
            <a:r>
              <a:rPr lang="en-US" altLang="zh-TW" dirty="0">
                <a:solidFill>
                  <a:prstClr val="white"/>
                </a:solidFill>
                <a:latin typeface="+mj-lt"/>
              </a:rPr>
              <a:t>Checklist</a:t>
            </a:r>
            <a:endParaRPr lang="zh-TW" altLang="en-US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5" name="＞形箭號 34"/>
          <p:cNvSpPr/>
          <p:nvPr/>
        </p:nvSpPr>
        <p:spPr>
          <a:xfrm>
            <a:off x="2329405" y="734786"/>
            <a:ext cx="2124000" cy="473529"/>
          </a:xfrm>
          <a:prstGeom prst="chevron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76200">
              <a:schemeClr val="accent1">
                <a:lumMod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en-US" altLang="zh-TW" dirty="0">
                <a:solidFill>
                  <a:prstClr val="white"/>
                </a:solidFill>
                <a:latin typeface="+mj-lt"/>
              </a:rPr>
              <a:t>Data output</a:t>
            </a:r>
            <a:endParaRPr lang="zh-TW" altLang="en-US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6" name="＞形箭號 35"/>
          <p:cNvSpPr/>
          <p:nvPr/>
        </p:nvSpPr>
        <p:spPr>
          <a:xfrm>
            <a:off x="4619452" y="734786"/>
            <a:ext cx="2124000" cy="473529"/>
          </a:xfrm>
          <a:prstGeom prst="chevron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76200">
              <a:schemeClr val="accent1">
                <a:lumMod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zh-TW" altLang="en-US" dirty="0">
                <a:solidFill>
                  <a:prstClr val="white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效益評估</a:t>
            </a:r>
          </a:p>
        </p:txBody>
      </p:sp>
      <p:sp>
        <p:nvSpPr>
          <p:cNvPr id="37" name="矩形 36"/>
          <p:cNvSpPr/>
          <p:nvPr/>
        </p:nvSpPr>
        <p:spPr>
          <a:xfrm>
            <a:off x="128677" y="1387931"/>
            <a:ext cx="2080010" cy="913143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57189"/>
            <a:r>
              <a:rPr lang="en-US" altLang="zh-TW" sz="1600" dirty="0">
                <a:solidFill>
                  <a:prstClr val="black"/>
                </a:solidFill>
                <a:ea typeface="微軟正黑體 Light" panose="020B0304030504040204" pitchFamily="34" charset="-120"/>
              </a:rPr>
              <a:t>LC</a:t>
            </a:r>
            <a:r>
              <a:rPr lang="zh-TW" altLang="en-US" sz="1600" dirty="0">
                <a:solidFill>
                  <a:prstClr val="black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設計參數</a:t>
            </a:r>
            <a:endParaRPr lang="en-US" altLang="zh-TW" sz="1600" dirty="0">
              <a:solidFill>
                <a:prstClr val="black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defTabSz="457189"/>
            <a:r>
              <a:rPr lang="en-US" altLang="zh-TW" sz="1600" dirty="0" smtClean="0">
                <a:solidFill>
                  <a:prstClr val="black"/>
                </a:solidFill>
                <a:latin typeface="+mj-lt"/>
                <a:ea typeface="微軟正黑體 Light" panose="020B0304030504040204" pitchFamily="34" charset="-120"/>
              </a:rPr>
              <a:t>PI &amp; Sealant</a:t>
            </a:r>
            <a:r>
              <a:rPr lang="zh-TW" altLang="en-US" sz="1600" dirty="0">
                <a:solidFill>
                  <a:prstClr val="black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設計參數</a:t>
            </a:r>
            <a:endParaRPr lang="en-US" altLang="zh-TW" sz="1600" dirty="0">
              <a:solidFill>
                <a:prstClr val="black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defTabSz="457189"/>
            <a:r>
              <a:rPr lang="zh-TW" altLang="en-US" sz="1600" dirty="0">
                <a:solidFill>
                  <a:prstClr val="black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光阻設計參數設計</a:t>
            </a:r>
          </a:p>
        </p:txBody>
      </p:sp>
      <p:sp>
        <p:nvSpPr>
          <p:cNvPr id="38" name="矩形 37"/>
          <p:cNvSpPr/>
          <p:nvPr/>
        </p:nvSpPr>
        <p:spPr>
          <a:xfrm>
            <a:off x="2377065" y="1387930"/>
            <a:ext cx="2080010" cy="913143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57189"/>
            <a:r>
              <a:rPr lang="en-US" altLang="zh-TW" sz="1600" dirty="0">
                <a:solidFill>
                  <a:prstClr val="black"/>
                </a:solidFill>
                <a:latin typeface="+mj-lt"/>
                <a:ea typeface="微軟正黑體 Light" panose="020B0304030504040204" pitchFamily="34" charset="-120"/>
              </a:rPr>
              <a:t>Data Simulation</a:t>
            </a:r>
          </a:p>
          <a:p>
            <a:pPr defTabSz="457189"/>
            <a:r>
              <a:rPr lang="zh-TW" altLang="en-US" sz="1600" dirty="0">
                <a:solidFill>
                  <a:prstClr val="black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可視化資料呈現</a:t>
            </a:r>
            <a:endParaRPr lang="en-US" altLang="zh-TW" sz="1600" dirty="0">
              <a:solidFill>
                <a:prstClr val="black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defTabSz="457189"/>
            <a:r>
              <a:rPr lang="zh-TW" altLang="en-US" sz="1600" dirty="0">
                <a:solidFill>
                  <a:prstClr val="black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與量產料比較</a:t>
            </a:r>
            <a:r>
              <a:rPr lang="en-US" altLang="zh-TW" sz="1600" dirty="0">
                <a:solidFill>
                  <a:prstClr val="black"/>
                </a:solidFill>
                <a:latin typeface="+mj-lt"/>
                <a:ea typeface="微軟正黑體 Light" panose="020B0304030504040204" pitchFamily="34" charset="-120"/>
              </a:rPr>
              <a:t>gain</a:t>
            </a:r>
            <a:r>
              <a:rPr lang="zh-TW" altLang="en-US" sz="1600" dirty="0">
                <a:solidFill>
                  <a:prstClr val="black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值</a:t>
            </a:r>
            <a:endParaRPr lang="en-US" altLang="zh-TW" sz="1600" dirty="0">
              <a:solidFill>
                <a:prstClr val="black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defTabSz="457189"/>
            <a:endParaRPr lang="zh-TW" altLang="en-US" sz="1600" dirty="0">
              <a:solidFill>
                <a:prstClr val="black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92511" y="1387931"/>
            <a:ext cx="2080010" cy="913143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57189"/>
            <a:r>
              <a:rPr lang="en-US" altLang="zh-TW" sz="1600" dirty="0">
                <a:solidFill>
                  <a:prstClr val="black"/>
                </a:solidFill>
                <a:latin typeface="+mj-lt"/>
                <a:ea typeface="微軟正黑體 Light" panose="020B0304030504040204" pitchFamily="34" charset="-120"/>
              </a:rPr>
              <a:t>PUR</a:t>
            </a:r>
            <a:r>
              <a:rPr lang="zh-TW" altLang="en-US" sz="1600" dirty="0">
                <a:solidFill>
                  <a:prstClr val="black"/>
                </a:solidFill>
                <a:latin typeface="+mj-lt"/>
                <a:ea typeface="微軟正黑體 Light" panose="020B0304030504040204" pitchFamily="34" charset="-120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+mj-lt"/>
                <a:ea typeface="微軟正黑體 Light" panose="020B0304030504040204" pitchFamily="34" charset="-120"/>
              </a:rPr>
              <a:t>CD</a:t>
            </a:r>
            <a:r>
              <a:rPr lang="zh-TW" altLang="en-US" sz="1600" dirty="0">
                <a:solidFill>
                  <a:prstClr val="black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分析</a:t>
            </a:r>
            <a:endParaRPr lang="en-US" altLang="zh-TW" sz="1600" dirty="0">
              <a:solidFill>
                <a:prstClr val="black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defTabSz="457189"/>
            <a:r>
              <a:rPr lang="zh-TW" altLang="en-US" sz="1600" dirty="0">
                <a:solidFill>
                  <a:prstClr val="black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廠商技術能力分析</a:t>
            </a:r>
            <a:endParaRPr lang="en-US" altLang="zh-TW" sz="1600" dirty="0">
              <a:solidFill>
                <a:prstClr val="black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defTabSz="457189"/>
            <a:r>
              <a:rPr lang="zh-TW" altLang="en-US" sz="1600" dirty="0">
                <a:solidFill>
                  <a:prstClr val="black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三年計畫達成可行性</a:t>
            </a:r>
            <a:endParaRPr lang="en-US" altLang="zh-TW" sz="1600" dirty="0">
              <a:solidFill>
                <a:prstClr val="black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40" name="＞形箭號 39"/>
          <p:cNvSpPr/>
          <p:nvPr/>
        </p:nvSpPr>
        <p:spPr>
          <a:xfrm>
            <a:off x="6861421" y="734786"/>
            <a:ext cx="2124000" cy="473529"/>
          </a:xfrm>
          <a:prstGeom prst="chevron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76200">
              <a:schemeClr val="accent1">
                <a:lumMod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en-US" altLang="zh-TW" dirty="0">
                <a:solidFill>
                  <a:prstClr val="white"/>
                </a:solidFill>
                <a:latin typeface="+mj-lt"/>
                <a:ea typeface="微軟正黑體 Light" panose="020B0304030504040204" pitchFamily="34" charset="-120"/>
              </a:rPr>
              <a:t>TR2</a:t>
            </a:r>
            <a:r>
              <a:rPr lang="zh-TW" altLang="en-US" dirty="0">
                <a:solidFill>
                  <a:prstClr val="white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實驗規劃</a:t>
            </a:r>
          </a:p>
        </p:txBody>
      </p:sp>
      <p:sp>
        <p:nvSpPr>
          <p:cNvPr id="41" name="矩形 40"/>
          <p:cNvSpPr/>
          <p:nvPr/>
        </p:nvSpPr>
        <p:spPr>
          <a:xfrm>
            <a:off x="6905412" y="1387931"/>
            <a:ext cx="2080010" cy="913143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57189"/>
            <a:r>
              <a:rPr lang="en-US" altLang="zh-TW" sz="1600" dirty="0" smtClean="0">
                <a:solidFill>
                  <a:prstClr val="black"/>
                </a:solidFill>
                <a:latin typeface="+mj-lt"/>
                <a:ea typeface="微軟正黑體 Light" panose="020B0304030504040204" pitchFamily="34" charset="-120"/>
              </a:rPr>
              <a:t>CF + Cell</a:t>
            </a:r>
            <a:r>
              <a:rPr lang="zh-TW" altLang="en-US" sz="1600" dirty="0">
                <a:solidFill>
                  <a:prstClr val="black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光學計算</a:t>
            </a:r>
            <a:endParaRPr lang="en-US" altLang="zh-TW" sz="1600" dirty="0">
              <a:solidFill>
                <a:prstClr val="black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defTabSz="457189"/>
            <a:r>
              <a:rPr lang="zh-TW" altLang="en-US" sz="1600" dirty="0">
                <a:solidFill>
                  <a:prstClr val="black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導入產品效益</a:t>
            </a:r>
            <a:endParaRPr lang="en-US" altLang="zh-TW" sz="1600" dirty="0">
              <a:solidFill>
                <a:prstClr val="black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defTabSz="457189"/>
            <a:r>
              <a:rPr lang="zh-TW" altLang="en-US" sz="1600" dirty="0">
                <a:solidFill>
                  <a:prstClr val="black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設備製程搭配性</a:t>
            </a:r>
            <a:endParaRPr lang="en-US" altLang="zh-TW" sz="1600" dirty="0">
              <a:solidFill>
                <a:prstClr val="black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1026" name="Picture 2" descr="CRM data sources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CEECE"/>
              </a:clrFrom>
              <a:clrTo>
                <a:srgbClr val="ECEEC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9" r="11389"/>
          <a:stretch/>
        </p:blipFill>
        <p:spPr bwMode="auto">
          <a:xfrm>
            <a:off x="228600" y="2546123"/>
            <a:ext cx="1765300" cy="179705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289" y="3791348"/>
            <a:ext cx="2082328" cy="10927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8" name="圖片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413" y="2404435"/>
            <a:ext cx="2049009" cy="13166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7064" y="2363104"/>
            <a:ext cx="2124000" cy="20106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9" name="圖片 1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5411" y="2404435"/>
            <a:ext cx="2107659" cy="15198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6464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字方塊 23"/>
          <p:cNvSpPr txBox="1">
            <a:spLocks noChangeArrowheads="1"/>
          </p:cNvSpPr>
          <p:nvPr/>
        </p:nvSpPr>
        <p:spPr bwMode="auto">
          <a:xfrm>
            <a:off x="1" y="173868"/>
            <a:ext cx="4352925" cy="29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79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TW" b="1" u="sng" dirty="0">
                <a:solidFill>
                  <a:srgbClr val="00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itchFamily="34" charset="0"/>
              </a:rPr>
              <a:t>CF </a:t>
            </a:r>
            <a:r>
              <a:rPr lang="zh-TW" altLang="en-US" b="1" u="sng" dirty="0">
                <a:solidFill>
                  <a:srgbClr val="00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itchFamily="34" charset="0"/>
              </a:rPr>
              <a:t>新材料開發</a:t>
            </a:r>
            <a:r>
              <a:rPr lang="en-US" altLang="zh-TW" b="1" u="sng" dirty="0">
                <a:solidFill>
                  <a:srgbClr val="00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itchFamily="34" charset="0"/>
              </a:rPr>
              <a:t>_</a:t>
            </a:r>
            <a:r>
              <a:rPr lang="zh-TW" altLang="en-US" b="1" u="sng" dirty="0">
                <a:solidFill>
                  <a:srgbClr val="00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 pitchFamily="34" charset="0"/>
              </a:rPr>
              <a:t>選材流程</a:t>
            </a:r>
            <a:endParaRPr lang="en-US" altLang="zh-TW" b="1" u="sng" dirty="0">
              <a:solidFill>
                <a:srgbClr val="00009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ahoma" pitchFamily="34" charset="0"/>
            </a:endParaRPr>
          </a:p>
        </p:txBody>
      </p:sp>
      <p:sp>
        <p:nvSpPr>
          <p:cNvPr id="51" name="＞形箭號 50"/>
          <p:cNvSpPr/>
          <p:nvPr/>
        </p:nvSpPr>
        <p:spPr>
          <a:xfrm>
            <a:off x="128676" y="734786"/>
            <a:ext cx="2124000" cy="473529"/>
          </a:xfrm>
          <a:prstGeom prst="chevron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76200">
              <a:schemeClr val="accent1">
                <a:lumMod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en-US" altLang="zh-TW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Vender</a:t>
            </a:r>
          </a:p>
          <a:p>
            <a:pPr algn="ctr" defTabSz="457189"/>
            <a:r>
              <a:rPr lang="en-US" altLang="zh-TW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Roadmap</a:t>
            </a:r>
          </a:p>
        </p:txBody>
      </p:sp>
      <p:sp>
        <p:nvSpPr>
          <p:cNvPr id="52" name="＞形箭號 51"/>
          <p:cNvSpPr/>
          <p:nvPr/>
        </p:nvSpPr>
        <p:spPr>
          <a:xfrm>
            <a:off x="2329405" y="734786"/>
            <a:ext cx="2124000" cy="473529"/>
          </a:xfrm>
          <a:prstGeom prst="chevron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76200">
              <a:schemeClr val="accent1">
                <a:lumMod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en-US" altLang="zh-TW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Collocation</a:t>
            </a:r>
            <a:endParaRPr lang="zh-TW" altLang="en-US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＞形箭號 52"/>
          <p:cNvSpPr/>
          <p:nvPr/>
        </p:nvSpPr>
        <p:spPr>
          <a:xfrm>
            <a:off x="4619452" y="734786"/>
            <a:ext cx="2124000" cy="473529"/>
          </a:xfrm>
          <a:prstGeom prst="chevron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76200">
              <a:schemeClr val="accent1">
                <a:lumMod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en-US" altLang="zh-TW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Sample</a:t>
            </a:r>
            <a:endParaRPr lang="zh-TW" altLang="en-US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＞形箭號 53"/>
          <p:cNvSpPr/>
          <p:nvPr/>
        </p:nvSpPr>
        <p:spPr>
          <a:xfrm>
            <a:off x="6861421" y="734786"/>
            <a:ext cx="2124000" cy="473529"/>
          </a:xfrm>
          <a:prstGeom prst="chevron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76200">
              <a:schemeClr val="accent1">
                <a:lumMod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en-US" altLang="zh-TW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Customer</a:t>
            </a:r>
            <a:endParaRPr lang="zh-TW" altLang="en-US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28677" y="1387931"/>
            <a:ext cx="2080010" cy="913143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5602"/>
            <a:r>
              <a:rPr lang="en-US" altLang="zh-TW" sz="1500" dirty="0">
                <a:solidFill>
                  <a:prstClr val="black"/>
                </a:solidFill>
                <a:ea typeface="Cambria Math" pitchFamily="18" charset="0"/>
                <a:cs typeface="Calibri" pitchFamily="34" charset="0"/>
              </a:rPr>
              <a:t>New</a:t>
            </a:r>
            <a:r>
              <a:rPr lang="zh-TW" altLang="en-US" sz="1500" dirty="0">
                <a:solidFill>
                  <a:prstClr val="black"/>
                </a:solidFill>
                <a:ea typeface="Cambria Math" pitchFamily="18" charset="0"/>
                <a:cs typeface="Calibri" pitchFamily="34" charset="0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ea typeface="Cambria Math" pitchFamily="18" charset="0"/>
                <a:cs typeface="Calibri" pitchFamily="34" charset="0"/>
              </a:rPr>
              <a:t>High performance material</a:t>
            </a:r>
          </a:p>
          <a:p>
            <a:pPr algn="ctr" defTabSz="455602"/>
            <a:r>
              <a:rPr lang="en-US" altLang="zh-TW" sz="1500" dirty="0">
                <a:solidFill>
                  <a:prstClr val="black"/>
                </a:solidFill>
                <a:ea typeface="Cambria Math" pitchFamily="18" charset="0"/>
                <a:cs typeface="Calibri" pitchFamily="34" charset="0"/>
              </a:rPr>
              <a:t>=&gt;</a:t>
            </a:r>
            <a:r>
              <a:rPr lang="zh-TW" altLang="en-US" sz="1500" dirty="0">
                <a:solidFill>
                  <a:prstClr val="black"/>
                </a:solidFill>
                <a:ea typeface="Cambria Math" pitchFamily="18" charset="0"/>
                <a:cs typeface="Calibri" pitchFamily="34" charset="0"/>
              </a:rPr>
              <a:t>找尋明日之星</a:t>
            </a:r>
            <a:r>
              <a:rPr lang="en-US" altLang="zh-TW" sz="1500" dirty="0">
                <a:solidFill>
                  <a:prstClr val="black"/>
                </a:solidFill>
                <a:ea typeface="Cambria Math" pitchFamily="18" charset="0"/>
                <a:cs typeface="Calibri" pitchFamily="34" charset="0"/>
              </a:rPr>
              <a:t>(</a:t>
            </a:r>
            <a:r>
              <a:rPr lang="zh-TW" altLang="en-US" sz="1500" dirty="0">
                <a:solidFill>
                  <a:prstClr val="black"/>
                </a:solidFill>
                <a:ea typeface="Cambria Math" pitchFamily="18" charset="0"/>
                <a:cs typeface="Calibri" pitchFamily="34" charset="0"/>
              </a:rPr>
              <a:t>投手</a:t>
            </a:r>
            <a:r>
              <a:rPr lang="en-US" altLang="zh-TW" sz="1500" dirty="0">
                <a:solidFill>
                  <a:prstClr val="black"/>
                </a:solidFill>
                <a:ea typeface="Cambria Math" pitchFamily="18" charset="0"/>
                <a:cs typeface="Calibri" pitchFamily="34" charset="0"/>
              </a:rPr>
              <a:t>)</a:t>
            </a:r>
          </a:p>
        </p:txBody>
      </p:sp>
      <p:sp>
        <p:nvSpPr>
          <p:cNvPr id="57" name="矩形 56"/>
          <p:cNvSpPr/>
          <p:nvPr/>
        </p:nvSpPr>
        <p:spPr>
          <a:xfrm>
            <a:off x="2377065" y="1377044"/>
            <a:ext cx="2080010" cy="913143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5602"/>
            <a:r>
              <a:rPr lang="en-US" altLang="zh-TW" sz="1500" dirty="0">
                <a:solidFill>
                  <a:prstClr val="black"/>
                </a:solidFill>
                <a:ea typeface="Cambria Math" pitchFamily="18" charset="0"/>
                <a:cs typeface="Calibri" pitchFamily="34" charset="0"/>
              </a:rPr>
              <a:t>TFT /CF/ Cell / BLU</a:t>
            </a:r>
          </a:p>
          <a:p>
            <a:pPr algn="ctr" defTabSz="455602"/>
            <a:r>
              <a:rPr lang="en-US" altLang="zh-TW" sz="1500" dirty="0">
                <a:solidFill>
                  <a:prstClr val="black"/>
                </a:solidFill>
                <a:ea typeface="Cambria Math" pitchFamily="18" charset="0"/>
                <a:cs typeface="Calibri" pitchFamily="34" charset="0"/>
              </a:rPr>
              <a:t>Database</a:t>
            </a:r>
            <a:r>
              <a:rPr lang="zh-TW" altLang="en-US" sz="1500" dirty="0">
                <a:solidFill>
                  <a:prstClr val="black"/>
                </a:solidFill>
                <a:ea typeface="Cambria Math" pitchFamily="18" charset="0"/>
                <a:cs typeface="Calibri" pitchFamily="34" charset="0"/>
              </a:rPr>
              <a:t>自動模擬最佳搭配組合</a:t>
            </a:r>
            <a:r>
              <a:rPr lang="en-US" altLang="zh-TW" sz="1500" dirty="0">
                <a:solidFill>
                  <a:prstClr val="black"/>
                </a:solidFill>
                <a:ea typeface="Cambria Math" pitchFamily="18" charset="0"/>
                <a:cs typeface="Calibri" pitchFamily="34" charset="0"/>
              </a:rPr>
              <a:t>=&gt;Team up</a:t>
            </a:r>
          </a:p>
        </p:txBody>
      </p:sp>
      <p:sp>
        <p:nvSpPr>
          <p:cNvPr id="60" name="矩形 59"/>
          <p:cNvSpPr/>
          <p:nvPr/>
        </p:nvSpPr>
        <p:spPr>
          <a:xfrm>
            <a:off x="4692511" y="1387931"/>
            <a:ext cx="2080010" cy="913143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5602"/>
            <a:r>
              <a:rPr lang="en-US" altLang="zh-TW" sz="1500" dirty="0">
                <a:solidFill>
                  <a:prstClr val="black"/>
                </a:solidFill>
                <a:ea typeface="Cambria Math" pitchFamily="18" charset="0"/>
                <a:cs typeface="Calibri" pitchFamily="34" charset="0"/>
              </a:rPr>
              <a:t>Check sample performance</a:t>
            </a:r>
          </a:p>
        </p:txBody>
      </p:sp>
      <p:sp>
        <p:nvSpPr>
          <p:cNvPr id="61" name="矩形 60"/>
          <p:cNvSpPr/>
          <p:nvPr/>
        </p:nvSpPr>
        <p:spPr>
          <a:xfrm>
            <a:off x="6905412" y="1387931"/>
            <a:ext cx="2080010" cy="913143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5602"/>
            <a:r>
              <a:rPr lang="en-US" altLang="zh-TW" sz="1500" dirty="0">
                <a:solidFill>
                  <a:prstClr val="black"/>
                </a:solidFill>
                <a:ea typeface="Cambria Math" pitchFamily="18" charset="0"/>
                <a:cs typeface="Calibri" pitchFamily="34" charset="0"/>
              </a:rPr>
              <a:t>INX</a:t>
            </a:r>
            <a:r>
              <a:rPr lang="zh-TW" altLang="en-US" sz="1500" dirty="0">
                <a:solidFill>
                  <a:prstClr val="black"/>
                </a:solidFill>
                <a:ea typeface="Cambria Math" pitchFamily="18" charset="0"/>
                <a:cs typeface="Calibri" pitchFamily="34" charset="0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ea typeface="Cambria Math" pitchFamily="18" charset="0"/>
                <a:cs typeface="Calibri" pitchFamily="34" charset="0"/>
              </a:rPr>
              <a:t>win world champions</a:t>
            </a:r>
          </a:p>
        </p:txBody>
      </p:sp>
      <p:grpSp>
        <p:nvGrpSpPr>
          <p:cNvPr id="11" name="群組 10"/>
          <p:cNvGrpSpPr/>
          <p:nvPr/>
        </p:nvGrpSpPr>
        <p:grpSpPr>
          <a:xfrm>
            <a:off x="96941" y="2742630"/>
            <a:ext cx="2199484" cy="1671605"/>
            <a:chOff x="129254" y="3656840"/>
            <a:chExt cx="2932645" cy="2228806"/>
          </a:xfrm>
        </p:grpSpPr>
        <p:sp>
          <p:nvSpPr>
            <p:cNvPr id="67" name="圓角矩形 66"/>
            <p:cNvSpPr/>
            <p:nvPr/>
          </p:nvSpPr>
          <p:spPr>
            <a:xfrm>
              <a:off x="129254" y="3656840"/>
              <a:ext cx="2932645" cy="2228806"/>
            </a:xfrm>
            <a:prstGeom prst="roundRect">
              <a:avLst>
                <a:gd name="adj" fmla="val 10854"/>
              </a:avLst>
            </a:prstGeom>
            <a:solidFill>
              <a:srgbClr val="FFC000">
                <a:alpha val="10196"/>
              </a:srgb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剪去並圓角化單一角落矩形 67"/>
            <p:cNvSpPr/>
            <p:nvPr/>
          </p:nvSpPr>
          <p:spPr>
            <a:xfrm>
              <a:off x="336475" y="3862005"/>
              <a:ext cx="2559112" cy="494923"/>
            </a:xfrm>
            <a:prstGeom prst="snipRoundRect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dirty="0">
                  <a:solidFill>
                    <a:prstClr val="black"/>
                  </a:solidFill>
                  <a:ea typeface="Cambria Math" pitchFamily="18" charset="0"/>
                  <a:cs typeface="Calibri" pitchFamily="34" charset="0"/>
                </a:rPr>
                <a:t>Fine</a:t>
              </a:r>
              <a:r>
                <a:rPr kumimoji="0" lang="zh-TW" altLang="en-US" dirty="0">
                  <a:solidFill>
                    <a:prstClr val="black"/>
                  </a:solidFill>
                  <a:ea typeface="Cambria Math" pitchFamily="18" charset="0"/>
                  <a:cs typeface="Calibri" pitchFamily="34" charset="0"/>
                </a:rPr>
                <a:t> </a:t>
              </a:r>
              <a:r>
                <a:rPr kumimoji="0" lang="en-US" altLang="zh-TW" dirty="0">
                  <a:solidFill>
                    <a:prstClr val="black"/>
                  </a:solidFill>
                  <a:ea typeface="Cambria Math" pitchFamily="18" charset="0"/>
                  <a:cs typeface="Calibri" pitchFamily="34" charset="0"/>
                </a:rPr>
                <a:t>BM</a:t>
              </a:r>
            </a:p>
          </p:txBody>
        </p:sp>
        <p:sp>
          <p:nvSpPr>
            <p:cNvPr id="69" name="剪去並圓角化單一角落矩形 68"/>
            <p:cNvSpPr/>
            <p:nvPr/>
          </p:nvSpPr>
          <p:spPr>
            <a:xfrm>
              <a:off x="336475" y="4579244"/>
              <a:ext cx="2559112" cy="494923"/>
            </a:xfrm>
            <a:prstGeom prst="snipRoundRect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dirty="0">
                  <a:solidFill>
                    <a:prstClr val="black"/>
                  </a:solidFill>
                  <a:ea typeface="Cambria Math" pitchFamily="18" charset="0"/>
                  <a:cs typeface="Calibri" pitchFamily="34" charset="0"/>
                </a:rPr>
                <a:t>RGB</a:t>
              </a:r>
              <a:r>
                <a:rPr kumimoji="0" lang="zh-TW" altLang="en-US" dirty="0">
                  <a:solidFill>
                    <a:prstClr val="black"/>
                  </a:solidFill>
                  <a:ea typeface="Cambria Math" pitchFamily="18" charset="0"/>
                  <a:cs typeface="Calibri" pitchFamily="34" charset="0"/>
                </a:rPr>
                <a:t> </a:t>
              </a:r>
              <a:r>
                <a:rPr kumimoji="0" lang="en-US" altLang="zh-TW" dirty="0">
                  <a:solidFill>
                    <a:prstClr val="black"/>
                  </a:solidFill>
                  <a:ea typeface="Cambria Math" pitchFamily="18" charset="0"/>
                  <a:cs typeface="Calibri" pitchFamily="34" charset="0"/>
                </a:rPr>
                <a:t>T%</a:t>
              </a:r>
              <a:r>
                <a:rPr kumimoji="0" lang="zh-TW" altLang="en-US" dirty="0">
                  <a:solidFill>
                    <a:prstClr val="black"/>
                  </a:solidFill>
                  <a:ea typeface="Cambria Math" pitchFamily="18" charset="0"/>
                  <a:cs typeface="Calibri" pitchFamily="34" charset="0"/>
                </a:rPr>
                <a:t> </a:t>
              </a:r>
              <a:r>
                <a:rPr kumimoji="0" lang="en-US" altLang="zh-TW" dirty="0">
                  <a:solidFill>
                    <a:prstClr val="black"/>
                  </a:solidFill>
                  <a:ea typeface="Cambria Math" pitchFamily="18" charset="0"/>
                  <a:cs typeface="Calibri" pitchFamily="34" charset="0"/>
                </a:rPr>
                <a:t>up</a:t>
              </a:r>
            </a:p>
          </p:txBody>
        </p:sp>
        <p:sp>
          <p:nvSpPr>
            <p:cNvPr id="70" name="剪去並圓角化單一角落矩形 69"/>
            <p:cNvSpPr/>
            <p:nvPr/>
          </p:nvSpPr>
          <p:spPr>
            <a:xfrm>
              <a:off x="336475" y="5277366"/>
              <a:ext cx="2559112" cy="494923"/>
            </a:xfrm>
            <a:prstGeom prst="snipRoundRect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dirty="0">
                  <a:solidFill>
                    <a:prstClr val="black"/>
                  </a:solidFill>
                  <a:ea typeface="Cambria Math" pitchFamily="18" charset="0"/>
                  <a:cs typeface="Calibri" pitchFamily="34" charset="0"/>
                </a:rPr>
                <a:t>OC Thickness</a:t>
              </a: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474796" y="2742631"/>
            <a:ext cx="1919835" cy="1215395"/>
            <a:chOff x="3299728" y="3656841"/>
            <a:chExt cx="2559780" cy="1620526"/>
          </a:xfrm>
        </p:grpSpPr>
        <p:sp>
          <p:nvSpPr>
            <p:cNvPr id="83" name="圓角矩形 82"/>
            <p:cNvSpPr/>
            <p:nvPr/>
          </p:nvSpPr>
          <p:spPr>
            <a:xfrm>
              <a:off x="3299728" y="3656841"/>
              <a:ext cx="2559780" cy="1620526"/>
            </a:xfrm>
            <a:prstGeom prst="roundRect">
              <a:avLst>
                <a:gd name="adj" fmla="val 10854"/>
              </a:avLst>
            </a:prstGeom>
            <a:solidFill>
              <a:srgbClr val="008000">
                <a:alpha val="10196"/>
              </a:srgb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剪去並圓角化單一角落矩形 83"/>
            <p:cNvSpPr/>
            <p:nvPr/>
          </p:nvSpPr>
          <p:spPr>
            <a:xfrm>
              <a:off x="3354374" y="3916843"/>
              <a:ext cx="2466496" cy="504000"/>
            </a:xfrm>
            <a:prstGeom prst="snipRoundRect">
              <a:avLst/>
            </a:prstGeom>
            <a:solidFill>
              <a:schemeClr val="bg1"/>
            </a:solidFill>
            <a:ln w="28575">
              <a:solidFill>
                <a:srgbClr val="008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dirty="0">
                  <a:solidFill>
                    <a:prstClr val="black"/>
                  </a:solidFill>
                  <a:ea typeface="Cambria Math" pitchFamily="18" charset="0"/>
                  <a:cs typeface="Calibri" pitchFamily="34" charset="0"/>
                </a:rPr>
                <a:t>High ∆</a:t>
              </a:r>
              <a:r>
                <a:rPr kumimoji="0" lang="en-US" altLang="zh-TW" dirty="0" err="1">
                  <a:solidFill>
                    <a:prstClr val="black"/>
                  </a:solidFill>
                  <a:ea typeface="Cambria Math" pitchFamily="18" charset="0"/>
                  <a:cs typeface="Calibri" pitchFamily="34" charset="0"/>
                </a:rPr>
                <a:t>nd</a:t>
              </a:r>
              <a:r>
                <a:rPr kumimoji="0" lang="en-US" altLang="zh-TW" dirty="0">
                  <a:solidFill>
                    <a:prstClr val="black"/>
                  </a:solidFill>
                  <a:ea typeface="Cambria Math" pitchFamily="18" charset="0"/>
                  <a:cs typeface="Calibri" pitchFamily="34" charset="0"/>
                </a:rPr>
                <a:t> LC</a:t>
              </a:r>
            </a:p>
          </p:txBody>
        </p:sp>
        <p:sp>
          <p:nvSpPr>
            <p:cNvPr id="85" name="剪去並圓角化單一角落矩形 84"/>
            <p:cNvSpPr/>
            <p:nvPr/>
          </p:nvSpPr>
          <p:spPr>
            <a:xfrm>
              <a:off x="3354373" y="4607745"/>
              <a:ext cx="2466499" cy="504000"/>
            </a:xfrm>
            <a:prstGeom prst="snipRoundRect">
              <a:avLst/>
            </a:prstGeom>
            <a:solidFill>
              <a:schemeClr val="bg1"/>
            </a:solidFill>
            <a:ln w="28575">
              <a:solidFill>
                <a:srgbClr val="008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dirty="0">
                  <a:solidFill>
                    <a:prstClr val="black"/>
                  </a:solidFill>
                  <a:ea typeface="Cambria Math" pitchFamily="18" charset="0"/>
                  <a:cs typeface="Calibri" pitchFamily="34" charset="0"/>
                </a:rPr>
                <a:t>Brighter BLU</a:t>
              </a: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757" y="2567022"/>
            <a:ext cx="3680484" cy="2070272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240" y="2566546"/>
            <a:ext cx="3953246" cy="20707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75" y="2359386"/>
            <a:ext cx="2024786" cy="134985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09"/>
          <a:stretch/>
        </p:blipFill>
        <p:spPr>
          <a:xfrm>
            <a:off x="2456723" y="3717548"/>
            <a:ext cx="1992702" cy="137466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5" y="2722936"/>
            <a:ext cx="2291019" cy="175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2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íṧ1ïde">
            <a:extLst>
              <a:ext uri="{FF2B5EF4-FFF2-40B4-BE49-F238E27FC236}">
                <a16:creationId xmlns:a16="http://schemas.microsoft.com/office/drawing/2014/main" xmlns="" id="{5F080B6E-77BC-45DC-9306-2A616BCE55E8}"/>
              </a:ext>
            </a:extLst>
          </p:cNvPr>
          <p:cNvSpPr txBox="1"/>
          <p:nvPr/>
        </p:nvSpPr>
        <p:spPr bwMode="auto">
          <a:xfrm>
            <a:off x="4746497" y="822898"/>
            <a:ext cx="4211766" cy="1789990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1000" tIns="243000" rIns="81000" bIns="81000" numCol="1" anchor="t" anchorCtr="0">
            <a:noAutofit/>
          </a:bodyPr>
          <a:lstStyle>
            <a:defPPr>
              <a:defRPr lang="zh-TW"/>
            </a:defPPr>
            <a:lvl1pPr marL="180975" lvl="0" indent="-180975" defTabSz="914377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600" b="0" i="0" u="none" strike="noStrike" cap="none" spc="0" normalizeH="0" baseline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ndara" pitchFamily="34" charset="0"/>
                <a:ea typeface="+mj-ea"/>
              </a:defRPr>
            </a:lvl1pPr>
            <a:lvl2pPr marL="457189" defTabSz="914377"/>
            <a:lvl3pPr marL="914377" defTabSz="914377"/>
            <a:lvl4pPr marL="1371566" defTabSz="914377"/>
            <a:lvl5pPr marL="1828754" defTabSz="914377"/>
            <a:lvl6pPr marL="2285943" defTabSz="914377"/>
            <a:lvl7pPr marL="2743131" defTabSz="914377"/>
            <a:lvl8pPr marL="3200320" defTabSz="914377"/>
            <a:lvl9pPr marL="3657509" defTabSz="914377"/>
          </a:lstStyle>
          <a:p>
            <a:pPr marL="0" indent="0">
              <a:lnSpc>
                <a:spcPts val="1650"/>
              </a:lnSpc>
              <a:buNone/>
              <a:defRPr/>
            </a:pPr>
            <a:endParaRPr lang="en-US" altLang="zh-TW" sz="1200" b="1" dirty="0">
              <a:ea typeface="微軟正黑體"/>
            </a:endParaRPr>
          </a:p>
        </p:txBody>
      </p:sp>
      <p:sp>
        <p:nvSpPr>
          <p:cNvPr id="80" name="íṧ1ïde">
            <a:extLst>
              <a:ext uri="{FF2B5EF4-FFF2-40B4-BE49-F238E27FC236}">
                <a16:creationId xmlns:a16="http://schemas.microsoft.com/office/drawing/2014/main" xmlns="" id="{31853C24-920E-4433-83BD-ACF81B083ACD}"/>
              </a:ext>
            </a:extLst>
          </p:cNvPr>
          <p:cNvSpPr txBox="1"/>
          <p:nvPr/>
        </p:nvSpPr>
        <p:spPr bwMode="auto">
          <a:xfrm>
            <a:off x="5685587" y="499561"/>
            <a:ext cx="2120927" cy="297935"/>
          </a:xfrm>
          <a:prstGeom prst="rect">
            <a:avLst/>
          </a:prstGeom>
          <a:noFill/>
          <a:ln>
            <a:noFill/>
          </a:ln>
        </p:spPr>
        <p:txBody>
          <a:bodyPr wrap="square" lIns="67500" tIns="35100" rIns="67500" bIns="35100" anchor="ctr" anchorCtr="0">
            <a:noAutofit/>
          </a:bodyPr>
          <a:lstStyle>
            <a:defPPr>
              <a:defRPr lang="zh-TW"/>
            </a:defPPr>
            <a:lvl1pPr algn="ctr" defTabSz="914377" fontAlgn="base">
              <a:spcBef>
                <a:spcPts val="600"/>
              </a:spcBef>
              <a:spcAft>
                <a:spcPct val="0"/>
              </a:spcAft>
              <a:defRPr kumimoji="1" sz="2000" b="1" u="sng">
                <a:solidFill>
                  <a:srgbClr val="0000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Candara" pitchFamily="34" charset="0"/>
                <a:ea typeface="微軟正黑體" pitchFamily="34" charset="-120"/>
              </a:defRPr>
            </a:lvl1pPr>
            <a:lvl2pPr marL="457189" defTabSz="914377"/>
            <a:lvl3pPr marL="914377" defTabSz="914377"/>
            <a:lvl4pPr marL="1371566" defTabSz="914377"/>
            <a:lvl5pPr marL="1828754" defTabSz="914377"/>
            <a:lvl6pPr marL="2285943" defTabSz="914377"/>
            <a:lvl7pPr marL="2743131" defTabSz="914377"/>
            <a:lvl8pPr marL="3200320" defTabSz="914377"/>
            <a:lvl9pPr marL="3657509" defTabSz="914377"/>
          </a:lstStyle>
          <a:p>
            <a:pPr defTabSz="685783">
              <a:spcBef>
                <a:spcPts val="450"/>
              </a:spcBef>
              <a:defRPr/>
            </a:pPr>
            <a:r>
              <a:rPr lang="zh-TW" altLang="en-US" sz="1500" u="none" dirty="0">
                <a:solidFill>
                  <a:srgbClr val="0070C0"/>
                </a:solidFill>
                <a:effectLst/>
                <a:latin typeface="+mj-lt"/>
                <a:ea typeface="微軟正黑體"/>
              </a:rPr>
              <a:t>    </a:t>
            </a:r>
            <a:r>
              <a:rPr lang="en-US" altLang="zh-TW" sz="1500" dirty="0" smtClean="0">
                <a:solidFill>
                  <a:srgbClr val="0070C0"/>
                </a:solidFill>
                <a:effectLst/>
                <a:latin typeface="+mj-lt"/>
                <a:ea typeface="微軟正黑體"/>
              </a:rPr>
              <a:t>TR2 -PI</a:t>
            </a:r>
            <a:endParaRPr lang="en-US" altLang="zh-TW" sz="1500" dirty="0">
              <a:solidFill>
                <a:srgbClr val="0070C0"/>
              </a:solidFill>
              <a:effectLst/>
              <a:latin typeface="+mj-lt"/>
              <a:ea typeface="微軟正黑體"/>
            </a:endParaRPr>
          </a:p>
        </p:txBody>
      </p:sp>
      <p:sp>
        <p:nvSpPr>
          <p:cNvPr id="84" name="íṧ1ïde">
            <a:extLst>
              <a:ext uri="{FF2B5EF4-FFF2-40B4-BE49-F238E27FC236}">
                <a16:creationId xmlns:a16="http://schemas.microsoft.com/office/drawing/2014/main" xmlns="" id="{ED40BA5D-6734-40F5-B77D-3AD717B4304C}"/>
              </a:ext>
            </a:extLst>
          </p:cNvPr>
          <p:cNvSpPr txBox="1"/>
          <p:nvPr/>
        </p:nvSpPr>
        <p:spPr bwMode="auto">
          <a:xfrm>
            <a:off x="1054849" y="2705005"/>
            <a:ext cx="2758613" cy="2590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67500" tIns="35100" rIns="67500" bIns="35100" anchor="ctr" anchorCtr="0">
            <a:noAutofit/>
          </a:bodyPr>
          <a:lstStyle>
            <a:defPPr>
              <a:defRPr lang="zh-TW"/>
            </a:defPPr>
            <a:lvl1pPr algn="ctr" defTabSz="914377" fontAlgn="base">
              <a:spcBef>
                <a:spcPts val="600"/>
              </a:spcBef>
              <a:spcAft>
                <a:spcPct val="0"/>
              </a:spcAft>
              <a:defRPr kumimoji="1" sz="2000" b="1" u="sng">
                <a:solidFill>
                  <a:srgbClr val="0000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Candara" pitchFamily="34" charset="0"/>
                <a:ea typeface="微軟正黑體" pitchFamily="34" charset="-120"/>
              </a:defRPr>
            </a:lvl1pPr>
            <a:lvl2pPr marL="457189" defTabSz="914377"/>
            <a:lvl3pPr marL="914377" defTabSz="914377"/>
            <a:lvl4pPr marL="1371566" defTabSz="914377"/>
            <a:lvl5pPr marL="1828754" defTabSz="914377"/>
            <a:lvl6pPr marL="2285943" defTabSz="914377"/>
            <a:lvl7pPr marL="2743131" defTabSz="914377"/>
            <a:lvl8pPr marL="3200320" defTabSz="914377"/>
            <a:lvl9pPr marL="3657509" defTabSz="914377"/>
          </a:lstStyle>
          <a:p>
            <a:pPr lvl="0">
              <a:defRPr/>
            </a:pPr>
            <a:r>
              <a:rPr lang="en-US" altLang="zh-TW" sz="1500" dirty="0" smtClean="0">
                <a:solidFill>
                  <a:srgbClr val="0070C0"/>
                </a:solidFill>
                <a:effectLst/>
                <a:latin typeface="+mj-lt"/>
                <a:ea typeface="微軟正黑體"/>
              </a:rPr>
              <a:t>TR2 - Seal</a:t>
            </a:r>
            <a:endParaRPr lang="en-US" altLang="zh-TW" sz="1500" dirty="0">
              <a:solidFill>
                <a:srgbClr val="0070C0"/>
              </a:solidFill>
              <a:effectLst/>
              <a:latin typeface="+mj-lt"/>
              <a:ea typeface="微軟正黑體"/>
            </a:endParaRPr>
          </a:p>
        </p:txBody>
      </p:sp>
      <p:sp>
        <p:nvSpPr>
          <p:cNvPr id="83" name="íṧ1ïde">
            <a:extLst>
              <a:ext uri="{FF2B5EF4-FFF2-40B4-BE49-F238E27FC236}">
                <a16:creationId xmlns:a16="http://schemas.microsoft.com/office/drawing/2014/main" xmlns="" id="{7F62F716-24A9-4025-A6A2-EC613DFB2653}"/>
              </a:ext>
            </a:extLst>
          </p:cNvPr>
          <p:cNvSpPr txBox="1"/>
          <p:nvPr/>
        </p:nvSpPr>
        <p:spPr bwMode="auto">
          <a:xfrm>
            <a:off x="162520" y="2985961"/>
            <a:ext cx="4384598" cy="2048336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1000" tIns="243000" rIns="81000" bIns="81000" numCol="1" anchor="t" anchorCtr="0">
            <a:noAutofit/>
          </a:bodyPr>
          <a:lstStyle>
            <a:defPPr>
              <a:defRPr lang="zh-TW"/>
            </a:defPPr>
            <a:lvl1pPr marL="180975" lvl="0" indent="-180975" defTabSz="914377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600" b="0" i="0" u="none" strike="noStrike" cap="none" spc="0" normalizeH="0" baseline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ndara" pitchFamily="34" charset="0"/>
                <a:ea typeface="+mj-ea"/>
              </a:defRPr>
            </a:lvl1pPr>
            <a:lvl2pPr marL="457189" defTabSz="914377"/>
            <a:lvl3pPr marL="914377" defTabSz="914377"/>
            <a:lvl4pPr marL="1371566" defTabSz="914377"/>
            <a:lvl5pPr marL="1828754" defTabSz="914377"/>
            <a:lvl6pPr marL="2285943" defTabSz="914377"/>
            <a:lvl7pPr marL="2743131" defTabSz="914377"/>
            <a:lvl8pPr marL="3200320" defTabSz="914377"/>
            <a:lvl9pPr marL="3657509" defTabSz="914377"/>
          </a:lstStyle>
          <a:p>
            <a:pPr marL="0" indent="0">
              <a:lnSpc>
                <a:spcPts val="1650"/>
              </a:lnSpc>
              <a:buNone/>
              <a:defRPr/>
            </a:pPr>
            <a:endParaRPr lang="en-US" altLang="zh-TW" sz="1200" b="1" dirty="0">
              <a:ea typeface="微軟正黑體"/>
            </a:endParaRPr>
          </a:p>
        </p:txBody>
      </p:sp>
      <p:sp>
        <p:nvSpPr>
          <p:cNvPr id="96" name="íṧ1ïde">
            <a:extLst>
              <a:ext uri="{FF2B5EF4-FFF2-40B4-BE49-F238E27FC236}">
                <a16:creationId xmlns:a16="http://schemas.microsoft.com/office/drawing/2014/main" xmlns="" id="{72F27A97-3A0E-419B-B41C-6DB77EF222D2}"/>
              </a:ext>
            </a:extLst>
          </p:cNvPr>
          <p:cNvSpPr txBox="1"/>
          <p:nvPr/>
        </p:nvSpPr>
        <p:spPr bwMode="auto">
          <a:xfrm>
            <a:off x="4746496" y="2990017"/>
            <a:ext cx="4211766" cy="2042000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1000" tIns="243000" rIns="81000" bIns="81000" numCol="1" anchor="t" anchorCtr="0">
            <a:noAutofit/>
          </a:bodyPr>
          <a:lstStyle>
            <a:defPPr>
              <a:defRPr lang="zh-TW"/>
            </a:defPPr>
            <a:lvl1pPr marL="180975" lvl="0" indent="-180975" defTabSz="914377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600" b="0" i="0" u="none" strike="noStrike" cap="none" spc="0" normalizeH="0" baseline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ndara" pitchFamily="34" charset="0"/>
                <a:ea typeface="+mj-ea"/>
              </a:defRPr>
            </a:lvl1pPr>
            <a:lvl2pPr marL="457189" defTabSz="914377"/>
            <a:lvl3pPr marL="914377" defTabSz="914377"/>
            <a:lvl4pPr marL="1371566" defTabSz="914377"/>
            <a:lvl5pPr marL="1828754" defTabSz="914377"/>
            <a:lvl6pPr marL="2285943" defTabSz="914377"/>
            <a:lvl7pPr marL="2743131" defTabSz="914377"/>
            <a:lvl8pPr marL="3200320" defTabSz="914377"/>
            <a:lvl9pPr marL="3657509" defTabSz="914377"/>
          </a:lstStyle>
          <a:p>
            <a:pPr marL="0" indent="0">
              <a:lnSpc>
                <a:spcPts val="1650"/>
              </a:lnSpc>
              <a:buNone/>
              <a:defRPr/>
            </a:pPr>
            <a:endParaRPr lang="en-US" altLang="zh-TW" sz="1200" b="1" dirty="0">
              <a:ea typeface="微軟正黑體"/>
            </a:endParaRPr>
          </a:p>
        </p:txBody>
      </p:sp>
      <p:sp>
        <p:nvSpPr>
          <p:cNvPr id="97" name="íṧ1ïde">
            <a:extLst>
              <a:ext uri="{FF2B5EF4-FFF2-40B4-BE49-F238E27FC236}">
                <a16:creationId xmlns:a16="http://schemas.microsoft.com/office/drawing/2014/main" xmlns="" id="{2DEF5557-F179-4555-8055-C970E684A613}"/>
              </a:ext>
            </a:extLst>
          </p:cNvPr>
          <p:cNvSpPr txBox="1"/>
          <p:nvPr/>
        </p:nvSpPr>
        <p:spPr bwMode="auto">
          <a:xfrm>
            <a:off x="5589761" y="2705005"/>
            <a:ext cx="2275833" cy="2540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67500" tIns="35100" rIns="67500" bIns="35100" anchor="ctr" anchorCtr="0">
            <a:noAutofit/>
          </a:bodyPr>
          <a:lstStyle>
            <a:defPPr>
              <a:defRPr lang="zh-TW"/>
            </a:defPPr>
            <a:lvl1pPr algn="ctr" defTabSz="914377" fontAlgn="base">
              <a:spcBef>
                <a:spcPts val="600"/>
              </a:spcBef>
              <a:spcAft>
                <a:spcPct val="0"/>
              </a:spcAft>
              <a:defRPr kumimoji="1" sz="2000" b="1" u="sng">
                <a:solidFill>
                  <a:srgbClr val="0000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Candara" pitchFamily="34" charset="0"/>
                <a:ea typeface="微軟正黑體" pitchFamily="34" charset="-120"/>
              </a:defRPr>
            </a:lvl1pPr>
            <a:lvl2pPr marL="457189" defTabSz="914377"/>
            <a:lvl3pPr marL="914377" defTabSz="914377"/>
            <a:lvl4pPr marL="1371566" defTabSz="914377"/>
            <a:lvl5pPr marL="1828754" defTabSz="914377"/>
            <a:lvl6pPr marL="2285943" defTabSz="914377"/>
            <a:lvl7pPr marL="2743131" defTabSz="914377"/>
            <a:lvl8pPr marL="3200320" defTabSz="914377"/>
            <a:lvl9pPr marL="3657509" defTabSz="914377"/>
          </a:lstStyle>
          <a:p>
            <a:pPr lvl="0">
              <a:defRPr/>
            </a:pPr>
            <a:r>
              <a:rPr lang="en-US" altLang="zh-TW" sz="1500" u="none" dirty="0" smtClean="0">
                <a:solidFill>
                  <a:srgbClr val="0070C0"/>
                </a:solidFill>
                <a:effectLst/>
                <a:latin typeface="+mj-lt"/>
              </a:rPr>
              <a:t>TR3 – </a:t>
            </a:r>
            <a:r>
              <a:rPr lang="zh-TW" altLang="en-US" sz="1500" u="none" dirty="0" smtClean="0">
                <a:solidFill>
                  <a:srgbClr val="0070C0"/>
                </a:solidFill>
                <a:effectLst/>
                <a:latin typeface="微軟正黑體" panose="020B0604030504040204" pitchFamily="34" charset="-120"/>
              </a:rPr>
              <a:t>光學 </a:t>
            </a:r>
            <a:r>
              <a:rPr lang="en-US" altLang="zh-TW" sz="1500" u="none" dirty="0" smtClean="0">
                <a:solidFill>
                  <a:srgbClr val="0070C0"/>
                </a:solidFill>
                <a:effectLst/>
                <a:latin typeface="+mj-lt"/>
              </a:rPr>
              <a:t>&amp; RA</a:t>
            </a:r>
            <a:endParaRPr lang="en-US" altLang="zh-TW" sz="1500" b="0" dirty="0">
              <a:solidFill>
                <a:srgbClr val="0070C0"/>
              </a:solidFill>
              <a:effectLst/>
              <a:latin typeface="+mj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C05923A8-55E4-444B-A555-81E945ABCE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7" b="92024" l="9746" r="94633">
                        <a14:foregroundMark x1="34181" y1="12999" x2="29944" y2="16544"/>
                        <a14:foregroundMark x1="65537" y1="43279" x2="65537" y2="43279"/>
                        <a14:foregroundMark x1="44350" y1="40916" x2="40113" y2="44609"/>
                        <a14:foregroundMark x1="93362" y1="37666" x2="94774" y2="35598"/>
                        <a14:foregroundMark x1="47740" y1="92024" x2="52684" y2="920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608" y="714460"/>
            <a:ext cx="229693" cy="219636"/>
          </a:xfrm>
          <a:prstGeom prst="rect">
            <a:avLst/>
          </a:prstGeom>
        </p:spPr>
      </p:pic>
      <p:sp>
        <p:nvSpPr>
          <p:cNvPr id="9" name="動作按鈕: 返回 8">
            <a:hlinkClick r:id="" action="ppaction://noaction" highlightClick="1"/>
            <a:extLst>
              <a:ext uri="{FF2B5EF4-FFF2-40B4-BE49-F238E27FC236}">
                <a16:creationId xmlns:a16="http://schemas.microsoft.com/office/drawing/2014/main" xmlns="" id="{619DCA46-C87E-4374-A33F-E7B4595551E0}"/>
              </a:ext>
            </a:extLst>
          </p:cNvPr>
          <p:cNvSpPr/>
          <p:nvPr/>
        </p:nvSpPr>
        <p:spPr>
          <a:xfrm>
            <a:off x="7552877" y="146174"/>
            <a:ext cx="290513" cy="195263"/>
          </a:xfrm>
          <a:prstGeom prst="actionButtonReturn">
            <a:avLst/>
          </a:prstGeom>
          <a:solidFill>
            <a:srgbClr val="99CCFF"/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TW" altLang="en-US" sz="1500" u="sng" dirty="0">
              <a:solidFill>
                <a:srgbClr val="000000"/>
              </a:solidFill>
              <a:latin typeface="Calibri"/>
              <a:ea typeface="微軟正黑體"/>
            </a:endParaRPr>
          </a:p>
        </p:txBody>
      </p:sp>
      <p:pic>
        <p:nvPicPr>
          <p:cNvPr id="48" name="圖片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180" y="3870194"/>
            <a:ext cx="1888616" cy="1097314"/>
          </a:xfrm>
          <a:prstGeom prst="rect">
            <a:avLst/>
          </a:prstGeom>
        </p:spPr>
      </p:pic>
      <p:sp>
        <p:nvSpPr>
          <p:cNvPr id="50" name="Text Box 6">
            <a:extLst>
              <a:ext uri="{FF2B5EF4-FFF2-40B4-BE49-F238E27FC236}">
                <a16:creationId xmlns:a16="http://schemas.microsoft.com/office/drawing/2014/main" xmlns="" id="{BD778614-28B0-4A38-BE11-9C5EFEB0E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522" y="85588"/>
            <a:ext cx="8981480" cy="38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42892" latinLnBrk="1">
              <a:lnSpc>
                <a:spcPct val="90000"/>
              </a:lnSpc>
              <a:defRPr/>
            </a:pPr>
            <a:r>
              <a:rPr lang="en-US" altLang="zh-TW" sz="21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s</a:t>
            </a:r>
            <a:r>
              <a:rPr lang="zh-TW" altLang="en-US" sz="21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新技術 </a:t>
            </a:r>
            <a:r>
              <a:rPr lang="en-US" altLang="zh-TW" sz="21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&amp; </a:t>
            </a:r>
            <a:r>
              <a:rPr lang="zh-TW" altLang="en-US" sz="21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新材料開發 </a:t>
            </a:r>
            <a:r>
              <a:rPr lang="en-US" altLang="zh-TW" sz="21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–</a:t>
            </a:r>
            <a:r>
              <a:rPr lang="zh-TW" altLang="en-US" sz="21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智慧</a:t>
            </a:r>
            <a:r>
              <a:rPr lang="zh-TW" altLang="en-US" sz="21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材料挑選 </a:t>
            </a:r>
            <a:r>
              <a:rPr lang="en-US" altLang="zh-TW" sz="21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– As Is</a:t>
            </a:r>
            <a:endParaRPr lang="en-US" altLang="zh-TW" sz="21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ea typeface="微軟正黑體" panose="020B0604030504040204" pitchFamily="34" charset="-120"/>
              <a:cs typeface="HY견고딕"/>
              <a:sym typeface="Candara" panose="020E0502030303020204" pitchFamily="34" charset="0"/>
            </a:endParaRPr>
          </a:p>
        </p:txBody>
      </p:sp>
      <p:sp>
        <p:nvSpPr>
          <p:cNvPr id="51" name="íṧ1ïde">
            <a:extLst>
              <a:ext uri="{FF2B5EF4-FFF2-40B4-BE49-F238E27FC236}">
                <a16:creationId xmlns:a16="http://schemas.microsoft.com/office/drawing/2014/main" xmlns="" id="{ED40BA5D-6734-40F5-B77D-3AD717B4304C}"/>
              </a:ext>
            </a:extLst>
          </p:cNvPr>
          <p:cNvSpPr txBox="1"/>
          <p:nvPr/>
        </p:nvSpPr>
        <p:spPr bwMode="auto">
          <a:xfrm>
            <a:off x="1070762" y="541942"/>
            <a:ext cx="2758613" cy="2264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67500" tIns="35100" rIns="67500" bIns="35100" anchor="ctr" anchorCtr="0">
            <a:noAutofit/>
          </a:bodyPr>
          <a:lstStyle>
            <a:defPPr>
              <a:defRPr lang="zh-TW"/>
            </a:defPPr>
            <a:lvl1pPr algn="ctr" defTabSz="914377" fontAlgn="base">
              <a:spcBef>
                <a:spcPts val="600"/>
              </a:spcBef>
              <a:spcAft>
                <a:spcPct val="0"/>
              </a:spcAft>
              <a:defRPr kumimoji="1" sz="2000" b="1" u="sng">
                <a:solidFill>
                  <a:srgbClr val="0000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Candara" pitchFamily="34" charset="0"/>
                <a:ea typeface="微軟正黑體" pitchFamily="34" charset="-120"/>
              </a:defRPr>
            </a:lvl1pPr>
            <a:lvl2pPr marL="457189" defTabSz="914377"/>
            <a:lvl3pPr marL="914377" defTabSz="914377"/>
            <a:lvl4pPr marL="1371566" defTabSz="914377"/>
            <a:lvl5pPr marL="1828754" defTabSz="914377"/>
            <a:lvl6pPr marL="2285943" defTabSz="914377"/>
            <a:lvl7pPr marL="2743131" defTabSz="914377"/>
            <a:lvl8pPr marL="3200320" defTabSz="914377"/>
            <a:lvl9pPr marL="3657509" defTabSz="914377"/>
          </a:lstStyle>
          <a:p>
            <a:pPr lvl="0">
              <a:defRPr/>
            </a:pPr>
            <a:r>
              <a:rPr lang="en-US" altLang="zh-TW" sz="1500" dirty="0" smtClean="0">
                <a:solidFill>
                  <a:srgbClr val="0070C0"/>
                </a:solidFill>
                <a:effectLst/>
                <a:latin typeface="+mj-lt"/>
                <a:ea typeface="微軟正黑體"/>
              </a:rPr>
              <a:t>TR2-LC</a:t>
            </a:r>
            <a:endParaRPr lang="en-US" altLang="zh-TW" sz="1500" dirty="0">
              <a:solidFill>
                <a:srgbClr val="0070C0"/>
              </a:solidFill>
              <a:effectLst/>
              <a:latin typeface="+mj-lt"/>
              <a:ea typeface="微軟正黑體"/>
            </a:endParaRPr>
          </a:p>
        </p:txBody>
      </p:sp>
      <p:sp>
        <p:nvSpPr>
          <p:cNvPr id="52" name="íṧ1ïde">
            <a:extLst>
              <a:ext uri="{FF2B5EF4-FFF2-40B4-BE49-F238E27FC236}">
                <a16:creationId xmlns:a16="http://schemas.microsoft.com/office/drawing/2014/main" xmlns="" id="{7F62F716-24A9-4025-A6A2-EC613DFB2653}"/>
              </a:ext>
            </a:extLst>
          </p:cNvPr>
          <p:cNvSpPr txBox="1"/>
          <p:nvPr/>
        </p:nvSpPr>
        <p:spPr bwMode="auto">
          <a:xfrm>
            <a:off x="178433" y="822898"/>
            <a:ext cx="4384598" cy="1789990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1000" tIns="243000" rIns="81000" bIns="81000" numCol="1" anchor="t" anchorCtr="0">
            <a:noAutofit/>
          </a:bodyPr>
          <a:lstStyle>
            <a:defPPr>
              <a:defRPr lang="zh-TW"/>
            </a:defPPr>
            <a:lvl1pPr marL="180975" lvl="0" indent="-180975" defTabSz="914377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600" b="0" i="0" u="none" strike="noStrike" cap="none" spc="0" normalizeH="0" baseline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ndara" pitchFamily="34" charset="0"/>
                <a:ea typeface="+mj-ea"/>
              </a:defRPr>
            </a:lvl1pPr>
            <a:lvl2pPr marL="457189" defTabSz="914377"/>
            <a:lvl3pPr marL="914377" defTabSz="914377"/>
            <a:lvl4pPr marL="1371566" defTabSz="914377"/>
            <a:lvl5pPr marL="1828754" defTabSz="914377"/>
            <a:lvl6pPr marL="2285943" defTabSz="914377"/>
            <a:lvl7pPr marL="2743131" defTabSz="914377"/>
            <a:lvl8pPr marL="3200320" defTabSz="914377"/>
            <a:lvl9pPr marL="3657509" defTabSz="914377"/>
          </a:lstStyle>
          <a:p>
            <a:pPr marL="0" indent="0">
              <a:lnSpc>
                <a:spcPts val="1650"/>
              </a:lnSpc>
              <a:buNone/>
              <a:defRPr/>
            </a:pPr>
            <a:endParaRPr lang="en-US" altLang="zh-TW" sz="1200" b="1" dirty="0">
              <a:ea typeface="微軟正黑體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xmlns="" id="{02B815EE-F656-4FD7-98FB-CCDE313427B2}"/>
              </a:ext>
            </a:extLst>
          </p:cNvPr>
          <p:cNvSpPr txBox="1"/>
          <p:nvPr/>
        </p:nvSpPr>
        <p:spPr>
          <a:xfrm>
            <a:off x="1762310" y="1305099"/>
            <a:ext cx="8644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50" b="1" dirty="0">
                <a:solidFill>
                  <a:srgbClr val="0000FF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Candara" panose="020E0502030303020204" pitchFamily="34" charset="0"/>
                <a:ea typeface="微軟正黑體" panose="020B0604030504040204" pitchFamily="34" charset="-120"/>
              </a:rPr>
              <a:t>供應商分佈</a:t>
            </a:r>
          </a:p>
        </p:txBody>
      </p:sp>
      <p:pic>
        <p:nvPicPr>
          <p:cNvPr id="54" name="圖片 5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398" y="842995"/>
            <a:ext cx="2743200" cy="796575"/>
          </a:xfrm>
          <a:prstGeom prst="rect">
            <a:avLst/>
          </a:prstGeom>
        </p:spPr>
      </p:pic>
      <p:sp>
        <p:nvSpPr>
          <p:cNvPr id="56" name="文字方塊 55">
            <a:extLst>
              <a:ext uri="{FF2B5EF4-FFF2-40B4-BE49-F238E27FC236}">
                <a16:creationId xmlns:a16="http://schemas.microsoft.com/office/drawing/2014/main" xmlns="" id="{A734C767-7F7B-4C61-9303-1B80721C34BA}"/>
              </a:ext>
            </a:extLst>
          </p:cNvPr>
          <p:cNvSpPr txBox="1"/>
          <p:nvPr/>
        </p:nvSpPr>
        <p:spPr>
          <a:xfrm>
            <a:off x="2432221" y="856262"/>
            <a:ext cx="517346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800" b="1" dirty="0" smtClean="0">
                <a:solidFill>
                  <a:schemeClr val="bg1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j-lt"/>
                <a:ea typeface="微軟正黑體" panose="020B0604030504040204" pitchFamily="34" charset="-120"/>
              </a:rPr>
              <a:t>Jar Test</a:t>
            </a:r>
            <a:endParaRPr lang="zh-TW" altLang="en-US" sz="800" b="1" dirty="0">
              <a:solidFill>
                <a:schemeClr val="bg1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j-lt"/>
              <a:ea typeface="微軟正黑體" panose="020B0604030504040204" pitchFamily="34" charset="-120"/>
            </a:endParaRPr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5418" y="906811"/>
            <a:ext cx="2743200" cy="796575"/>
          </a:xfrm>
          <a:prstGeom prst="rect">
            <a:avLst/>
          </a:prstGeom>
        </p:spPr>
      </p:pic>
      <p:sp>
        <p:nvSpPr>
          <p:cNvPr id="59" name="文字方塊 58">
            <a:extLst>
              <a:ext uri="{FF2B5EF4-FFF2-40B4-BE49-F238E27FC236}">
                <a16:creationId xmlns:a16="http://schemas.microsoft.com/office/drawing/2014/main" xmlns="" id="{A734C767-7F7B-4C61-9303-1B80721C34BA}"/>
              </a:ext>
            </a:extLst>
          </p:cNvPr>
          <p:cNvSpPr txBox="1"/>
          <p:nvPr/>
        </p:nvSpPr>
        <p:spPr>
          <a:xfrm>
            <a:off x="7509093" y="923653"/>
            <a:ext cx="517346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800" b="1" dirty="0" smtClean="0">
                <a:solidFill>
                  <a:schemeClr val="bg1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j-lt"/>
                <a:ea typeface="微軟正黑體" panose="020B0604030504040204" pitchFamily="34" charset="-120"/>
              </a:rPr>
              <a:t>Jar Test</a:t>
            </a:r>
            <a:endParaRPr lang="zh-TW" altLang="en-US" sz="800" b="1" dirty="0">
              <a:solidFill>
                <a:schemeClr val="bg1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j-lt"/>
              <a:ea typeface="微軟正黑體" panose="020B0604030504040204" pitchFamily="34" charset="-120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788990" y="1589754"/>
            <a:ext cx="1486479" cy="99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3152" y="1245090"/>
            <a:ext cx="1498623" cy="1315776"/>
          </a:xfrm>
          <a:prstGeom prst="rect">
            <a:avLst/>
          </a:prstGeom>
        </p:spPr>
      </p:pic>
      <p:sp>
        <p:nvSpPr>
          <p:cNvPr id="60" name="文字方塊 59">
            <a:extLst>
              <a:ext uri="{FF2B5EF4-FFF2-40B4-BE49-F238E27FC236}">
                <a16:creationId xmlns:a16="http://schemas.microsoft.com/office/drawing/2014/main" xmlns="" id="{A734C767-7F7B-4C61-9303-1B80721C34BA}"/>
              </a:ext>
            </a:extLst>
          </p:cNvPr>
          <p:cNvSpPr txBox="1"/>
          <p:nvPr/>
        </p:nvSpPr>
        <p:spPr>
          <a:xfrm>
            <a:off x="6291457" y="1687781"/>
            <a:ext cx="605586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800" b="1" dirty="0">
                <a:solidFill>
                  <a:schemeClr val="bg1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j-lt"/>
                <a:ea typeface="微軟正黑體" panose="020B0604030504040204" pitchFamily="34" charset="-120"/>
              </a:rPr>
              <a:t>配向</a:t>
            </a:r>
            <a:r>
              <a:rPr lang="zh-TW" altLang="en-US" sz="800" b="1" dirty="0" smtClean="0">
                <a:solidFill>
                  <a:schemeClr val="bg1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j-lt"/>
                <a:ea typeface="微軟正黑體" panose="020B0604030504040204" pitchFamily="34" charset="-120"/>
              </a:rPr>
              <a:t>力</a:t>
            </a:r>
            <a:r>
              <a:rPr lang="en-US" altLang="zh-TW" sz="800" b="1" dirty="0" smtClean="0">
                <a:solidFill>
                  <a:schemeClr val="bg1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j-lt"/>
                <a:ea typeface="微軟正黑體" panose="020B0604030504040204" pitchFamily="34" charset="-120"/>
              </a:rPr>
              <a:t>-1</a:t>
            </a:r>
            <a:endParaRPr lang="zh-TW" altLang="en-US" sz="800" b="1" dirty="0">
              <a:solidFill>
                <a:schemeClr val="bg1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xmlns="" id="{A734C767-7F7B-4C61-9303-1B80721C34BA}"/>
              </a:ext>
            </a:extLst>
          </p:cNvPr>
          <p:cNvSpPr txBox="1"/>
          <p:nvPr/>
        </p:nvSpPr>
        <p:spPr>
          <a:xfrm>
            <a:off x="8117856" y="1166821"/>
            <a:ext cx="605586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800" b="1" dirty="0">
                <a:solidFill>
                  <a:schemeClr val="bg1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j-lt"/>
                <a:ea typeface="微軟正黑體" panose="020B0604030504040204" pitchFamily="34" charset="-120"/>
              </a:rPr>
              <a:t>配向</a:t>
            </a:r>
            <a:r>
              <a:rPr lang="zh-TW" altLang="en-US" sz="800" b="1" dirty="0" smtClean="0">
                <a:solidFill>
                  <a:schemeClr val="bg1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j-lt"/>
                <a:ea typeface="微軟正黑體" panose="020B0604030504040204" pitchFamily="34" charset="-120"/>
              </a:rPr>
              <a:t>力</a:t>
            </a:r>
            <a:r>
              <a:rPr lang="en-US" altLang="zh-TW" sz="800" b="1" dirty="0" smtClean="0">
                <a:solidFill>
                  <a:schemeClr val="bg1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j-lt"/>
                <a:ea typeface="微軟正黑體" panose="020B0604030504040204" pitchFamily="34" charset="-120"/>
              </a:rPr>
              <a:t>-2</a:t>
            </a:r>
            <a:endParaRPr lang="zh-TW" altLang="en-US" sz="800" b="1" dirty="0">
              <a:solidFill>
                <a:schemeClr val="bg1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j-lt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2104" y="3030031"/>
            <a:ext cx="3463054" cy="86212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49914" y="3278295"/>
            <a:ext cx="1953007" cy="138600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12104" y="4016422"/>
            <a:ext cx="2648169" cy="793890"/>
          </a:xfrm>
          <a:prstGeom prst="rect">
            <a:avLst/>
          </a:prstGeom>
        </p:spPr>
      </p:pic>
      <p:pic>
        <p:nvPicPr>
          <p:cNvPr id="76" name="圖片 7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180" y="3051751"/>
            <a:ext cx="2743200" cy="796575"/>
          </a:xfrm>
          <a:prstGeom prst="rect">
            <a:avLst/>
          </a:prstGeom>
        </p:spPr>
      </p:pic>
      <p:sp>
        <p:nvSpPr>
          <p:cNvPr id="77" name="文字方塊 76">
            <a:extLst>
              <a:ext uri="{FF2B5EF4-FFF2-40B4-BE49-F238E27FC236}">
                <a16:creationId xmlns:a16="http://schemas.microsoft.com/office/drawing/2014/main" xmlns="" id="{A734C767-7F7B-4C61-9303-1B80721C34BA}"/>
              </a:ext>
            </a:extLst>
          </p:cNvPr>
          <p:cNvSpPr txBox="1"/>
          <p:nvPr/>
        </p:nvSpPr>
        <p:spPr>
          <a:xfrm>
            <a:off x="2961380" y="3051751"/>
            <a:ext cx="517346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800" b="1" dirty="0" smtClean="0">
                <a:solidFill>
                  <a:schemeClr val="bg1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j-lt"/>
                <a:ea typeface="微軟正黑體" panose="020B0604030504040204" pitchFamily="34" charset="-120"/>
              </a:rPr>
              <a:t>Jar Test</a:t>
            </a:r>
            <a:endParaRPr lang="zh-TW" altLang="en-US" sz="800" b="1" dirty="0">
              <a:solidFill>
                <a:schemeClr val="bg1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xmlns="" id="{A734C767-7F7B-4C61-9303-1B80721C34BA}"/>
              </a:ext>
            </a:extLst>
          </p:cNvPr>
          <p:cNvSpPr txBox="1"/>
          <p:nvPr/>
        </p:nvSpPr>
        <p:spPr>
          <a:xfrm>
            <a:off x="7733791" y="3018741"/>
            <a:ext cx="517346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800" b="1" dirty="0" smtClean="0">
                <a:solidFill>
                  <a:schemeClr val="bg1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j-lt"/>
                <a:ea typeface="微軟正黑體" panose="020B0604030504040204" pitchFamily="34" charset="-120"/>
              </a:rPr>
              <a:t>RA</a:t>
            </a:r>
            <a:endParaRPr lang="zh-TW" altLang="en-US" sz="800" b="1" dirty="0">
              <a:solidFill>
                <a:schemeClr val="bg1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xmlns="" id="{A734C767-7F7B-4C61-9303-1B80721C34BA}"/>
              </a:ext>
            </a:extLst>
          </p:cNvPr>
          <p:cNvSpPr txBox="1"/>
          <p:nvPr/>
        </p:nvSpPr>
        <p:spPr>
          <a:xfrm>
            <a:off x="8365379" y="3285304"/>
            <a:ext cx="517346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800" b="1" dirty="0">
                <a:solidFill>
                  <a:schemeClr val="bg1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j-lt"/>
                <a:ea typeface="微軟正黑體" panose="020B0604030504040204" pitchFamily="34" charset="-120"/>
              </a:rPr>
              <a:t>光學</a:t>
            </a: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xmlns="" id="{A734C767-7F7B-4C61-9303-1B80721C34BA}"/>
              </a:ext>
            </a:extLst>
          </p:cNvPr>
          <p:cNvSpPr txBox="1"/>
          <p:nvPr/>
        </p:nvSpPr>
        <p:spPr>
          <a:xfrm>
            <a:off x="6921322" y="4023431"/>
            <a:ext cx="517346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zh-TW" altLang="en-US" sz="800" b="1" dirty="0">
              <a:solidFill>
                <a:schemeClr val="bg1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7121395" y="4046151"/>
            <a:ext cx="129415" cy="14673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5" name="橢圓 84"/>
          <p:cNvSpPr/>
          <p:nvPr/>
        </p:nvSpPr>
        <p:spPr>
          <a:xfrm>
            <a:off x="6953571" y="4046152"/>
            <a:ext cx="129415" cy="1467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6" name="橢圓 85"/>
          <p:cNvSpPr/>
          <p:nvPr/>
        </p:nvSpPr>
        <p:spPr>
          <a:xfrm>
            <a:off x="7302283" y="4046150"/>
            <a:ext cx="129415" cy="146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8128" y="1178192"/>
            <a:ext cx="2374583" cy="854008"/>
          </a:xfrm>
          <a:prstGeom prst="rect">
            <a:avLst/>
          </a:prstGeom>
        </p:spPr>
      </p:pic>
      <p:sp>
        <p:nvSpPr>
          <p:cNvPr id="109" name="文字方塊 108">
            <a:extLst>
              <a:ext uri="{FF2B5EF4-FFF2-40B4-BE49-F238E27FC236}">
                <a16:creationId xmlns:a16="http://schemas.microsoft.com/office/drawing/2014/main" xmlns="" id="{A734C767-7F7B-4C61-9303-1B80721C34BA}"/>
              </a:ext>
            </a:extLst>
          </p:cNvPr>
          <p:cNvSpPr txBox="1"/>
          <p:nvPr/>
        </p:nvSpPr>
        <p:spPr>
          <a:xfrm>
            <a:off x="3563397" y="1194247"/>
            <a:ext cx="393365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800" b="1" dirty="0" smtClean="0">
                <a:solidFill>
                  <a:schemeClr val="bg1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Candara" panose="020E0502030303020204" pitchFamily="34" charset="0"/>
                <a:ea typeface="微軟正黑體" panose="020B0604030504040204" pitchFamily="34" charset="-120"/>
              </a:rPr>
              <a:t>光學</a:t>
            </a:r>
            <a:endParaRPr lang="zh-TW" altLang="en-US" sz="800" b="1" dirty="0">
              <a:solidFill>
                <a:schemeClr val="bg1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Candara" panose="020E0502030303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71395" y="1598799"/>
            <a:ext cx="1799292" cy="931088"/>
          </a:xfrm>
          <a:prstGeom prst="rect">
            <a:avLst/>
          </a:prstGeom>
        </p:spPr>
      </p:pic>
      <p:sp>
        <p:nvSpPr>
          <p:cNvPr id="88" name="文字方塊 87">
            <a:extLst>
              <a:ext uri="{FF2B5EF4-FFF2-40B4-BE49-F238E27FC236}">
                <a16:creationId xmlns:a16="http://schemas.microsoft.com/office/drawing/2014/main" xmlns="" id="{A734C767-7F7B-4C61-9303-1B80721C34BA}"/>
              </a:ext>
            </a:extLst>
          </p:cNvPr>
          <p:cNvSpPr txBox="1"/>
          <p:nvPr/>
        </p:nvSpPr>
        <p:spPr>
          <a:xfrm>
            <a:off x="3493343" y="1597148"/>
            <a:ext cx="977344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800" b="1" dirty="0" smtClean="0">
                <a:solidFill>
                  <a:schemeClr val="bg1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j-lt"/>
                <a:ea typeface="微軟正黑體" panose="020B0604030504040204" pitchFamily="34" charset="-120"/>
              </a:rPr>
              <a:t>Supplier Roadmap</a:t>
            </a:r>
            <a:endParaRPr lang="zh-TW" altLang="en-US" sz="800" b="1" dirty="0">
              <a:solidFill>
                <a:schemeClr val="bg1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j-lt"/>
              <a:ea typeface="微軟正黑體" panose="020B0604030504040204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07625" y="3387138"/>
            <a:ext cx="2101578" cy="1579685"/>
          </a:xfrm>
          <a:prstGeom prst="rect">
            <a:avLst/>
          </a:prstGeom>
        </p:spPr>
      </p:pic>
      <p:sp>
        <p:nvSpPr>
          <p:cNvPr id="57" name="文字方塊 56">
            <a:extLst>
              <a:ext uri="{FF2B5EF4-FFF2-40B4-BE49-F238E27FC236}">
                <a16:creationId xmlns:a16="http://schemas.microsoft.com/office/drawing/2014/main" xmlns="" id="{A734C767-7F7B-4C61-9303-1B80721C34BA}"/>
              </a:ext>
            </a:extLst>
          </p:cNvPr>
          <p:cNvSpPr txBox="1"/>
          <p:nvPr/>
        </p:nvSpPr>
        <p:spPr>
          <a:xfrm>
            <a:off x="3979345" y="3177582"/>
            <a:ext cx="517346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800" b="1" dirty="0" smtClean="0">
                <a:solidFill>
                  <a:schemeClr val="bg1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j-lt"/>
                <a:ea typeface="微軟正黑體" panose="020B0604030504040204" pitchFamily="34" charset="-120"/>
              </a:rPr>
              <a:t>LTS</a:t>
            </a:r>
            <a:endParaRPr lang="zh-TW" altLang="en-US" sz="800" b="1" dirty="0">
              <a:solidFill>
                <a:schemeClr val="bg1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xmlns="" id="{A734C767-7F7B-4C61-9303-1B80721C34BA}"/>
              </a:ext>
            </a:extLst>
          </p:cNvPr>
          <p:cNvSpPr txBox="1"/>
          <p:nvPr/>
        </p:nvSpPr>
        <p:spPr>
          <a:xfrm>
            <a:off x="219851" y="3762472"/>
            <a:ext cx="605586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800" b="1" dirty="0" smtClean="0">
                <a:solidFill>
                  <a:schemeClr val="bg1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j-lt"/>
                <a:ea typeface="微軟正黑體" panose="020B0604030504040204" pitchFamily="34" charset="-120"/>
              </a:rPr>
              <a:t>Adhesion</a:t>
            </a:r>
            <a:endParaRPr lang="zh-TW" altLang="en-US" sz="800" b="1" dirty="0">
              <a:solidFill>
                <a:schemeClr val="bg1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j-lt"/>
              <a:ea typeface="微軟正黑體" panose="020B06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258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6">
            <a:extLst>
              <a:ext uri="{FF2B5EF4-FFF2-40B4-BE49-F238E27FC236}">
                <a16:creationId xmlns:a16="http://schemas.microsoft.com/office/drawing/2014/main" xmlns="" id="{BD778614-28B0-4A38-BE11-9C5EFEB0E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522" y="85588"/>
            <a:ext cx="8981480" cy="38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42892" latinLnBrk="1">
              <a:lnSpc>
                <a:spcPct val="90000"/>
              </a:lnSpc>
              <a:defRPr/>
            </a:pPr>
            <a:r>
              <a:rPr lang="zh-TW" altLang="en-US" sz="21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新技術 </a:t>
            </a:r>
            <a:r>
              <a:rPr lang="en-US" altLang="zh-TW" sz="21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&amp; </a:t>
            </a:r>
            <a:r>
              <a:rPr lang="zh-TW" altLang="en-US" sz="21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新材料開發 </a:t>
            </a:r>
            <a:r>
              <a:rPr lang="en-US" altLang="zh-TW" sz="21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–</a:t>
            </a:r>
            <a:r>
              <a:rPr lang="zh-TW" altLang="en-US" sz="21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智慧</a:t>
            </a:r>
            <a:r>
              <a:rPr lang="zh-TW" altLang="en-US" sz="21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材料挑選 </a:t>
            </a:r>
            <a:r>
              <a:rPr lang="en-US" altLang="zh-TW" sz="21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– To Be</a:t>
            </a:r>
            <a:endParaRPr lang="en-US" altLang="zh-TW" sz="21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ea typeface="微軟正黑體" panose="020B0604030504040204" pitchFamily="34" charset="-120"/>
              <a:cs typeface="HY견고딕"/>
              <a:sym typeface="Candara" panose="020E0502030303020204" pitchFamily="34" charset="0"/>
            </a:endParaRPr>
          </a:p>
        </p:txBody>
      </p:sp>
      <p:sp>
        <p:nvSpPr>
          <p:cNvPr id="9" name="動作按鈕: 返回 8">
            <a:hlinkClick r:id="" action="ppaction://noaction" highlightClick="1"/>
            <a:extLst>
              <a:ext uri="{FF2B5EF4-FFF2-40B4-BE49-F238E27FC236}">
                <a16:creationId xmlns:a16="http://schemas.microsoft.com/office/drawing/2014/main" xmlns="" id="{619DCA46-C87E-4374-A33F-E7B4595551E0}"/>
              </a:ext>
            </a:extLst>
          </p:cNvPr>
          <p:cNvSpPr/>
          <p:nvPr/>
        </p:nvSpPr>
        <p:spPr>
          <a:xfrm>
            <a:off x="7552877" y="146174"/>
            <a:ext cx="290513" cy="195263"/>
          </a:xfrm>
          <a:prstGeom prst="actionButtonReturn">
            <a:avLst/>
          </a:prstGeom>
          <a:solidFill>
            <a:srgbClr val="99CCFF"/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TW" altLang="en-US" sz="1500" u="sng" dirty="0">
              <a:solidFill>
                <a:srgbClr val="000000"/>
              </a:solidFill>
              <a:latin typeface="Calibri"/>
              <a:ea typeface="微軟正黑體"/>
            </a:endParaRPr>
          </a:p>
        </p:txBody>
      </p:sp>
      <p:sp>
        <p:nvSpPr>
          <p:cNvPr id="85" name="橢圓 84">
            <a:hlinkClick r:id="rId3" action="ppaction://hlinksldjump"/>
            <a:extLst>
              <a:ext uri="{FF2B5EF4-FFF2-40B4-BE49-F238E27FC236}">
                <a16:creationId xmlns="" xmlns:a16="http://schemas.microsoft.com/office/drawing/2014/main" id="{80803804-0A39-439A-9492-31820386C21E}"/>
              </a:ext>
            </a:extLst>
          </p:cNvPr>
          <p:cNvSpPr/>
          <p:nvPr/>
        </p:nvSpPr>
        <p:spPr>
          <a:xfrm>
            <a:off x="3103107" y="587965"/>
            <a:ext cx="1014542" cy="81625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材料選材資料庫</a:t>
            </a:r>
            <a:endParaRPr lang="en-US" altLang="zh-TW" sz="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(TR2)</a:t>
            </a:r>
            <a:endParaRPr lang="zh-TW" altLang="en-US" sz="900" dirty="0">
              <a:solidFill>
                <a:schemeClr val="tx1"/>
              </a:solidFill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86" name="矩形: 圓角 4">
            <a:hlinkClick r:id="rId4" action="ppaction://hlinksldjump"/>
            <a:extLst>
              <a:ext uri="{FF2B5EF4-FFF2-40B4-BE49-F238E27FC236}">
                <a16:creationId xmlns="" xmlns:a16="http://schemas.microsoft.com/office/drawing/2014/main" id="{3A513DE3-5B0E-456D-A31C-04AF1ED49E6D}"/>
              </a:ext>
            </a:extLst>
          </p:cNvPr>
          <p:cNvSpPr/>
          <p:nvPr/>
        </p:nvSpPr>
        <p:spPr>
          <a:xfrm>
            <a:off x="1360545" y="2108485"/>
            <a:ext cx="816259" cy="596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TR2</a:t>
            </a:r>
          </a:p>
          <a:p>
            <a:pPr algn="ctr"/>
            <a:r>
              <a:rPr lang="zh-TW" altLang="en-US" sz="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離子</a:t>
            </a: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搭配性</a:t>
            </a:r>
            <a:endParaRPr lang="en-US" altLang="zh-TW" sz="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(</a:t>
            </a:r>
            <a:r>
              <a:rPr lang="zh-TW" altLang="en-US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 </a:t>
            </a:r>
            <a:r>
              <a:rPr lang="en-US" altLang="zh-TW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jar test)</a:t>
            </a:r>
            <a:endParaRPr lang="zh-TW" altLang="en-US" sz="900" dirty="0">
              <a:solidFill>
                <a:schemeClr val="tx1"/>
              </a:solidFill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87" name="矩形: 圓角 5">
            <a:hlinkClick r:id="rId5" action="ppaction://hlinksldjump"/>
            <a:extLst>
              <a:ext uri="{FF2B5EF4-FFF2-40B4-BE49-F238E27FC236}">
                <a16:creationId xmlns="" xmlns:a16="http://schemas.microsoft.com/office/drawing/2014/main" id="{A60668F7-4521-439F-AFDC-FE4A6791DB30}"/>
              </a:ext>
            </a:extLst>
          </p:cNvPr>
          <p:cNvSpPr/>
          <p:nvPr/>
        </p:nvSpPr>
        <p:spPr>
          <a:xfrm>
            <a:off x="2953714" y="2108485"/>
            <a:ext cx="855879" cy="596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TR2</a:t>
            </a:r>
          </a:p>
          <a:p>
            <a:pPr algn="ctr"/>
            <a:r>
              <a:rPr lang="zh-TW" altLang="en-US" sz="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配</a:t>
            </a: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向力</a:t>
            </a:r>
            <a:endParaRPr lang="en-US" altLang="zh-TW" sz="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搭配</a:t>
            </a:r>
            <a:r>
              <a:rPr lang="zh-TW" altLang="en-US" sz="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endParaRPr lang="en-US" altLang="zh-TW" sz="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矩形: 圓角 6">
            <a:hlinkClick r:id="rId3" action="ppaction://hlinksldjump"/>
            <a:extLst>
              <a:ext uri="{FF2B5EF4-FFF2-40B4-BE49-F238E27FC236}">
                <a16:creationId xmlns="" xmlns:a16="http://schemas.microsoft.com/office/drawing/2014/main" id="{7A65A576-4F6A-45EF-A78F-6615931A0744}"/>
              </a:ext>
            </a:extLst>
          </p:cNvPr>
          <p:cNvSpPr/>
          <p:nvPr/>
        </p:nvSpPr>
        <p:spPr>
          <a:xfrm>
            <a:off x="4657419" y="2108485"/>
            <a:ext cx="816259" cy="596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TR2</a:t>
            </a:r>
          </a:p>
          <a:p>
            <a:pPr algn="ctr"/>
            <a:r>
              <a:rPr lang="zh-TW" altLang="en-US" sz="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接著</a:t>
            </a: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力</a:t>
            </a:r>
            <a:endParaRPr lang="en-US" altLang="zh-TW" sz="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搭配性</a:t>
            </a:r>
            <a:endParaRPr lang="en-US" altLang="zh-TW" sz="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矩形: 圓角 18">
            <a:hlinkClick r:id="rId6" action="ppaction://hlinksldjump"/>
            <a:extLst>
              <a:ext uri="{FF2B5EF4-FFF2-40B4-BE49-F238E27FC236}">
                <a16:creationId xmlns="" xmlns:a16="http://schemas.microsoft.com/office/drawing/2014/main" id="{E6144BD6-914D-4CD8-92DB-376A845FB11C}"/>
              </a:ext>
            </a:extLst>
          </p:cNvPr>
          <p:cNvSpPr/>
          <p:nvPr/>
        </p:nvSpPr>
        <p:spPr>
          <a:xfrm>
            <a:off x="4588167" y="711436"/>
            <a:ext cx="816259" cy="596144"/>
          </a:xfrm>
          <a:prstGeom prst="roundRect">
            <a:avLst/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光學規格</a:t>
            </a:r>
            <a:endParaRPr lang="en-US" altLang="zh-TW" sz="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LC</a:t>
            </a: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選材</a:t>
            </a:r>
            <a:endParaRPr lang="en-US" altLang="zh-TW" sz="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(TR2</a:t>
            </a:r>
            <a:r>
              <a:rPr lang="zh-TW" altLang="en-US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光學</a:t>
            </a:r>
            <a:r>
              <a:rPr lang="en-US" altLang="zh-TW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90" name="星形: 六角 39">
            <a:extLst>
              <a:ext uri="{FF2B5EF4-FFF2-40B4-BE49-F238E27FC236}">
                <a16:creationId xmlns="" xmlns:a16="http://schemas.microsoft.com/office/drawing/2014/main" id="{D6E60B3B-3B8C-4578-B846-BC7D0436F7E5}"/>
              </a:ext>
            </a:extLst>
          </p:cNvPr>
          <p:cNvSpPr/>
          <p:nvPr/>
        </p:nvSpPr>
        <p:spPr>
          <a:xfrm>
            <a:off x="5473678" y="1368270"/>
            <a:ext cx="892609" cy="710967"/>
          </a:xfrm>
          <a:prstGeom prst="star6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決定</a:t>
            </a:r>
            <a:r>
              <a:rPr lang="en-US" altLang="zh-TW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LC</a:t>
            </a:r>
          </a:p>
          <a:p>
            <a:pPr algn="ctr"/>
            <a:r>
              <a:rPr lang="zh-TW" altLang="en-US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候選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1" name="星形: 六角 40">
            <a:extLst>
              <a:ext uri="{FF2B5EF4-FFF2-40B4-BE49-F238E27FC236}">
                <a16:creationId xmlns="" xmlns:a16="http://schemas.microsoft.com/office/drawing/2014/main" id="{5E4C175B-0123-4956-8D92-3AF0FC948C95}"/>
              </a:ext>
            </a:extLst>
          </p:cNvPr>
          <p:cNvSpPr/>
          <p:nvPr/>
        </p:nvSpPr>
        <p:spPr>
          <a:xfrm>
            <a:off x="2082283" y="3115994"/>
            <a:ext cx="871431" cy="710967"/>
          </a:xfrm>
          <a:prstGeom prst="star6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決定 </a:t>
            </a:r>
            <a:r>
              <a:rPr lang="en-US" altLang="zh-TW" sz="900" dirty="0" smtClean="0">
                <a:solidFill>
                  <a:schemeClr val="bg1"/>
                </a:solidFill>
                <a:latin typeface="+mj-lt"/>
                <a:ea typeface="微軟正黑體" panose="020B0604030504040204" pitchFamily="34" charset="-120"/>
              </a:rPr>
              <a:t>PI</a:t>
            </a:r>
            <a:r>
              <a:rPr lang="zh-TW" altLang="en-US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候選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" name="星形: 六角 41">
            <a:extLst>
              <a:ext uri="{FF2B5EF4-FFF2-40B4-BE49-F238E27FC236}">
                <a16:creationId xmlns="" xmlns:a16="http://schemas.microsoft.com/office/drawing/2014/main" id="{3009EC68-F8BC-4065-A6EA-E45817FA41E7}"/>
              </a:ext>
            </a:extLst>
          </p:cNvPr>
          <p:cNvSpPr/>
          <p:nvPr/>
        </p:nvSpPr>
        <p:spPr>
          <a:xfrm>
            <a:off x="4025502" y="3106312"/>
            <a:ext cx="962009" cy="710967"/>
          </a:xfrm>
          <a:prstGeom prst="star6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決定</a:t>
            </a:r>
            <a:r>
              <a:rPr lang="en-US" altLang="zh-TW" sz="900" dirty="0" smtClean="0">
                <a:solidFill>
                  <a:schemeClr val="bg1"/>
                </a:solidFill>
                <a:latin typeface="+mj-lt"/>
                <a:ea typeface="微軟正黑體" panose="020B0604030504040204" pitchFamily="34" charset="-120"/>
              </a:rPr>
              <a:t>Seal</a:t>
            </a:r>
            <a:r>
              <a:rPr lang="zh-TW" altLang="en-US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候選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3" name="接點: 肘形 43">
            <a:extLst>
              <a:ext uri="{FF2B5EF4-FFF2-40B4-BE49-F238E27FC236}">
                <a16:creationId xmlns="" xmlns:a16="http://schemas.microsoft.com/office/drawing/2014/main" id="{7EDEE916-DEAD-40B4-BEF9-4265754DF7A7}"/>
              </a:ext>
            </a:extLst>
          </p:cNvPr>
          <p:cNvCxnSpPr>
            <a:cxnSpLocks/>
            <a:stCxn id="89" idx="3"/>
            <a:endCxn id="90" idx="5"/>
          </p:cNvCxnSpPr>
          <p:nvPr/>
        </p:nvCxnSpPr>
        <p:spPr>
          <a:xfrm>
            <a:off x="5404426" y="1009508"/>
            <a:ext cx="515557" cy="358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接點: 肘形 49">
            <a:extLst>
              <a:ext uri="{FF2B5EF4-FFF2-40B4-BE49-F238E27FC236}">
                <a16:creationId xmlns="" xmlns:a16="http://schemas.microsoft.com/office/drawing/2014/main" id="{549AC90E-0B39-456E-AB6E-97F3311982E9}"/>
              </a:ext>
            </a:extLst>
          </p:cNvPr>
          <p:cNvCxnSpPr>
            <a:cxnSpLocks/>
            <a:stCxn id="86" idx="3"/>
            <a:endCxn id="91" idx="5"/>
          </p:cNvCxnSpPr>
          <p:nvPr/>
        </p:nvCxnSpPr>
        <p:spPr>
          <a:xfrm>
            <a:off x="2176804" y="2406557"/>
            <a:ext cx="341195" cy="7094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接點: 肘形 55">
            <a:extLst>
              <a:ext uri="{FF2B5EF4-FFF2-40B4-BE49-F238E27FC236}">
                <a16:creationId xmlns="" xmlns:a16="http://schemas.microsoft.com/office/drawing/2014/main" id="{18FA304E-A7DE-43E1-A620-DBD55B2FD61E}"/>
              </a:ext>
            </a:extLst>
          </p:cNvPr>
          <p:cNvCxnSpPr>
            <a:cxnSpLocks/>
            <a:stCxn id="87" idx="1"/>
            <a:endCxn id="91" idx="5"/>
          </p:cNvCxnSpPr>
          <p:nvPr/>
        </p:nvCxnSpPr>
        <p:spPr>
          <a:xfrm rot="10800000" flipV="1">
            <a:off x="2518000" y="2406556"/>
            <a:ext cx="435715" cy="7094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接點: 肘形 61">
            <a:extLst>
              <a:ext uri="{FF2B5EF4-FFF2-40B4-BE49-F238E27FC236}">
                <a16:creationId xmlns="" xmlns:a16="http://schemas.microsoft.com/office/drawing/2014/main" id="{7061AE62-C194-401F-B2D5-76FA00C196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59193" y="2344509"/>
            <a:ext cx="1798228" cy="1126967"/>
          </a:xfrm>
          <a:prstGeom prst="bentConnector3">
            <a:avLst>
              <a:gd name="adj1" fmla="val 4205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接點: 肘形 64">
            <a:extLst>
              <a:ext uri="{FF2B5EF4-FFF2-40B4-BE49-F238E27FC236}">
                <a16:creationId xmlns="" xmlns:a16="http://schemas.microsoft.com/office/drawing/2014/main" id="{C717180D-A11F-473F-A78B-83326A02CDC1}"/>
              </a:ext>
            </a:extLst>
          </p:cNvPr>
          <p:cNvCxnSpPr>
            <a:cxnSpLocks/>
            <a:stCxn id="88" idx="2"/>
            <a:endCxn id="92" idx="5"/>
          </p:cNvCxnSpPr>
          <p:nvPr/>
        </p:nvCxnSpPr>
        <p:spPr>
          <a:xfrm rot="5400000">
            <a:off x="4585187" y="2625949"/>
            <a:ext cx="401683" cy="559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左大括弧 97">
            <a:extLst>
              <a:ext uri="{FF2B5EF4-FFF2-40B4-BE49-F238E27FC236}">
                <a16:creationId xmlns="" xmlns:a16="http://schemas.microsoft.com/office/drawing/2014/main" id="{FF3F2B1F-52E2-44A1-B15A-9BD962634953}"/>
              </a:ext>
            </a:extLst>
          </p:cNvPr>
          <p:cNvSpPr/>
          <p:nvPr/>
        </p:nvSpPr>
        <p:spPr>
          <a:xfrm rot="16200000">
            <a:off x="5154089" y="838113"/>
            <a:ext cx="446714" cy="6110162"/>
          </a:xfrm>
          <a:prstGeom prst="leftBrace">
            <a:avLst>
              <a:gd name="adj1" fmla="val 8333"/>
              <a:gd name="adj2" fmla="val 48445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013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9" name="橢圓 98">
            <a:hlinkClick r:id="rId7" action="ppaction://hlinksldjump"/>
            <a:extLst>
              <a:ext uri="{FF2B5EF4-FFF2-40B4-BE49-F238E27FC236}">
                <a16:creationId xmlns="" xmlns:a16="http://schemas.microsoft.com/office/drawing/2014/main" id="{51E4E662-CBF9-4C49-A660-5B33B3502896}"/>
              </a:ext>
            </a:extLst>
          </p:cNvPr>
          <p:cNvSpPr/>
          <p:nvPr/>
        </p:nvSpPr>
        <p:spPr>
          <a:xfrm>
            <a:off x="4757634" y="4205447"/>
            <a:ext cx="1065375" cy="81625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TR3</a:t>
            </a:r>
            <a:r>
              <a: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產品</a:t>
            </a:r>
            <a:r>
              <a:rPr lang="en-US" altLang="zh-TW" sz="900" dirty="0" smtClean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OPT/RA/IS</a:t>
            </a:r>
            <a:endParaRPr lang="en-US" altLang="zh-TW" sz="900" dirty="0">
              <a:solidFill>
                <a:schemeClr val="tx1"/>
              </a:solidFill>
              <a:latin typeface="+mj-lt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en-US" altLang="zh-TW" sz="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="" xmlns:a16="http://schemas.microsoft.com/office/drawing/2014/main" id="{4EC43D9E-CC09-42E8-AE54-9442CC4575C9}"/>
              </a:ext>
            </a:extLst>
          </p:cNvPr>
          <p:cNvSpPr txBox="1"/>
          <p:nvPr/>
        </p:nvSpPr>
        <p:spPr>
          <a:xfrm>
            <a:off x="2918870" y="4498161"/>
            <a:ext cx="18020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確認過往的 </a:t>
            </a:r>
            <a:r>
              <a:rPr lang="en-US" altLang="zh-TW" sz="900" dirty="0">
                <a:solidFill>
                  <a:srgbClr val="FF0000"/>
                </a:solidFill>
                <a:latin typeface="+mj-lt"/>
                <a:ea typeface="微軟正黑體" panose="020B0604030504040204" pitchFamily="34" charset="-120"/>
              </a:rPr>
              <a:t>OPT/IS/RA</a:t>
            </a:r>
            <a:r>
              <a:rPr lang="zh-TW" altLang="en-US" sz="900" dirty="0">
                <a:solidFill>
                  <a:srgbClr val="FF0000"/>
                </a:solidFill>
                <a:latin typeface="+mj-lt"/>
                <a:ea typeface="微軟正黑體" panose="020B0604030504040204" pitchFamily="34" charset="-120"/>
              </a:rPr>
              <a:t> </a:t>
            </a:r>
            <a:r>
              <a:rPr lang="en-US" altLang="zh-TW" sz="900" dirty="0">
                <a:solidFill>
                  <a:srgbClr val="FF0000"/>
                </a:solidFill>
                <a:latin typeface="+mj-lt"/>
                <a:ea typeface="微軟正黑體" panose="020B0604030504040204" pitchFamily="34" charset="-120"/>
              </a:rPr>
              <a:t>issue </a:t>
            </a:r>
            <a:r>
              <a:rPr lang="zh-TW" altLang="en-US" sz="9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風險</a:t>
            </a:r>
          </a:p>
        </p:txBody>
      </p:sp>
      <p:sp>
        <p:nvSpPr>
          <p:cNvPr id="102" name="爆炸: 十四角 20">
            <a:hlinkClick r:id="" action="ppaction://noaction"/>
            <a:extLst>
              <a:ext uri="{FF2B5EF4-FFF2-40B4-BE49-F238E27FC236}">
                <a16:creationId xmlns="" xmlns:a16="http://schemas.microsoft.com/office/drawing/2014/main" id="{3B2E73B3-DBB6-46F8-BD8E-7C7F65382156}"/>
              </a:ext>
            </a:extLst>
          </p:cNvPr>
          <p:cNvSpPr/>
          <p:nvPr/>
        </p:nvSpPr>
        <p:spPr>
          <a:xfrm>
            <a:off x="935338" y="659901"/>
            <a:ext cx="1666671" cy="685800"/>
          </a:xfrm>
          <a:prstGeom prst="irregularSeal2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b="1" dirty="0" smtClean="0">
                <a:solidFill>
                  <a:schemeClr val="bg1"/>
                </a:solidFill>
                <a:latin typeface="+mj-lt"/>
                <a:ea typeface="微軟正黑體" panose="020B0604030504040204" pitchFamily="34" charset="-120"/>
              </a:rPr>
              <a:t>VOC</a:t>
            </a:r>
            <a:endParaRPr lang="en-US" altLang="zh-TW" sz="900" b="1" dirty="0">
              <a:solidFill>
                <a:schemeClr val="bg1"/>
              </a:solidFill>
              <a:latin typeface="+mj-lt"/>
              <a:ea typeface="微軟正黑體" panose="020B0604030504040204" pitchFamily="34" charset="-120"/>
            </a:endParaRPr>
          </a:p>
        </p:txBody>
      </p:sp>
      <p:cxnSp>
        <p:nvCxnSpPr>
          <p:cNvPr id="103" name="直線單箭頭接點 102">
            <a:extLst>
              <a:ext uri="{FF2B5EF4-FFF2-40B4-BE49-F238E27FC236}">
                <a16:creationId xmlns="" xmlns:a16="http://schemas.microsoft.com/office/drawing/2014/main" id="{14548F8D-0D77-4906-B343-9E4331DBC1D3}"/>
              </a:ext>
            </a:extLst>
          </p:cNvPr>
          <p:cNvCxnSpPr>
            <a:cxnSpLocks/>
          </p:cNvCxnSpPr>
          <p:nvPr/>
        </p:nvCxnSpPr>
        <p:spPr>
          <a:xfrm flipV="1">
            <a:off x="2453828" y="1004565"/>
            <a:ext cx="622801" cy="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書卷: 水平 44">
            <a:extLst>
              <a:ext uri="{FF2B5EF4-FFF2-40B4-BE49-F238E27FC236}">
                <a16:creationId xmlns="" xmlns:a16="http://schemas.microsoft.com/office/drawing/2014/main" id="{8DA14CFD-1823-4E9D-A1B2-99965618B4F8}"/>
              </a:ext>
            </a:extLst>
          </p:cNvPr>
          <p:cNvSpPr/>
          <p:nvPr/>
        </p:nvSpPr>
        <p:spPr>
          <a:xfrm>
            <a:off x="6248448" y="4264558"/>
            <a:ext cx="981512" cy="692092"/>
          </a:xfrm>
          <a:prstGeom prst="horizontalScroll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決定</a:t>
            </a:r>
            <a:endParaRPr lang="en-US" altLang="zh-TW" sz="9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材料型號</a:t>
            </a:r>
            <a:endParaRPr lang="en-US" altLang="zh-TW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5" name="直線單箭頭接點 104">
            <a:extLst>
              <a:ext uri="{FF2B5EF4-FFF2-40B4-BE49-F238E27FC236}">
                <a16:creationId xmlns="" xmlns:a16="http://schemas.microsoft.com/office/drawing/2014/main" id="{51843992-BC96-448B-A833-B36FAD61F4B5}"/>
              </a:ext>
            </a:extLst>
          </p:cNvPr>
          <p:cNvCxnSpPr>
            <a:cxnSpLocks/>
            <a:stCxn id="99" idx="6"/>
            <a:endCxn id="104" idx="1"/>
          </p:cNvCxnSpPr>
          <p:nvPr/>
        </p:nvCxnSpPr>
        <p:spPr>
          <a:xfrm flipV="1">
            <a:off x="5823009" y="4610604"/>
            <a:ext cx="425439" cy="2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書卷 (垂直) 105">
            <a:hlinkClick r:id="rId7" action="ppaction://hlinksldjump"/>
          </p:cNvPr>
          <p:cNvSpPr/>
          <p:nvPr/>
        </p:nvSpPr>
        <p:spPr>
          <a:xfrm>
            <a:off x="6177658" y="565941"/>
            <a:ext cx="1318792" cy="857250"/>
          </a:xfrm>
          <a:prstGeom prst="verticalScroll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搭配 </a:t>
            </a:r>
            <a:r>
              <a:rPr lang="en-US" altLang="zh-TW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supplier roadmap</a:t>
            </a:r>
            <a:r>
              <a:rPr lang="zh-TW" altLang="en-US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 </a:t>
            </a: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</a:t>
            </a:r>
            <a:r>
              <a:rPr lang="zh-TW" altLang="en-US" sz="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是否能開發</a:t>
            </a: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材料</a:t>
            </a:r>
          </a:p>
        </p:txBody>
      </p:sp>
      <p:cxnSp>
        <p:nvCxnSpPr>
          <p:cNvPr id="107" name="肘形接點 106"/>
          <p:cNvCxnSpPr>
            <a:stCxn id="106" idx="2"/>
          </p:cNvCxnSpPr>
          <p:nvPr/>
        </p:nvCxnSpPr>
        <p:spPr>
          <a:xfrm rot="5400000">
            <a:off x="6368627" y="1247348"/>
            <a:ext cx="292585" cy="6442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接點 108"/>
          <p:cNvCxnSpPr>
            <a:stCxn id="90" idx="3"/>
            <a:endCxn id="86" idx="0"/>
          </p:cNvCxnSpPr>
          <p:nvPr/>
        </p:nvCxnSpPr>
        <p:spPr>
          <a:xfrm rot="10800000" flipV="1">
            <a:off x="1768676" y="1901495"/>
            <a:ext cx="3705003" cy="2069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接點 109"/>
          <p:cNvCxnSpPr>
            <a:stCxn id="90" idx="3"/>
            <a:endCxn id="87" idx="0"/>
          </p:cNvCxnSpPr>
          <p:nvPr/>
        </p:nvCxnSpPr>
        <p:spPr>
          <a:xfrm rot="10800000" flipV="1">
            <a:off x="3381654" y="1901495"/>
            <a:ext cx="2092024" cy="2069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: 圓角 6">
            <a:hlinkClick r:id="rId8" action="ppaction://hlinksldjump"/>
            <a:extLst>
              <a:ext uri="{FF2B5EF4-FFF2-40B4-BE49-F238E27FC236}">
                <a16:creationId xmlns="" xmlns:a16="http://schemas.microsoft.com/office/drawing/2014/main" id="{7A65A576-4F6A-45EF-A78F-6615931A0744}"/>
              </a:ext>
            </a:extLst>
          </p:cNvPr>
          <p:cNvSpPr/>
          <p:nvPr/>
        </p:nvSpPr>
        <p:spPr>
          <a:xfrm>
            <a:off x="6192779" y="2108485"/>
            <a:ext cx="970230" cy="596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TR2 LTS</a:t>
            </a:r>
          </a:p>
          <a:p>
            <a:pPr algn="ctr"/>
            <a:r>
              <a:rPr lang="en-US" altLang="zh-TW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(Bulk LTS)</a:t>
            </a:r>
          </a:p>
          <a:p>
            <a:pPr algn="ctr"/>
            <a:r>
              <a:rPr lang="en-US" altLang="zh-TW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( jar test LTS)</a:t>
            </a:r>
          </a:p>
          <a:p>
            <a:pPr algn="ctr"/>
            <a:r>
              <a:rPr lang="en-US" altLang="zh-TW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(SLV loss LTS)</a:t>
            </a:r>
          </a:p>
        </p:txBody>
      </p:sp>
      <p:cxnSp>
        <p:nvCxnSpPr>
          <p:cNvPr id="112" name="肘形接點 111"/>
          <p:cNvCxnSpPr>
            <a:stCxn id="90" idx="1"/>
            <a:endCxn id="111" idx="0"/>
          </p:cNvCxnSpPr>
          <p:nvPr/>
        </p:nvCxnSpPr>
        <p:spPr>
          <a:xfrm>
            <a:off x="6366287" y="1901495"/>
            <a:ext cx="311607" cy="2069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流程圖: 多重文件 113"/>
          <p:cNvSpPr/>
          <p:nvPr/>
        </p:nvSpPr>
        <p:spPr>
          <a:xfrm>
            <a:off x="1408987" y="2785783"/>
            <a:ext cx="673296" cy="315578"/>
          </a:xfrm>
          <a:prstGeom prst="flowChartMultidocumen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5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LC</a:t>
            </a:r>
            <a:r>
              <a:rPr lang="zh-TW" altLang="en-US" sz="75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 </a:t>
            </a:r>
            <a:r>
              <a:rPr lang="en-US" altLang="zh-TW" sz="75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datasheet</a:t>
            </a:r>
            <a:endParaRPr lang="zh-TW" altLang="en-US" sz="750" dirty="0">
              <a:solidFill>
                <a:schemeClr val="tx1"/>
              </a:solidFill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115" name="流程圖: 多重文件 114"/>
          <p:cNvSpPr/>
          <p:nvPr/>
        </p:nvSpPr>
        <p:spPr>
          <a:xfrm>
            <a:off x="3039569" y="2785783"/>
            <a:ext cx="673296" cy="315578"/>
          </a:xfrm>
          <a:prstGeom prst="flowChartMultidocumen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5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PI</a:t>
            </a:r>
            <a:r>
              <a:rPr lang="zh-TW" altLang="en-US" sz="75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 </a:t>
            </a:r>
            <a:r>
              <a:rPr lang="en-US" altLang="zh-TW" sz="75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datasheet</a:t>
            </a:r>
            <a:endParaRPr lang="zh-TW" altLang="en-US" sz="750" dirty="0">
              <a:solidFill>
                <a:schemeClr val="tx1"/>
              </a:solidFill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116" name="流程圖: 多重文件 115"/>
          <p:cNvSpPr/>
          <p:nvPr/>
        </p:nvSpPr>
        <p:spPr>
          <a:xfrm>
            <a:off x="5174780" y="2785783"/>
            <a:ext cx="673296" cy="315578"/>
          </a:xfrm>
          <a:prstGeom prst="flowChartMultidocumen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5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Seal</a:t>
            </a:r>
            <a:r>
              <a:rPr lang="zh-TW" altLang="en-US" sz="75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 </a:t>
            </a:r>
            <a:r>
              <a:rPr lang="en-US" altLang="zh-TW" sz="75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datasheet</a:t>
            </a:r>
            <a:endParaRPr lang="zh-TW" altLang="en-US" sz="750" dirty="0">
              <a:solidFill>
                <a:schemeClr val="tx1"/>
              </a:solidFill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117" name="矩形: 圓角 6">
            <a:hlinkClick r:id="" action="ppaction://noaction"/>
            <a:extLst>
              <a:ext uri="{FF2B5EF4-FFF2-40B4-BE49-F238E27FC236}">
                <a16:creationId xmlns="" xmlns:a16="http://schemas.microsoft.com/office/drawing/2014/main" id="{7A65A576-4F6A-45EF-A78F-6615931A0744}"/>
              </a:ext>
            </a:extLst>
          </p:cNvPr>
          <p:cNvSpPr/>
          <p:nvPr/>
        </p:nvSpPr>
        <p:spPr>
          <a:xfrm>
            <a:off x="7692996" y="2079237"/>
            <a:ext cx="970230" cy="596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Benchmark</a:t>
            </a:r>
            <a:endParaRPr lang="en-US" altLang="zh-TW" sz="900" dirty="0">
              <a:solidFill>
                <a:schemeClr val="tx1"/>
              </a:solidFill>
              <a:latin typeface="+mj-lt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業界水</a:t>
            </a: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</a:t>
            </a:r>
            <a:endParaRPr lang="en-US" altLang="zh-TW" sz="9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8" name="肘形接點 117"/>
          <p:cNvCxnSpPr>
            <a:stCxn id="90" idx="1"/>
            <a:endCxn id="117" idx="0"/>
          </p:cNvCxnSpPr>
          <p:nvPr/>
        </p:nvCxnSpPr>
        <p:spPr>
          <a:xfrm>
            <a:off x="6366287" y="1901495"/>
            <a:ext cx="1811824" cy="1777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="" xmlns:a16="http://schemas.microsoft.com/office/drawing/2014/main" id="{14548F8D-0D77-4906-B343-9E4331DBC1D3}"/>
              </a:ext>
            </a:extLst>
          </p:cNvPr>
          <p:cNvCxnSpPr>
            <a:cxnSpLocks/>
          </p:cNvCxnSpPr>
          <p:nvPr/>
        </p:nvCxnSpPr>
        <p:spPr>
          <a:xfrm flipV="1">
            <a:off x="4155628" y="1004565"/>
            <a:ext cx="396000" cy="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筆跡 1"/>
              <p14:cNvContentPartPr/>
              <p14:nvPr/>
            </p14:nvContentPartPr>
            <p14:xfrm>
              <a:off x="462600" y="449280"/>
              <a:ext cx="8226000" cy="4692240"/>
            </p14:xfrm>
          </p:contentPart>
        </mc:Choice>
        <mc:Fallback xmlns="">
          <p:pic>
            <p:nvPicPr>
              <p:cNvPr id="2" name="筆跡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3240" y="439920"/>
                <a:ext cx="8244720" cy="47109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4394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6">
            <a:extLst>
              <a:ext uri="{FF2B5EF4-FFF2-40B4-BE49-F238E27FC236}">
                <a16:creationId xmlns:a16="http://schemas.microsoft.com/office/drawing/2014/main" xmlns="" id="{BD778614-28B0-4A38-BE11-9C5EFEB0E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522" y="85588"/>
            <a:ext cx="8981480" cy="38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42892" latinLnBrk="1">
              <a:lnSpc>
                <a:spcPct val="90000"/>
              </a:lnSpc>
              <a:defRPr/>
            </a:pPr>
            <a:r>
              <a:rPr lang="zh-TW" altLang="en-US" sz="21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新技術 </a:t>
            </a:r>
            <a:r>
              <a:rPr lang="en-US" altLang="zh-TW" sz="21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&amp; </a:t>
            </a:r>
            <a:r>
              <a:rPr lang="zh-TW" altLang="en-US" sz="21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新材料開發 </a:t>
            </a:r>
            <a:r>
              <a:rPr lang="en-US" altLang="zh-TW" sz="21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–</a:t>
            </a:r>
            <a:r>
              <a:rPr lang="zh-TW" altLang="en-US" sz="21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智慧</a:t>
            </a:r>
            <a:r>
              <a:rPr lang="zh-TW" altLang="en-US" sz="21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材料挑選 </a:t>
            </a:r>
            <a:r>
              <a:rPr lang="en-US" altLang="zh-TW" sz="21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– To Be</a:t>
            </a:r>
            <a:endParaRPr lang="en-US" altLang="zh-TW" sz="21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ea typeface="微軟正黑體" panose="020B0604030504040204" pitchFamily="34" charset="-120"/>
              <a:cs typeface="HY견고딕"/>
              <a:sym typeface="Candara" panose="020E0502030303020204" pitchFamily="34" charset="0"/>
            </a:endParaRPr>
          </a:p>
        </p:txBody>
      </p:sp>
      <p:sp>
        <p:nvSpPr>
          <p:cNvPr id="9" name="動作按鈕: 返回 8">
            <a:hlinkClick r:id="" action="ppaction://noaction" highlightClick="1"/>
            <a:extLst>
              <a:ext uri="{FF2B5EF4-FFF2-40B4-BE49-F238E27FC236}">
                <a16:creationId xmlns:a16="http://schemas.microsoft.com/office/drawing/2014/main" xmlns="" id="{619DCA46-C87E-4374-A33F-E7B4595551E0}"/>
              </a:ext>
            </a:extLst>
          </p:cNvPr>
          <p:cNvSpPr/>
          <p:nvPr/>
        </p:nvSpPr>
        <p:spPr>
          <a:xfrm>
            <a:off x="7552877" y="146174"/>
            <a:ext cx="290513" cy="195263"/>
          </a:xfrm>
          <a:prstGeom prst="actionButtonReturn">
            <a:avLst/>
          </a:prstGeom>
          <a:solidFill>
            <a:srgbClr val="99CCFF"/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TW" altLang="en-US" sz="1500" u="sng" dirty="0">
              <a:solidFill>
                <a:srgbClr val="000000"/>
              </a:solidFill>
              <a:latin typeface="Calibri"/>
              <a:ea typeface="微軟正黑體"/>
            </a:endParaRPr>
          </a:p>
        </p:txBody>
      </p:sp>
      <p:sp>
        <p:nvSpPr>
          <p:cNvPr id="85" name="橢圓 84">
            <a:hlinkClick r:id="rId3" action="ppaction://hlinksldjump"/>
            <a:extLst>
              <a:ext uri="{FF2B5EF4-FFF2-40B4-BE49-F238E27FC236}">
                <a16:creationId xmlns="" xmlns:a16="http://schemas.microsoft.com/office/drawing/2014/main" id="{80803804-0A39-439A-9492-31820386C21E}"/>
              </a:ext>
            </a:extLst>
          </p:cNvPr>
          <p:cNvSpPr/>
          <p:nvPr/>
        </p:nvSpPr>
        <p:spPr>
          <a:xfrm>
            <a:off x="3103107" y="587965"/>
            <a:ext cx="1014542" cy="81625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材料選材資料庫</a:t>
            </a:r>
            <a:endParaRPr lang="en-US" altLang="zh-TW" sz="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(TR2)</a:t>
            </a:r>
            <a:endParaRPr lang="zh-TW" altLang="en-US" sz="900" dirty="0">
              <a:solidFill>
                <a:schemeClr val="tx1"/>
              </a:solidFill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86" name="矩形: 圓角 4">
            <a:hlinkClick r:id="rId4" action="ppaction://hlinksldjump"/>
            <a:extLst>
              <a:ext uri="{FF2B5EF4-FFF2-40B4-BE49-F238E27FC236}">
                <a16:creationId xmlns="" xmlns:a16="http://schemas.microsoft.com/office/drawing/2014/main" id="{3A513DE3-5B0E-456D-A31C-04AF1ED49E6D}"/>
              </a:ext>
            </a:extLst>
          </p:cNvPr>
          <p:cNvSpPr/>
          <p:nvPr/>
        </p:nvSpPr>
        <p:spPr>
          <a:xfrm>
            <a:off x="1360545" y="2108485"/>
            <a:ext cx="816259" cy="596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TR2</a:t>
            </a:r>
          </a:p>
          <a:p>
            <a:pPr algn="ctr"/>
            <a:r>
              <a:rPr lang="zh-TW" altLang="en-US" sz="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離子</a:t>
            </a: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搭配性</a:t>
            </a:r>
            <a:endParaRPr lang="en-US" altLang="zh-TW" sz="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(</a:t>
            </a:r>
            <a:r>
              <a:rPr lang="zh-TW" altLang="en-US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 </a:t>
            </a:r>
            <a:r>
              <a:rPr lang="en-US" altLang="zh-TW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jar test)</a:t>
            </a:r>
            <a:endParaRPr lang="zh-TW" altLang="en-US" sz="900" dirty="0">
              <a:solidFill>
                <a:schemeClr val="tx1"/>
              </a:solidFill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87" name="矩形: 圓角 5">
            <a:hlinkClick r:id="rId5" action="ppaction://hlinksldjump"/>
            <a:extLst>
              <a:ext uri="{FF2B5EF4-FFF2-40B4-BE49-F238E27FC236}">
                <a16:creationId xmlns="" xmlns:a16="http://schemas.microsoft.com/office/drawing/2014/main" id="{A60668F7-4521-439F-AFDC-FE4A6791DB30}"/>
              </a:ext>
            </a:extLst>
          </p:cNvPr>
          <p:cNvSpPr/>
          <p:nvPr/>
        </p:nvSpPr>
        <p:spPr>
          <a:xfrm>
            <a:off x="2953714" y="2108485"/>
            <a:ext cx="855879" cy="596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TR2</a:t>
            </a:r>
          </a:p>
          <a:p>
            <a:pPr algn="ctr"/>
            <a:r>
              <a:rPr lang="zh-TW" altLang="en-US" sz="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配</a:t>
            </a: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向力</a:t>
            </a:r>
            <a:endParaRPr lang="en-US" altLang="zh-TW" sz="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搭配</a:t>
            </a:r>
            <a:r>
              <a:rPr lang="zh-TW" altLang="en-US" sz="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endParaRPr lang="en-US" altLang="zh-TW" sz="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矩形: 圓角 6">
            <a:hlinkClick r:id="rId3" action="ppaction://hlinksldjump"/>
            <a:extLst>
              <a:ext uri="{FF2B5EF4-FFF2-40B4-BE49-F238E27FC236}">
                <a16:creationId xmlns="" xmlns:a16="http://schemas.microsoft.com/office/drawing/2014/main" id="{7A65A576-4F6A-45EF-A78F-6615931A0744}"/>
              </a:ext>
            </a:extLst>
          </p:cNvPr>
          <p:cNvSpPr/>
          <p:nvPr/>
        </p:nvSpPr>
        <p:spPr>
          <a:xfrm>
            <a:off x="4657419" y="2108485"/>
            <a:ext cx="816259" cy="596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TR2</a:t>
            </a:r>
          </a:p>
          <a:p>
            <a:pPr algn="ctr"/>
            <a:r>
              <a:rPr lang="zh-TW" altLang="en-US" sz="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接著</a:t>
            </a: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力</a:t>
            </a:r>
            <a:endParaRPr lang="en-US" altLang="zh-TW" sz="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搭配性</a:t>
            </a:r>
            <a:endParaRPr lang="en-US" altLang="zh-TW" sz="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矩形: 圓角 18">
            <a:hlinkClick r:id="rId6" action="ppaction://hlinksldjump"/>
            <a:extLst>
              <a:ext uri="{FF2B5EF4-FFF2-40B4-BE49-F238E27FC236}">
                <a16:creationId xmlns="" xmlns:a16="http://schemas.microsoft.com/office/drawing/2014/main" id="{E6144BD6-914D-4CD8-92DB-376A845FB11C}"/>
              </a:ext>
            </a:extLst>
          </p:cNvPr>
          <p:cNvSpPr/>
          <p:nvPr/>
        </p:nvSpPr>
        <p:spPr>
          <a:xfrm>
            <a:off x="4588167" y="711436"/>
            <a:ext cx="816259" cy="596144"/>
          </a:xfrm>
          <a:prstGeom prst="roundRect">
            <a:avLst/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光學規格</a:t>
            </a:r>
            <a:endParaRPr lang="en-US" altLang="zh-TW" sz="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LC</a:t>
            </a: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選材</a:t>
            </a:r>
            <a:endParaRPr lang="en-US" altLang="zh-TW" sz="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(TR2</a:t>
            </a:r>
            <a:r>
              <a:rPr lang="zh-TW" altLang="en-US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光學</a:t>
            </a:r>
            <a:r>
              <a:rPr lang="en-US" altLang="zh-TW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90" name="星形: 六角 39">
            <a:extLst>
              <a:ext uri="{FF2B5EF4-FFF2-40B4-BE49-F238E27FC236}">
                <a16:creationId xmlns="" xmlns:a16="http://schemas.microsoft.com/office/drawing/2014/main" id="{D6E60B3B-3B8C-4578-B846-BC7D0436F7E5}"/>
              </a:ext>
            </a:extLst>
          </p:cNvPr>
          <p:cNvSpPr/>
          <p:nvPr/>
        </p:nvSpPr>
        <p:spPr>
          <a:xfrm>
            <a:off x="5473678" y="1368270"/>
            <a:ext cx="892609" cy="710967"/>
          </a:xfrm>
          <a:prstGeom prst="star6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決定</a:t>
            </a:r>
            <a:r>
              <a:rPr lang="en-US" altLang="zh-TW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LC</a:t>
            </a:r>
          </a:p>
          <a:p>
            <a:pPr algn="ctr"/>
            <a:r>
              <a:rPr lang="zh-TW" altLang="en-US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候選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1" name="星形: 六角 40">
            <a:extLst>
              <a:ext uri="{FF2B5EF4-FFF2-40B4-BE49-F238E27FC236}">
                <a16:creationId xmlns="" xmlns:a16="http://schemas.microsoft.com/office/drawing/2014/main" id="{5E4C175B-0123-4956-8D92-3AF0FC948C95}"/>
              </a:ext>
            </a:extLst>
          </p:cNvPr>
          <p:cNvSpPr/>
          <p:nvPr/>
        </p:nvSpPr>
        <p:spPr>
          <a:xfrm>
            <a:off x="2082283" y="3115994"/>
            <a:ext cx="871431" cy="710967"/>
          </a:xfrm>
          <a:prstGeom prst="star6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決定 </a:t>
            </a:r>
            <a:r>
              <a:rPr lang="en-US" altLang="zh-TW" sz="900" dirty="0" smtClean="0">
                <a:solidFill>
                  <a:schemeClr val="bg1"/>
                </a:solidFill>
                <a:latin typeface="+mj-lt"/>
                <a:ea typeface="微軟正黑體" panose="020B0604030504040204" pitchFamily="34" charset="-120"/>
              </a:rPr>
              <a:t>PI</a:t>
            </a:r>
            <a:r>
              <a:rPr lang="zh-TW" altLang="en-US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候選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" name="星形: 六角 41">
            <a:extLst>
              <a:ext uri="{FF2B5EF4-FFF2-40B4-BE49-F238E27FC236}">
                <a16:creationId xmlns="" xmlns:a16="http://schemas.microsoft.com/office/drawing/2014/main" id="{3009EC68-F8BC-4065-A6EA-E45817FA41E7}"/>
              </a:ext>
            </a:extLst>
          </p:cNvPr>
          <p:cNvSpPr/>
          <p:nvPr/>
        </p:nvSpPr>
        <p:spPr>
          <a:xfrm>
            <a:off x="4025502" y="3106312"/>
            <a:ext cx="962009" cy="710967"/>
          </a:xfrm>
          <a:prstGeom prst="star6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決定</a:t>
            </a:r>
            <a:r>
              <a:rPr lang="en-US" altLang="zh-TW" sz="900" dirty="0" smtClean="0">
                <a:solidFill>
                  <a:schemeClr val="bg1"/>
                </a:solidFill>
                <a:latin typeface="+mj-lt"/>
                <a:ea typeface="微軟正黑體" panose="020B0604030504040204" pitchFamily="34" charset="-120"/>
              </a:rPr>
              <a:t>Seal</a:t>
            </a:r>
            <a:r>
              <a:rPr lang="zh-TW" altLang="en-US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候選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3" name="接點: 肘形 43">
            <a:extLst>
              <a:ext uri="{FF2B5EF4-FFF2-40B4-BE49-F238E27FC236}">
                <a16:creationId xmlns="" xmlns:a16="http://schemas.microsoft.com/office/drawing/2014/main" id="{7EDEE916-DEAD-40B4-BEF9-4265754DF7A7}"/>
              </a:ext>
            </a:extLst>
          </p:cNvPr>
          <p:cNvCxnSpPr>
            <a:cxnSpLocks/>
            <a:stCxn id="89" idx="3"/>
            <a:endCxn id="90" idx="5"/>
          </p:cNvCxnSpPr>
          <p:nvPr/>
        </p:nvCxnSpPr>
        <p:spPr>
          <a:xfrm>
            <a:off x="5404426" y="1009508"/>
            <a:ext cx="515557" cy="358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接點: 肘形 49">
            <a:extLst>
              <a:ext uri="{FF2B5EF4-FFF2-40B4-BE49-F238E27FC236}">
                <a16:creationId xmlns="" xmlns:a16="http://schemas.microsoft.com/office/drawing/2014/main" id="{549AC90E-0B39-456E-AB6E-97F3311982E9}"/>
              </a:ext>
            </a:extLst>
          </p:cNvPr>
          <p:cNvCxnSpPr>
            <a:cxnSpLocks/>
            <a:stCxn id="86" idx="3"/>
            <a:endCxn id="91" idx="5"/>
          </p:cNvCxnSpPr>
          <p:nvPr/>
        </p:nvCxnSpPr>
        <p:spPr>
          <a:xfrm>
            <a:off x="2176804" y="2406557"/>
            <a:ext cx="341195" cy="7094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接點: 肘形 55">
            <a:extLst>
              <a:ext uri="{FF2B5EF4-FFF2-40B4-BE49-F238E27FC236}">
                <a16:creationId xmlns="" xmlns:a16="http://schemas.microsoft.com/office/drawing/2014/main" id="{18FA304E-A7DE-43E1-A620-DBD55B2FD61E}"/>
              </a:ext>
            </a:extLst>
          </p:cNvPr>
          <p:cNvCxnSpPr>
            <a:cxnSpLocks/>
            <a:stCxn id="87" idx="1"/>
            <a:endCxn id="91" idx="5"/>
          </p:cNvCxnSpPr>
          <p:nvPr/>
        </p:nvCxnSpPr>
        <p:spPr>
          <a:xfrm rot="10800000" flipV="1">
            <a:off x="2518000" y="2406556"/>
            <a:ext cx="435715" cy="7094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接點: 肘形 61">
            <a:extLst>
              <a:ext uri="{FF2B5EF4-FFF2-40B4-BE49-F238E27FC236}">
                <a16:creationId xmlns="" xmlns:a16="http://schemas.microsoft.com/office/drawing/2014/main" id="{7061AE62-C194-401F-B2D5-76FA00C196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59193" y="2344509"/>
            <a:ext cx="1798228" cy="1126967"/>
          </a:xfrm>
          <a:prstGeom prst="bentConnector3">
            <a:avLst>
              <a:gd name="adj1" fmla="val 4205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接點: 肘形 64">
            <a:extLst>
              <a:ext uri="{FF2B5EF4-FFF2-40B4-BE49-F238E27FC236}">
                <a16:creationId xmlns="" xmlns:a16="http://schemas.microsoft.com/office/drawing/2014/main" id="{C717180D-A11F-473F-A78B-83326A02CDC1}"/>
              </a:ext>
            </a:extLst>
          </p:cNvPr>
          <p:cNvCxnSpPr>
            <a:cxnSpLocks/>
            <a:stCxn id="88" idx="2"/>
            <a:endCxn id="92" idx="5"/>
          </p:cNvCxnSpPr>
          <p:nvPr/>
        </p:nvCxnSpPr>
        <p:spPr>
          <a:xfrm rot="5400000">
            <a:off x="4585187" y="2625949"/>
            <a:ext cx="401683" cy="559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左大括弧 97">
            <a:extLst>
              <a:ext uri="{FF2B5EF4-FFF2-40B4-BE49-F238E27FC236}">
                <a16:creationId xmlns="" xmlns:a16="http://schemas.microsoft.com/office/drawing/2014/main" id="{FF3F2B1F-52E2-44A1-B15A-9BD962634953}"/>
              </a:ext>
            </a:extLst>
          </p:cNvPr>
          <p:cNvSpPr/>
          <p:nvPr/>
        </p:nvSpPr>
        <p:spPr>
          <a:xfrm rot="16200000">
            <a:off x="5154089" y="838113"/>
            <a:ext cx="446714" cy="6110162"/>
          </a:xfrm>
          <a:prstGeom prst="leftBrace">
            <a:avLst>
              <a:gd name="adj1" fmla="val 8333"/>
              <a:gd name="adj2" fmla="val 48445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013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9" name="橢圓 98">
            <a:hlinkClick r:id="rId7" action="ppaction://hlinksldjump"/>
            <a:extLst>
              <a:ext uri="{FF2B5EF4-FFF2-40B4-BE49-F238E27FC236}">
                <a16:creationId xmlns="" xmlns:a16="http://schemas.microsoft.com/office/drawing/2014/main" id="{51E4E662-CBF9-4C49-A660-5B33B3502896}"/>
              </a:ext>
            </a:extLst>
          </p:cNvPr>
          <p:cNvSpPr/>
          <p:nvPr/>
        </p:nvSpPr>
        <p:spPr>
          <a:xfrm>
            <a:off x="4757634" y="4205447"/>
            <a:ext cx="1065375" cy="81625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TR3</a:t>
            </a:r>
            <a:r>
              <a: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產品</a:t>
            </a:r>
            <a:r>
              <a:rPr lang="en-US" altLang="zh-TW" sz="900" dirty="0" smtClean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OPT/RA/IS</a:t>
            </a:r>
            <a:endParaRPr lang="en-US" altLang="zh-TW" sz="900" dirty="0">
              <a:solidFill>
                <a:schemeClr val="tx1"/>
              </a:solidFill>
              <a:latin typeface="+mj-lt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en-US" altLang="zh-TW" sz="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="" xmlns:a16="http://schemas.microsoft.com/office/drawing/2014/main" id="{4EC43D9E-CC09-42E8-AE54-9442CC4575C9}"/>
              </a:ext>
            </a:extLst>
          </p:cNvPr>
          <p:cNvSpPr txBox="1"/>
          <p:nvPr/>
        </p:nvSpPr>
        <p:spPr>
          <a:xfrm>
            <a:off x="2918870" y="4498161"/>
            <a:ext cx="18020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確認過往的 </a:t>
            </a:r>
            <a:r>
              <a:rPr lang="en-US" altLang="zh-TW" sz="900" dirty="0">
                <a:solidFill>
                  <a:srgbClr val="FF0000"/>
                </a:solidFill>
                <a:latin typeface="+mj-lt"/>
                <a:ea typeface="微軟正黑體" panose="020B0604030504040204" pitchFamily="34" charset="-120"/>
              </a:rPr>
              <a:t>OPT/IS/RA</a:t>
            </a:r>
            <a:r>
              <a:rPr lang="zh-TW" altLang="en-US" sz="900" dirty="0">
                <a:solidFill>
                  <a:srgbClr val="FF0000"/>
                </a:solidFill>
                <a:latin typeface="+mj-lt"/>
                <a:ea typeface="微軟正黑體" panose="020B0604030504040204" pitchFamily="34" charset="-120"/>
              </a:rPr>
              <a:t> </a:t>
            </a:r>
            <a:r>
              <a:rPr lang="en-US" altLang="zh-TW" sz="900" dirty="0">
                <a:solidFill>
                  <a:srgbClr val="FF0000"/>
                </a:solidFill>
                <a:latin typeface="+mj-lt"/>
                <a:ea typeface="微軟正黑體" panose="020B0604030504040204" pitchFamily="34" charset="-120"/>
              </a:rPr>
              <a:t>issue </a:t>
            </a:r>
            <a:r>
              <a:rPr lang="zh-TW" altLang="en-US" sz="9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風險</a:t>
            </a:r>
          </a:p>
        </p:txBody>
      </p:sp>
      <p:sp>
        <p:nvSpPr>
          <p:cNvPr id="102" name="爆炸: 十四角 20">
            <a:hlinkClick r:id="" action="ppaction://noaction"/>
            <a:extLst>
              <a:ext uri="{FF2B5EF4-FFF2-40B4-BE49-F238E27FC236}">
                <a16:creationId xmlns="" xmlns:a16="http://schemas.microsoft.com/office/drawing/2014/main" id="{3B2E73B3-DBB6-46F8-BD8E-7C7F65382156}"/>
              </a:ext>
            </a:extLst>
          </p:cNvPr>
          <p:cNvSpPr/>
          <p:nvPr/>
        </p:nvSpPr>
        <p:spPr>
          <a:xfrm>
            <a:off x="935338" y="659901"/>
            <a:ext cx="1666671" cy="685800"/>
          </a:xfrm>
          <a:prstGeom prst="irregularSeal2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b="1" dirty="0" smtClean="0">
                <a:solidFill>
                  <a:schemeClr val="bg1"/>
                </a:solidFill>
                <a:latin typeface="+mj-lt"/>
                <a:ea typeface="微軟正黑體" panose="020B0604030504040204" pitchFamily="34" charset="-120"/>
              </a:rPr>
              <a:t>VOC</a:t>
            </a:r>
            <a:endParaRPr lang="en-US" altLang="zh-TW" sz="900" b="1" dirty="0">
              <a:solidFill>
                <a:schemeClr val="bg1"/>
              </a:solidFill>
              <a:latin typeface="+mj-lt"/>
              <a:ea typeface="微軟正黑體" panose="020B0604030504040204" pitchFamily="34" charset="-120"/>
            </a:endParaRPr>
          </a:p>
        </p:txBody>
      </p:sp>
      <p:cxnSp>
        <p:nvCxnSpPr>
          <p:cNvPr id="103" name="直線單箭頭接點 102">
            <a:extLst>
              <a:ext uri="{FF2B5EF4-FFF2-40B4-BE49-F238E27FC236}">
                <a16:creationId xmlns="" xmlns:a16="http://schemas.microsoft.com/office/drawing/2014/main" id="{14548F8D-0D77-4906-B343-9E4331DBC1D3}"/>
              </a:ext>
            </a:extLst>
          </p:cNvPr>
          <p:cNvCxnSpPr>
            <a:cxnSpLocks/>
          </p:cNvCxnSpPr>
          <p:nvPr/>
        </p:nvCxnSpPr>
        <p:spPr>
          <a:xfrm flipV="1">
            <a:off x="2453828" y="1004565"/>
            <a:ext cx="622801" cy="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書卷: 水平 44">
            <a:extLst>
              <a:ext uri="{FF2B5EF4-FFF2-40B4-BE49-F238E27FC236}">
                <a16:creationId xmlns="" xmlns:a16="http://schemas.microsoft.com/office/drawing/2014/main" id="{8DA14CFD-1823-4E9D-A1B2-99965618B4F8}"/>
              </a:ext>
            </a:extLst>
          </p:cNvPr>
          <p:cNvSpPr/>
          <p:nvPr/>
        </p:nvSpPr>
        <p:spPr>
          <a:xfrm>
            <a:off x="6248448" y="4264558"/>
            <a:ext cx="981512" cy="692092"/>
          </a:xfrm>
          <a:prstGeom prst="horizontalScroll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決定</a:t>
            </a:r>
            <a:endParaRPr lang="en-US" altLang="zh-TW" sz="9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材料型號</a:t>
            </a:r>
            <a:endParaRPr lang="en-US" altLang="zh-TW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5" name="直線單箭頭接點 104">
            <a:extLst>
              <a:ext uri="{FF2B5EF4-FFF2-40B4-BE49-F238E27FC236}">
                <a16:creationId xmlns="" xmlns:a16="http://schemas.microsoft.com/office/drawing/2014/main" id="{51843992-BC96-448B-A833-B36FAD61F4B5}"/>
              </a:ext>
            </a:extLst>
          </p:cNvPr>
          <p:cNvCxnSpPr>
            <a:cxnSpLocks/>
            <a:stCxn id="99" idx="6"/>
            <a:endCxn id="104" idx="1"/>
          </p:cNvCxnSpPr>
          <p:nvPr/>
        </p:nvCxnSpPr>
        <p:spPr>
          <a:xfrm flipV="1">
            <a:off x="5823009" y="4610604"/>
            <a:ext cx="425439" cy="2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書卷 (垂直) 105">
            <a:hlinkClick r:id="rId7" action="ppaction://hlinksldjump"/>
          </p:cNvPr>
          <p:cNvSpPr/>
          <p:nvPr/>
        </p:nvSpPr>
        <p:spPr>
          <a:xfrm>
            <a:off x="6177658" y="565941"/>
            <a:ext cx="1318792" cy="857250"/>
          </a:xfrm>
          <a:prstGeom prst="verticalScroll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搭配 </a:t>
            </a:r>
            <a:r>
              <a:rPr lang="en-US" altLang="zh-TW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supplier roadmap</a:t>
            </a:r>
            <a:r>
              <a:rPr lang="zh-TW" altLang="en-US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 </a:t>
            </a: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</a:t>
            </a:r>
            <a:r>
              <a:rPr lang="zh-TW" altLang="en-US" sz="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是否能開發</a:t>
            </a: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材料</a:t>
            </a:r>
          </a:p>
        </p:txBody>
      </p:sp>
      <p:cxnSp>
        <p:nvCxnSpPr>
          <p:cNvPr id="107" name="肘形接點 106"/>
          <p:cNvCxnSpPr>
            <a:stCxn id="106" idx="2"/>
          </p:cNvCxnSpPr>
          <p:nvPr/>
        </p:nvCxnSpPr>
        <p:spPr>
          <a:xfrm rot="5400000">
            <a:off x="6368627" y="1247348"/>
            <a:ext cx="292585" cy="6442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接點 108"/>
          <p:cNvCxnSpPr>
            <a:stCxn id="90" idx="3"/>
            <a:endCxn id="86" idx="0"/>
          </p:cNvCxnSpPr>
          <p:nvPr/>
        </p:nvCxnSpPr>
        <p:spPr>
          <a:xfrm rot="10800000" flipV="1">
            <a:off x="1768676" y="1901495"/>
            <a:ext cx="3705003" cy="2069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接點 109"/>
          <p:cNvCxnSpPr>
            <a:stCxn id="90" idx="3"/>
            <a:endCxn id="87" idx="0"/>
          </p:cNvCxnSpPr>
          <p:nvPr/>
        </p:nvCxnSpPr>
        <p:spPr>
          <a:xfrm rot="10800000" flipV="1">
            <a:off x="3381654" y="1901495"/>
            <a:ext cx="2092024" cy="2069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: 圓角 6">
            <a:hlinkClick r:id="rId8" action="ppaction://hlinksldjump"/>
            <a:extLst>
              <a:ext uri="{FF2B5EF4-FFF2-40B4-BE49-F238E27FC236}">
                <a16:creationId xmlns="" xmlns:a16="http://schemas.microsoft.com/office/drawing/2014/main" id="{7A65A576-4F6A-45EF-A78F-6615931A0744}"/>
              </a:ext>
            </a:extLst>
          </p:cNvPr>
          <p:cNvSpPr/>
          <p:nvPr/>
        </p:nvSpPr>
        <p:spPr>
          <a:xfrm>
            <a:off x="6192779" y="2108485"/>
            <a:ext cx="970230" cy="596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TR2 LTS</a:t>
            </a:r>
          </a:p>
          <a:p>
            <a:pPr algn="ctr"/>
            <a:r>
              <a:rPr lang="en-US" altLang="zh-TW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(Bulk LTS)</a:t>
            </a:r>
          </a:p>
          <a:p>
            <a:pPr algn="ctr"/>
            <a:r>
              <a:rPr lang="en-US" altLang="zh-TW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( jar test LTS)</a:t>
            </a:r>
          </a:p>
          <a:p>
            <a:pPr algn="ctr"/>
            <a:r>
              <a:rPr lang="en-US" altLang="zh-TW" sz="90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(SLV loss LTS)</a:t>
            </a:r>
          </a:p>
        </p:txBody>
      </p:sp>
      <p:cxnSp>
        <p:nvCxnSpPr>
          <p:cNvPr id="112" name="肘形接點 111"/>
          <p:cNvCxnSpPr>
            <a:stCxn id="90" idx="1"/>
            <a:endCxn id="111" idx="0"/>
          </p:cNvCxnSpPr>
          <p:nvPr/>
        </p:nvCxnSpPr>
        <p:spPr>
          <a:xfrm>
            <a:off x="6366287" y="1901495"/>
            <a:ext cx="311607" cy="2069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流程圖: 多重文件 113"/>
          <p:cNvSpPr/>
          <p:nvPr/>
        </p:nvSpPr>
        <p:spPr>
          <a:xfrm>
            <a:off x="1408987" y="2785783"/>
            <a:ext cx="673296" cy="315578"/>
          </a:xfrm>
          <a:prstGeom prst="flowChartMultidocumen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5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LC</a:t>
            </a:r>
            <a:r>
              <a:rPr lang="zh-TW" altLang="en-US" sz="75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 </a:t>
            </a:r>
            <a:r>
              <a:rPr lang="en-US" altLang="zh-TW" sz="75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datasheet</a:t>
            </a:r>
            <a:endParaRPr lang="zh-TW" altLang="en-US" sz="750" dirty="0">
              <a:solidFill>
                <a:schemeClr val="tx1"/>
              </a:solidFill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115" name="流程圖: 多重文件 114"/>
          <p:cNvSpPr/>
          <p:nvPr/>
        </p:nvSpPr>
        <p:spPr>
          <a:xfrm>
            <a:off x="3039569" y="2785783"/>
            <a:ext cx="673296" cy="315578"/>
          </a:xfrm>
          <a:prstGeom prst="flowChartMultidocumen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5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PI</a:t>
            </a:r>
            <a:r>
              <a:rPr lang="zh-TW" altLang="en-US" sz="75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 </a:t>
            </a:r>
            <a:r>
              <a:rPr lang="en-US" altLang="zh-TW" sz="75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datasheet</a:t>
            </a:r>
            <a:endParaRPr lang="zh-TW" altLang="en-US" sz="750" dirty="0">
              <a:solidFill>
                <a:schemeClr val="tx1"/>
              </a:solidFill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116" name="流程圖: 多重文件 115"/>
          <p:cNvSpPr/>
          <p:nvPr/>
        </p:nvSpPr>
        <p:spPr>
          <a:xfrm>
            <a:off x="5174780" y="2785783"/>
            <a:ext cx="673296" cy="315578"/>
          </a:xfrm>
          <a:prstGeom prst="flowChartMultidocumen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5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Seal</a:t>
            </a:r>
            <a:r>
              <a:rPr lang="zh-TW" altLang="en-US" sz="75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 </a:t>
            </a:r>
            <a:r>
              <a:rPr lang="en-US" altLang="zh-TW" sz="750" dirty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datasheet</a:t>
            </a:r>
            <a:endParaRPr lang="zh-TW" altLang="en-US" sz="750" dirty="0">
              <a:solidFill>
                <a:schemeClr val="tx1"/>
              </a:solidFill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117" name="矩形: 圓角 6">
            <a:hlinkClick r:id="" action="ppaction://noaction"/>
            <a:extLst>
              <a:ext uri="{FF2B5EF4-FFF2-40B4-BE49-F238E27FC236}">
                <a16:creationId xmlns="" xmlns:a16="http://schemas.microsoft.com/office/drawing/2014/main" id="{7A65A576-4F6A-45EF-A78F-6615931A0744}"/>
              </a:ext>
            </a:extLst>
          </p:cNvPr>
          <p:cNvSpPr/>
          <p:nvPr/>
        </p:nvSpPr>
        <p:spPr>
          <a:xfrm>
            <a:off x="7692996" y="2079237"/>
            <a:ext cx="970230" cy="596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  <a:latin typeface="+mj-lt"/>
                <a:ea typeface="微軟正黑體" panose="020B0604030504040204" pitchFamily="34" charset="-120"/>
              </a:rPr>
              <a:t>Benchmark</a:t>
            </a:r>
            <a:endParaRPr lang="en-US" altLang="zh-TW" sz="900" dirty="0">
              <a:solidFill>
                <a:schemeClr val="tx1"/>
              </a:solidFill>
              <a:latin typeface="+mj-lt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業界水</a:t>
            </a: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</a:t>
            </a:r>
            <a:endParaRPr lang="en-US" altLang="zh-TW" sz="9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8" name="肘形接點 117"/>
          <p:cNvCxnSpPr>
            <a:stCxn id="90" idx="1"/>
            <a:endCxn id="117" idx="0"/>
          </p:cNvCxnSpPr>
          <p:nvPr/>
        </p:nvCxnSpPr>
        <p:spPr>
          <a:xfrm>
            <a:off x="6366287" y="1901495"/>
            <a:ext cx="1811824" cy="1777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="" xmlns:a16="http://schemas.microsoft.com/office/drawing/2014/main" id="{14548F8D-0D77-4906-B343-9E4331DBC1D3}"/>
              </a:ext>
            </a:extLst>
          </p:cNvPr>
          <p:cNvCxnSpPr>
            <a:cxnSpLocks/>
          </p:cNvCxnSpPr>
          <p:nvPr/>
        </p:nvCxnSpPr>
        <p:spPr>
          <a:xfrm flipV="1">
            <a:off x="4155628" y="1004565"/>
            <a:ext cx="396000" cy="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45317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íṧ1ïde">
            <a:extLst>
              <a:ext uri="{FF2B5EF4-FFF2-40B4-BE49-F238E27FC236}">
                <a16:creationId xmlns:a16="http://schemas.microsoft.com/office/drawing/2014/main" xmlns="" id="{ADAE68E3-A6D5-4FD5-A81E-40D7B0024AA5}"/>
              </a:ext>
            </a:extLst>
          </p:cNvPr>
          <p:cNvSpPr txBox="1"/>
          <p:nvPr/>
        </p:nvSpPr>
        <p:spPr bwMode="auto">
          <a:xfrm>
            <a:off x="260104" y="894434"/>
            <a:ext cx="4318478" cy="704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zh-TW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</a:defRPr>
            </a:lvl1pPr>
            <a:lvl2pPr marL="457189" defTabSz="914377"/>
            <a:lvl3pPr marL="914377" defTabSz="914377"/>
            <a:lvl4pPr marL="1371566" defTabSz="914377"/>
            <a:lvl5pPr marL="1828754" defTabSz="914377"/>
            <a:lvl6pPr marL="2285943" defTabSz="914377"/>
            <a:lvl7pPr marL="2743131" defTabSz="914377"/>
            <a:lvl8pPr marL="3200320" defTabSz="914377"/>
            <a:lvl9pPr marL="3657509" defTabSz="914377"/>
          </a:lstStyle>
          <a:p>
            <a:pPr defTabSz="685800">
              <a:defRPr/>
            </a:pPr>
            <a:endParaRPr lang="en-US" altLang="zh-TW" sz="1500" dirty="0">
              <a:latin typeface="Candara" panose="020E0502030303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9" name="動作按鈕: 返回 8">
            <a:hlinkClick r:id="" action="ppaction://noaction" highlightClick="1"/>
            <a:extLst>
              <a:ext uri="{FF2B5EF4-FFF2-40B4-BE49-F238E27FC236}">
                <a16:creationId xmlns:a16="http://schemas.microsoft.com/office/drawing/2014/main" xmlns="" id="{619DCA46-C87E-4374-A33F-E7B4595551E0}"/>
              </a:ext>
            </a:extLst>
          </p:cNvPr>
          <p:cNvSpPr/>
          <p:nvPr/>
        </p:nvSpPr>
        <p:spPr>
          <a:xfrm>
            <a:off x="7552877" y="146174"/>
            <a:ext cx="290513" cy="195263"/>
          </a:xfrm>
          <a:prstGeom prst="actionButtonReturn">
            <a:avLst/>
          </a:prstGeom>
          <a:solidFill>
            <a:srgbClr val="99CCFF"/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TW" altLang="en-US" sz="1500" u="sng" dirty="0">
              <a:solidFill>
                <a:srgbClr val="000000"/>
              </a:solidFill>
              <a:latin typeface="Calibri"/>
              <a:ea typeface="微軟正黑體"/>
            </a:endParaRPr>
          </a:p>
        </p:txBody>
      </p:sp>
      <p:sp>
        <p:nvSpPr>
          <p:cNvPr id="50" name="Text Box 6">
            <a:extLst>
              <a:ext uri="{FF2B5EF4-FFF2-40B4-BE49-F238E27FC236}">
                <a16:creationId xmlns:a16="http://schemas.microsoft.com/office/drawing/2014/main" xmlns="" id="{BD778614-28B0-4A38-BE11-9C5EFEB0E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522" y="85588"/>
            <a:ext cx="8981480" cy="38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42892" latinLnBrk="1">
              <a:lnSpc>
                <a:spcPct val="90000"/>
              </a:lnSpc>
              <a:defRPr/>
            </a:pPr>
            <a:r>
              <a:rPr lang="zh-TW" altLang="en-US" sz="21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新技術 </a:t>
            </a:r>
            <a:r>
              <a:rPr lang="en-US" altLang="zh-TW" sz="21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&amp; </a:t>
            </a:r>
            <a:r>
              <a:rPr lang="zh-TW" altLang="en-US" sz="21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新材料開發 </a:t>
            </a:r>
            <a:r>
              <a:rPr lang="en-US" altLang="zh-TW" sz="21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HY견고딕"/>
                <a:sym typeface="Candara" panose="020E0502030303020204" pitchFamily="34" charset="0"/>
              </a:rPr>
              <a:t>–Issue KMS</a:t>
            </a:r>
            <a:endParaRPr lang="en-US" altLang="zh-TW" sz="21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ea typeface="微軟正黑體" panose="020B0604030504040204" pitchFamily="34" charset="-120"/>
              <a:cs typeface="HY견고딕"/>
              <a:sym typeface="Candara" panose="020E0502030303020204" pitchFamily="34" charset="0"/>
            </a:endParaRPr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xmlns="" id="{42ADD471-7D8F-48A2-932E-476CC88D0C43}"/>
              </a:ext>
            </a:extLst>
          </p:cNvPr>
          <p:cNvSpPr/>
          <p:nvPr/>
        </p:nvSpPr>
        <p:spPr>
          <a:xfrm>
            <a:off x="270379" y="963585"/>
            <a:ext cx="4348101" cy="120271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tIns="81000" rtlCol="0" anchor="t" anchorCtr="0"/>
          <a:lstStyle/>
          <a:p>
            <a:pPr marL="132160" indent="-132160" defTabSz="407864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TW" altLang="en-US" sz="105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異常解析常因人事更迭</a:t>
            </a:r>
            <a:r>
              <a:rPr lang="zh-TW" altLang="en-US" sz="105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而</a:t>
            </a:r>
            <a:r>
              <a:rPr lang="zh-TW" altLang="en-US" sz="105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無法</a:t>
            </a:r>
            <a:r>
              <a:rPr lang="zh-TW" altLang="en-US" sz="105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執行到</a:t>
            </a:r>
            <a:r>
              <a:rPr lang="zh-TW" altLang="en-US" sz="105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</a:t>
            </a:r>
            <a:endParaRPr lang="en-US" altLang="zh-TW" sz="1050" dirty="0" smtClean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2160" indent="-132160" defTabSz="407864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TW" altLang="en-US" sz="105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sz="105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技術 </a:t>
            </a:r>
            <a:r>
              <a:rPr lang="en-US" altLang="zh-TW" sz="105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 </a:t>
            </a:r>
            <a:r>
              <a:rPr lang="zh-TW" altLang="en-US" sz="105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新材料累積的歷史資料與經驗無法有效傳承</a:t>
            </a:r>
            <a:endParaRPr kumimoji="0" lang="en-US" altLang="zh-TW" sz="825" kern="0" dirty="0" smtClean="0">
              <a:solidFill>
                <a:srgbClr val="2E75B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Candara" panose="020E0502030303020204" pitchFamily="34" charset="0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xmlns="" id="{4090346B-E46F-474F-AF20-0C6C0CCDDACA}"/>
              </a:ext>
            </a:extLst>
          </p:cNvPr>
          <p:cNvGrpSpPr/>
          <p:nvPr/>
        </p:nvGrpSpPr>
        <p:grpSpPr>
          <a:xfrm>
            <a:off x="165624" y="678577"/>
            <a:ext cx="1464575" cy="309146"/>
            <a:chOff x="216693" y="960858"/>
            <a:chExt cx="1578240" cy="333139"/>
          </a:xfrm>
        </p:grpSpPr>
        <p:sp>
          <p:nvSpPr>
            <p:cNvPr id="43" name="Rectangle 3">
              <a:extLst>
                <a:ext uri="{FF2B5EF4-FFF2-40B4-BE49-F238E27FC236}">
                  <a16:creationId xmlns:a16="http://schemas.microsoft.com/office/drawing/2014/main" xmlns="" id="{2F0D5C9C-C1FD-46F8-BB93-79084D1E9249}"/>
                </a:ext>
              </a:extLst>
            </p:cNvPr>
            <p:cNvSpPr/>
            <p:nvPr/>
          </p:nvSpPr>
          <p:spPr>
            <a:xfrm>
              <a:off x="276248" y="964402"/>
              <a:ext cx="1518685" cy="32530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68566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TW" altLang="en-US" sz="1200" b="1" kern="0" dirty="0">
                  <a:solidFill>
                    <a:srgbClr val="70A276"/>
                  </a:solidFill>
                  <a:effectLst>
                    <a:glow rad="63500">
                      <a:srgbClr val="70AD47">
                        <a:lumMod val="60000"/>
                        <a:lumOff val="40000"/>
                        <a:alpha val="40000"/>
                      </a:srgbClr>
                    </a:glow>
                  </a:effectLst>
                  <a:latin typeface="Candara" panose="020E0502030303020204" pitchFamily="34" charset="0"/>
                  <a:ea typeface="微軟正黑體" panose="020B0604030504040204" pitchFamily="34" charset="-120"/>
                </a:rPr>
                <a:t>           </a:t>
              </a:r>
              <a:r>
                <a:rPr lang="zh-TW" altLang="en-US" sz="1500" b="1" kern="0" dirty="0">
                  <a:solidFill>
                    <a:schemeClr val="accent5">
                      <a:lumMod val="75000"/>
                    </a:schemeClr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Candara" panose="020E0502030303020204" pitchFamily="34" charset="0"/>
                  <a:ea typeface="微軟正黑體" panose="020B0604030504040204" pitchFamily="34" charset="-120"/>
                </a:rPr>
                <a:t>專案痛點</a:t>
              </a:r>
              <a:endParaRPr lang="en-US" sz="1200" b="1" kern="0" dirty="0">
                <a:solidFill>
                  <a:schemeClr val="accent5">
                    <a:lumMod val="7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Candara" panose="020E0502030303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44" name="Rectangle 3">
              <a:extLst>
                <a:ext uri="{FF2B5EF4-FFF2-40B4-BE49-F238E27FC236}">
                  <a16:creationId xmlns:a16="http://schemas.microsoft.com/office/drawing/2014/main" xmlns="" id="{C7174E42-1980-48D3-9810-344119D58217}"/>
                </a:ext>
              </a:extLst>
            </p:cNvPr>
            <p:cNvSpPr/>
            <p:nvPr/>
          </p:nvSpPr>
          <p:spPr>
            <a:xfrm>
              <a:off x="216693" y="960858"/>
              <a:ext cx="453798" cy="333139"/>
            </a:xfrm>
            <a:custGeom>
              <a:avLst/>
              <a:gdLst>
                <a:gd name="connsiteX0" fmla="*/ 0 w 454367"/>
                <a:gd name="connsiteY0" fmla="*/ 0 h 385914"/>
                <a:gd name="connsiteX1" fmla="*/ 454367 w 454367"/>
                <a:gd name="connsiteY1" fmla="*/ 0 h 385914"/>
                <a:gd name="connsiteX2" fmla="*/ 454367 w 454367"/>
                <a:gd name="connsiteY2" fmla="*/ 385914 h 385914"/>
                <a:gd name="connsiteX3" fmla="*/ 0 w 454367"/>
                <a:gd name="connsiteY3" fmla="*/ 385914 h 385914"/>
                <a:gd name="connsiteX4" fmla="*/ 0 w 454367"/>
                <a:gd name="connsiteY4" fmla="*/ 0 h 385914"/>
                <a:gd name="connsiteX0" fmla="*/ 0 w 672481"/>
                <a:gd name="connsiteY0" fmla="*/ 0 h 385914"/>
                <a:gd name="connsiteX1" fmla="*/ 672481 w 672481"/>
                <a:gd name="connsiteY1" fmla="*/ 4194 h 385914"/>
                <a:gd name="connsiteX2" fmla="*/ 454367 w 672481"/>
                <a:gd name="connsiteY2" fmla="*/ 385914 h 385914"/>
                <a:gd name="connsiteX3" fmla="*/ 0 w 672481"/>
                <a:gd name="connsiteY3" fmla="*/ 385914 h 385914"/>
                <a:gd name="connsiteX4" fmla="*/ 0 w 672481"/>
                <a:gd name="connsiteY4" fmla="*/ 0 h 385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481" h="385914">
                  <a:moveTo>
                    <a:pt x="0" y="0"/>
                  </a:moveTo>
                  <a:lnTo>
                    <a:pt x="672481" y="4194"/>
                  </a:lnTo>
                  <a:lnTo>
                    <a:pt x="454367" y="385914"/>
                  </a:lnTo>
                  <a:lnTo>
                    <a:pt x="0" y="385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B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68566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TW" altLang="en-US" sz="1050" b="1" kern="0" dirty="0">
                  <a:solidFill>
                    <a:srgbClr val="FFFFFF"/>
                  </a:solidFill>
                  <a:latin typeface="Candara" panose="020E0502030303020204" pitchFamily="34" charset="0"/>
                  <a:ea typeface="微軟正黑體" panose="020B0604030504040204" pitchFamily="34" charset="-120"/>
                </a:rPr>
                <a:t>  </a:t>
              </a:r>
              <a:endParaRPr kumimoji="0" lang="en-US" sz="1050" b="1" kern="0" dirty="0">
                <a:solidFill>
                  <a:srgbClr val="FFFFFF"/>
                </a:solidFill>
                <a:latin typeface="Candara" panose="020E0502030303020204" pitchFamily="34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xmlns="" id="{19E5FF41-C7F2-4235-BE02-50D3016FCFC2}"/>
                </a:ext>
              </a:extLst>
            </p:cNvPr>
            <p:cNvCxnSpPr>
              <a:cxnSpLocks/>
            </p:cNvCxnSpPr>
            <p:nvPr/>
          </p:nvCxnSpPr>
          <p:spPr>
            <a:xfrm>
              <a:off x="262796" y="960858"/>
              <a:ext cx="0" cy="333139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</p:grpSp>
      <p:grpSp>
        <p:nvGrpSpPr>
          <p:cNvPr id="39" name="Group 2">
            <a:extLst>
              <a:ext uri="{FF2B5EF4-FFF2-40B4-BE49-F238E27FC236}">
                <a16:creationId xmlns:a16="http://schemas.microsoft.com/office/drawing/2014/main" xmlns="" id="{CA127389-BE0F-432E-B565-230D26B9776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11037" y="517997"/>
            <a:ext cx="907597" cy="1290508"/>
            <a:chOff x="1059008" y="1758749"/>
            <a:chExt cx="2817314" cy="414000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xmlns="" id="{67190B2B-BABB-4F5C-8166-7D944D53D4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81177" y="5595552"/>
              <a:ext cx="750754" cy="160329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760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12D49FEE-BB1B-4665-8EBD-A920FEA0C294}"/>
                </a:ext>
              </a:extLst>
            </p:cNvPr>
            <p:cNvSpPr/>
            <p:nvPr/>
          </p:nvSpPr>
          <p:spPr>
            <a:xfrm flipH="1">
              <a:off x="1884362" y="5227269"/>
              <a:ext cx="1142798" cy="333359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9C1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prstClr val="white"/>
                </a:solidFill>
                <a:latin typeface="Calibri"/>
                <a:ea typeface="微軟正黑體"/>
              </a:endParaRPr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xmlns="" id="{3876E17D-34F1-492D-BED5-B84BAEC22703}"/>
                </a:ext>
              </a:extLst>
            </p:cNvPr>
            <p:cNvSpPr/>
            <p:nvPr/>
          </p:nvSpPr>
          <p:spPr>
            <a:xfrm flipH="1">
              <a:off x="2201806" y="5789217"/>
              <a:ext cx="509497" cy="109532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B2C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prstClr val="white"/>
                </a:solidFill>
                <a:latin typeface="Calibri"/>
                <a:ea typeface="微軟正黑體"/>
              </a:endParaRPr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xmlns="" id="{422C2221-40F5-4085-92E2-7EEE53219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3702" y="4584362"/>
              <a:ext cx="149199" cy="441304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xmlns="" id="{37212030-9C1E-453D-8B22-8320174B7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6557" y="4504991"/>
              <a:ext cx="117454" cy="136518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xmlns="" id="{3B0E95F9-8AF5-4A63-9A2D-89FF2126D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3859" y="4554202"/>
              <a:ext cx="126978" cy="123819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xmlns="" id="{06F474ED-AB21-4885-80CE-229CE9D2F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4336" y="5008205"/>
              <a:ext cx="38093" cy="65084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xmlns="" id="{E932A179-98B3-43FA-8AF1-A98F09CD9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250" y="4582776"/>
              <a:ext cx="147611" cy="441304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xmlns="" id="{AE1234A4-04FE-4F45-BE30-3D31E77C9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0518" y="4501816"/>
              <a:ext cx="117454" cy="13493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xmlns="" id="{ACCED268-89B1-4B13-AAF0-2EC36BBBE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820" y="4554202"/>
              <a:ext cx="128564" cy="122231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xmlns="" id="{CA2F428D-98E3-4C04-B52D-D5607A8C0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297" y="5005030"/>
              <a:ext cx="39680" cy="63497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xmlns="" id="{9FECCB8E-E0B8-4318-8FA9-A20C2005E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163" y="4585950"/>
              <a:ext cx="33332" cy="223826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grpSp>
          <p:nvGrpSpPr>
            <p:cNvPr id="68" name="Group 22">
              <a:extLst>
                <a:ext uri="{FF2B5EF4-FFF2-40B4-BE49-F238E27FC236}">
                  <a16:creationId xmlns:a16="http://schemas.microsoft.com/office/drawing/2014/main" xmlns="" id="{8F78AC2E-1413-4E18-A4CC-45503E92CD5F}"/>
                </a:ext>
              </a:extLst>
            </p:cNvPr>
            <p:cNvGrpSpPr/>
            <p:nvPr/>
          </p:nvGrpSpPr>
          <p:grpSpPr>
            <a:xfrm>
              <a:off x="1617144" y="4516119"/>
              <a:ext cx="686012" cy="520837"/>
              <a:chOff x="7170738" y="4168775"/>
              <a:chExt cx="817563" cy="620713"/>
            </a:xfrm>
            <a:solidFill>
              <a:srgbClr val="9BBB59"/>
            </a:solidFill>
          </p:grpSpPr>
          <p:sp>
            <p:nvSpPr>
              <p:cNvPr id="163" name="Freeform 14">
                <a:extLst>
                  <a:ext uri="{FF2B5EF4-FFF2-40B4-BE49-F238E27FC236}">
                    <a16:creationId xmlns:a16="http://schemas.microsoft.com/office/drawing/2014/main" xmlns="" id="{1C9F739C-3725-4BAC-AF63-6F032DAD3A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51435" tIns="25718" rIns="51435" bIns="25718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id-ID" sz="1013" kern="0">
                  <a:solidFill>
                    <a:srgbClr val="95A5A6"/>
                  </a:solidFill>
                  <a:latin typeface="Calibri"/>
                  <a:ea typeface="Arial Unicode MS" pitchFamily="34" charset="-120"/>
                </a:endParaRPr>
              </a:p>
            </p:txBody>
          </p:sp>
          <p:sp>
            <p:nvSpPr>
              <p:cNvPr id="164" name="Rectangle 15">
                <a:extLst>
                  <a:ext uri="{FF2B5EF4-FFF2-40B4-BE49-F238E27FC236}">
                    <a16:creationId xmlns:a16="http://schemas.microsoft.com/office/drawing/2014/main" xmlns="" id="{AD6EBBBF-80E3-4C1B-96DF-DAAA7BDD3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51435" tIns="25718" rIns="51435" bIns="25718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id-ID" sz="1013" kern="0">
                  <a:solidFill>
                    <a:srgbClr val="95A5A6"/>
                  </a:solidFill>
                  <a:latin typeface="Calibri"/>
                  <a:ea typeface="Arial Unicode MS" pitchFamily="34" charset="-120"/>
                </a:endParaRPr>
              </a:p>
            </p:txBody>
          </p:sp>
          <p:sp>
            <p:nvSpPr>
              <p:cNvPr id="165" name="Oval 16">
                <a:extLst>
                  <a:ext uri="{FF2B5EF4-FFF2-40B4-BE49-F238E27FC236}">
                    <a16:creationId xmlns:a16="http://schemas.microsoft.com/office/drawing/2014/main" xmlns="" id="{E855644A-9D3A-496A-ADBA-D43312F9D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51435" tIns="25718" rIns="51435" bIns="25718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id-ID" sz="1013" kern="0">
                  <a:solidFill>
                    <a:srgbClr val="95A5A6"/>
                  </a:solidFill>
                  <a:latin typeface="Calibri"/>
                  <a:ea typeface="Arial Unicode MS" pitchFamily="34" charset="-120"/>
                </a:endParaRPr>
              </a:p>
            </p:txBody>
          </p:sp>
          <p:sp>
            <p:nvSpPr>
              <p:cNvPr id="166" name="Freeform 17">
                <a:extLst>
                  <a:ext uri="{FF2B5EF4-FFF2-40B4-BE49-F238E27FC236}">
                    <a16:creationId xmlns:a16="http://schemas.microsoft.com/office/drawing/2014/main" xmlns="" id="{8457D16C-7EA5-40D3-8E5B-D93ECE750E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51435" tIns="25718" rIns="51435" bIns="25718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id-ID" sz="1013" kern="0">
                  <a:solidFill>
                    <a:srgbClr val="95A5A6"/>
                  </a:solidFill>
                  <a:latin typeface="Calibri"/>
                  <a:ea typeface="Arial Unicode MS" pitchFamily="34" charset="-120"/>
                </a:endParaRPr>
              </a:p>
            </p:txBody>
          </p:sp>
          <p:sp>
            <p:nvSpPr>
              <p:cNvPr id="167" name="Freeform 18">
                <a:extLst>
                  <a:ext uri="{FF2B5EF4-FFF2-40B4-BE49-F238E27FC236}">
                    <a16:creationId xmlns:a16="http://schemas.microsoft.com/office/drawing/2014/main" xmlns="" id="{2FAA7934-7356-4C4C-BA11-43B4FDEB1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51435" tIns="25718" rIns="51435" bIns="25718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id-ID" sz="1013" kern="0">
                  <a:solidFill>
                    <a:srgbClr val="95A5A6"/>
                  </a:solidFill>
                  <a:latin typeface="Calibri"/>
                  <a:ea typeface="Arial Unicode MS" pitchFamily="34" charset="-120"/>
                </a:endParaRPr>
              </a:p>
            </p:txBody>
          </p:sp>
          <p:sp>
            <p:nvSpPr>
              <p:cNvPr id="168" name="Freeform 19">
                <a:extLst>
                  <a:ext uri="{FF2B5EF4-FFF2-40B4-BE49-F238E27FC236}">
                    <a16:creationId xmlns:a16="http://schemas.microsoft.com/office/drawing/2014/main" xmlns="" id="{B1E37964-5C76-435C-A5F3-8DF64B156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51435" tIns="25718" rIns="51435" bIns="25718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id-ID" sz="1013" kern="0">
                  <a:solidFill>
                    <a:srgbClr val="95A5A6"/>
                  </a:solidFill>
                  <a:latin typeface="Calibri"/>
                  <a:ea typeface="Arial Unicode MS" pitchFamily="34" charset="-120"/>
                </a:endParaRPr>
              </a:p>
            </p:txBody>
          </p:sp>
        </p:grp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xmlns="" id="{7BC2B11E-F79F-44B6-BA6B-789081FF47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9008" y="2704853"/>
              <a:ext cx="401566" cy="422255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70" name="Oval 21">
              <a:extLst>
                <a:ext uri="{FF2B5EF4-FFF2-40B4-BE49-F238E27FC236}">
                  <a16:creationId xmlns:a16="http://schemas.microsoft.com/office/drawing/2014/main" xmlns="" id="{8D16A816-E99C-41B2-982B-B064193AB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7606" y="2606433"/>
              <a:ext cx="119041" cy="117469"/>
            </a:xfrm>
            <a:prstGeom prst="ellipse">
              <a:avLst/>
            </a:prstGeom>
            <a:solidFill>
              <a:srgbClr val="2980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zh-CN" sz="975" kern="0">
                <a:solidFill>
                  <a:srgbClr val="95A5A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xmlns="" id="{9C2D49A5-74B9-4F88-9FE5-C7A13DFAE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0460" y="2693742"/>
              <a:ext cx="187292" cy="388918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xmlns="" id="{5F09491C-A9C2-47CD-A745-446E9BE61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977" y="2693742"/>
              <a:ext cx="199990" cy="384156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xmlns="" id="{ED20C11C-A00F-4F59-A6E2-D22B00896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1571" y="2563573"/>
              <a:ext cx="20633" cy="66672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xmlns="" id="{E020EB11-E0AD-4E05-80D5-787D7B4485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7652" y="2276249"/>
              <a:ext cx="188880" cy="512738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xmlns="" id="{8A65F79A-6A51-4049-A1D2-452D6FE03D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4169" y="2438166"/>
              <a:ext cx="514259" cy="187316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87" name="Freeform 27">
              <a:extLst>
                <a:ext uri="{FF2B5EF4-FFF2-40B4-BE49-F238E27FC236}">
                  <a16:creationId xmlns:a16="http://schemas.microsoft.com/office/drawing/2014/main" xmlns="" id="{26AE0205-0FC7-4AA9-B642-5BDBD2554A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3849" y="2322285"/>
              <a:ext cx="434898" cy="417492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xmlns="" id="{7CF2B034-F429-49B5-8D93-81059E7A31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3849" y="2322285"/>
              <a:ext cx="434898" cy="417492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89" name="Oval 29">
              <a:extLst>
                <a:ext uri="{FF2B5EF4-FFF2-40B4-BE49-F238E27FC236}">
                  <a16:creationId xmlns:a16="http://schemas.microsoft.com/office/drawing/2014/main" xmlns="" id="{37225400-0AA6-44E7-8C02-64A45C412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205" y="2492139"/>
              <a:ext cx="79361" cy="79371"/>
            </a:xfrm>
            <a:prstGeom prst="ellipse">
              <a:avLst/>
            </a:prstGeom>
            <a:solidFill>
              <a:srgbClr val="2980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zh-CN" sz="975" kern="0">
                <a:solidFill>
                  <a:srgbClr val="95A5A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xmlns="" id="{BB4900BE-B298-4FA8-8A39-F2214D4C4E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6348" y="2131794"/>
              <a:ext cx="215862" cy="409555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91" name="Rectangle 31">
              <a:extLst>
                <a:ext uri="{FF2B5EF4-FFF2-40B4-BE49-F238E27FC236}">
                  <a16:creationId xmlns:a16="http://schemas.microsoft.com/office/drawing/2014/main" xmlns="" id="{7005FF1C-91D8-4D89-9CFD-188A26FE1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417" y="2130206"/>
              <a:ext cx="55552" cy="398444"/>
            </a:xfrm>
            <a:prstGeom prst="rect">
              <a:avLst/>
            </a:prstGeom>
            <a:solidFill>
              <a:srgbClr val="2980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zh-CN" sz="975" kern="0">
                <a:solidFill>
                  <a:srgbClr val="95A5A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xmlns="" id="{9BF5EB2B-D130-4245-9779-864C52C700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00255" y="4136709"/>
              <a:ext cx="471404" cy="344471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grpSp>
          <p:nvGrpSpPr>
            <p:cNvPr id="93" name="Group 36">
              <a:extLst>
                <a:ext uri="{FF2B5EF4-FFF2-40B4-BE49-F238E27FC236}">
                  <a16:creationId xmlns:a16="http://schemas.microsoft.com/office/drawing/2014/main" xmlns="" id="{6257564D-C990-4233-AC20-E4D9290AF7B7}"/>
                </a:ext>
              </a:extLst>
            </p:cNvPr>
            <p:cNvGrpSpPr/>
            <p:nvPr/>
          </p:nvGrpSpPr>
          <p:grpSpPr>
            <a:xfrm>
              <a:off x="2825325" y="4481485"/>
              <a:ext cx="426261" cy="548810"/>
              <a:chOff x="8610600" y="4127500"/>
              <a:chExt cx="508001" cy="654050"/>
            </a:xfrm>
            <a:solidFill>
              <a:srgbClr val="9BBB59"/>
            </a:solidFill>
          </p:grpSpPr>
          <p:sp>
            <p:nvSpPr>
              <p:cNvPr id="155" name="Freeform 33">
                <a:extLst>
                  <a:ext uri="{FF2B5EF4-FFF2-40B4-BE49-F238E27FC236}">
                    <a16:creationId xmlns:a16="http://schemas.microsoft.com/office/drawing/2014/main" xmlns="" id="{D2BBD1B6-6244-479D-9C7C-88543BDF6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51435" tIns="25718" rIns="51435" bIns="25718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id-ID" sz="1013" kern="0">
                  <a:solidFill>
                    <a:srgbClr val="95A5A6"/>
                  </a:solidFill>
                  <a:latin typeface="Calibri"/>
                  <a:ea typeface="Arial Unicode MS" pitchFamily="34" charset="-120"/>
                </a:endParaRPr>
              </a:p>
            </p:txBody>
          </p:sp>
          <p:sp>
            <p:nvSpPr>
              <p:cNvPr id="156" name="Freeform 34">
                <a:extLst>
                  <a:ext uri="{FF2B5EF4-FFF2-40B4-BE49-F238E27FC236}">
                    <a16:creationId xmlns:a16="http://schemas.microsoft.com/office/drawing/2014/main" xmlns="" id="{25EBF37D-0990-4775-8B95-EAA92ABC2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51435" tIns="25718" rIns="51435" bIns="25718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id-ID" sz="1013" kern="0">
                  <a:solidFill>
                    <a:srgbClr val="95A5A6"/>
                  </a:solidFill>
                  <a:latin typeface="Calibri"/>
                  <a:ea typeface="Arial Unicode MS" pitchFamily="34" charset="-120"/>
                </a:endParaRPr>
              </a:p>
            </p:txBody>
          </p:sp>
          <p:sp>
            <p:nvSpPr>
              <p:cNvPr id="157" name="Freeform 35">
                <a:extLst>
                  <a:ext uri="{FF2B5EF4-FFF2-40B4-BE49-F238E27FC236}">
                    <a16:creationId xmlns:a16="http://schemas.microsoft.com/office/drawing/2014/main" xmlns="" id="{3D3CDC46-138B-4754-9390-CF3ED050D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51435" tIns="25718" rIns="51435" bIns="25718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id-ID" sz="1013" kern="0">
                  <a:solidFill>
                    <a:srgbClr val="95A5A6"/>
                  </a:solidFill>
                  <a:latin typeface="Calibri"/>
                  <a:ea typeface="Arial Unicode MS" pitchFamily="34" charset="-120"/>
                </a:endParaRPr>
              </a:p>
            </p:txBody>
          </p:sp>
          <p:sp>
            <p:nvSpPr>
              <p:cNvPr id="158" name="Freeform 36">
                <a:extLst>
                  <a:ext uri="{FF2B5EF4-FFF2-40B4-BE49-F238E27FC236}">
                    <a16:creationId xmlns:a16="http://schemas.microsoft.com/office/drawing/2014/main" xmlns="" id="{ECC1491A-51D7-481A-849E-FF4282AD7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51435" tIns="25718" rIns="51435" bIns="25718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id-ID" sz="1013" kern="0">
                  <a:solidFill>
                    <a:srgbClr val="95A5A6"/>
                  </a:solidFill>
                  <a:latin typeface="Calibri"/>
                  <a:ea typeface="Arial Unicode MS" pitchFamily="34" charset="-120"/>
                </a:endParaRPr>
              </a:p>
            </p:txBody>
          </p:sp>
          <p:sp>
            <p:nvSpPr>
              <p:cNvPr id="159" name="Freeform 37">
                <a:extLst>
                  <a:ext uri="{FF2B5EF4-FFF2-40B4-BE49-F238E27FC236}">
                    <a16:creationId xmlns:a16="http://schemas.microsoft.com/office/drawing/2014/main" xmlns="" id="{33B3D7BB-5525-44CC-8DCC-FAB90D2C81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51435" tIns="25718" rIns="51435" bIns="25718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id-ID" sz="1013" kern="0">
                  <a:solidFill>
                    <a:srgbClr val="95A5A6"/>
                  </a:solidFill>
                  <a:latin typeface="Calibri"/>
                  <a:ea typeface="Arial Unicode MS" pitchFamily="34" charset="-120"/>
                </a:endParaRPr>
              </a:p>
            </p:txBody>
          </p:sp>
          <p:sp>
            <p:nvSpPr>
              <p:cNvPr id="160" name="Freeform 38">
                <a:extLst>
                  <a:ext uri="{FF2B5EF4-FFF2-40B4-BE49-F238E27FC236}">
                    <a16:creationId xmlns:a16="http://schemas.microsoft.com/office/drawing/2014/main" xmlns="" id="{E3BEE1B9-234C-4C59-80B2-D948A05C4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51435" tIns="25718" rIns="51435" bIns="25718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id-ID" sz="1013" kern="0">
                  <a:solidFill>
                    <a:srgbClr val="95A5A6"/>
                  </a:solidFill>
                  <a:latin typeface="Calibri"/>
                  <a:ea typeface="Arial Unicode MS" pitchFamily="34" charset="-120"/>
                </a:endParaRPr>
              </a:p>
            </p:txBody>
          </p:sp>
          <p:sp>
            <p:nvSpPr>
              <p:cNvPr id="161" name="Freeform 39">
                <a:extLst>
                  <a:ext uri="{FF2B5EF4-FFF2-40B4-BE49-F238E27FC236}">
                    <a16:creationId xmlns:a16="http://schemas.microsoft.com/office/drawing/2014/main" xmlns="" id="{35CEF42C-DB9C-4A1C-8D8C-CBF47ACDB4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51435" tIns="25718" rIns="51435" bIns="25718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id-ID" sz="1013" kern="0">
                  <a:solidFill>
                    <a:srgbClr val="95A5A6"/>
                  </a:solidFill>
                  <a:latin typeface="Calibri"/>
                  <a:ea typeface="Arial Unicode MS" pitchFamily="34" charset="-120"/>
                </a:endParaRPr>
              </a:p>
            </p:txBody>
          </p:sp>
          <p:sp>
            <p:nvSpPr>
              <p:cNvPr id="162" name="Freeform 40">
                <a:extLst>
                  <a:ext uri="{FF2B5EF4-FFF2-40B4-BE49-F238E27FC236}">
                    <a16:creationId xmlns:a16="http://schemas.microsoft.com/office/drawing/2014/main" xmlns="" id="{F0196608-5AB7-49C0-9B83-22E6279051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51435" tIns="25718" rIns="51435" bIns="25718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id-ID" sz="1013" kern="0">
                  <a:solidFill>
                    <a:srgbClr val="95A5A6"/>
                  </a:solidFill>
                  <a:latin typeface="Calibri"/>
                  <a:ea typeface="Arial Unicode MS" pitchFamily="34" charset="-120"/>
                </a:endParaRPr>
              </a:p>
            </p:txBody>
          </p:sp>
        </p:grpSp>
        <p:sp>
          <p:nvSpPr>
            <p:cNvPr id="94" name="Freeform 41">
              <a:extLst>
                <a:ext uri="{FF2B5EF4-FFF2-40B4-BE49-F238E27FC236}">
                  <a16:creationId xmlns:a16="http://schemas.microsoft.com/office/drawing/2014/main" xmlns="" id="{51675409-3548-4FDB-9F69-9A8266587F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7945" y="3927169"/>
              <a:ext cx="360299" cy="328597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95" name="Freeform 42">
              <a:extLst>
                <a:ext uri="{FF2B5EF4-FFF2-40B4-BE49-F238E27FC236}">
                  <a16:creationId xmlns:a16="http://schemas.microsoft.com/office/drawing/2014/main" xmlns="" id="{A6A3C004-8561-4467-B018-7763C9827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592" y="4230368"/>
              <a:ext cx="77773" cy="165092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98" name="Freeform 43">
              <a:extLst>
                <a:ext uri="{FF2B5EF4-FFF2-40B4-BE49-F238E27FC236}">
                  <a16:creationId xmlns:a16="http://schemas.microsoft.com/office/drawing/2014/main" xmlns="" id="{2ECC3384-8FDB-4D57-A992-2207EECCC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9848" y="4279577"/>
              <a:ext cx="109518" cy="225414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99" name="Freeform 44">
              <a:extLst>
                <a:ext uri="{FF2B5EF4-FFF2-40B4-BE49-F238E27FC236}">
                  <a16:creationId xmlns:a16="http://schemas.microsoft.com/office/drawing/2014/main" xmlns="" id="{0D643CB0-58FD-4D31-B188-A3B0ED6D2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1486" y="1758749"/>
              <a:ext cx="439660" cy="401619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100" name="Freeform 45">
              <a:extLst>
                <a:ext uri="{FF2B5EF4-FFF2-40B4-BE49-F238E27FC236}">
                  <a16:creationId xmlns:a16="http://schemas.microsoft.com/office/drawing/2014/main" xmlns="" id="{AC6B593A-2145-491F-BFB9-78DFC55F96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1334" y="3990666"/>
              <a:ext cx="534893" cy="444479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101" name="Freeform 46">
              <a:extLst>
                <a:ext uri="{FF2B5EF4-FFF2-40B4-BE49-F238E27FC236}">
                  <a16:creationId xmlns:a16="http://schemas.microsoft.com/office/drawing/2014/main" xmlns="" id="{733E8F4C-0239-4BD0-88DC-9112BCC4EE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58904" y="3108059"/>
              <a:ext cx="687266" cy="801649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16A085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102" name="Freeform 47">
              <a:extLst>
                <a:ext uri="{FF2B5EF4-FFF2-40B4-BE49-F238E27FC236}">
                  <a16:creationId xmlns:a16="http://schemas.microsoft.com/office/drawing/2014/main" xmlns="" id="{0562894C-C0D0-4F1F-B38A-260CDBEA1C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9512" y="3342997"/>
              <a:ext cx="296810" cy="582585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16A085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103" name="Freeform 48">
              <a:extLst>
                <a:ext uri="{FF2B5EF4-FFF2-40B4-BE49-F238E27FC236}">
                  <a16:creationId xmlns:a16="http://schemas.microsoft.com/office/drawing/2014/main" xmlns="" id="{136C7C42-690B-4870-A180-8CB27623ED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3058" y="3417607"/>
              <a:ext cx="485689" cy="485752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16A085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104" name="Freeform 49">
              <a:extLst>
                <a:ext uri="{FF2B5EF4-FFF2-40B4-BE49-F238E27FC236}">
                  <a16:creationId xmlns:a16="http://schemas.microsoft.com/office/drawing/2014/main" xmlns="" id="{2EFFD513-8777-4F1B-A221-1BFA78912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942" y="3571586"/>
              <a:ext cx="242845" cy="128582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16A085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grpSp>
          <p:nvGrpSpPr>
            <p:cNvPr id="105" name="Group 46">
              <a:extLst>
                <a:ext uri="{FF2B5EF4-FFF2-40B4-BE49-F238E27FC236}">
                  <a16:creationId xmlns:a16="http://schemas.microsoft.com/office/drawing/2014/main" xmlns="" id="{8E9F476F-1CCA-447F-94F0-B812070B419D}"/>
                </a:ext>
              </a:extLst>
            </p:cNvPr>
            <p:cNvGrpSpPr/>
            <p:nvPr/>
          </p:nvGrpSpPr>
          <p:grpSpPr>
            <a:xfrm>
              <a:off x="2737408" y="4043240"/>
              <a:ext cx="380970" cy="362323"/>
              <a:chOff x="8505825" y="3605213"/>
              <a:chExt cx="454025" cy="431802"/>
            </a:xfrm>
            <a:solidFill>
              <a:srgbClr val="9BBB59"/>
            </a:solidFill>
          </p:grpSpPr>
          <p:sp>
            <p:nvSpPr>
              <p:cNvPr id="153" name="Freeform 50">
                <a:extLst>
                  <a:ext uri="{FF2B5EF4-FFF2-40B4-BE49-F238E27FC236}">
                    <a16:creationId xmlns:a16="http://schemas.microsoft.com/office/drawing/2014/main" xmlns="" id="{D7EBB741-FC05-4E36-BECA-873D57D9F67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05825" y="3694115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51435" tIns="25718" rIns="51435" bIns="25718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id-ID" sz="1013" kern="0">
                  <a:solidFill>
                    <a:srgbClr val="95A5A6"/>
                  </a:solidFill>
                  <a:latin typeface="Calibri"/>
                  <a:ea typeface="Arial Unicode MS" pitchFamily="34" charset="-120"/>
                </a:endParaRPr>
              </a:p>
            </p:txBody>
          </p:sp>
          <p:sp>
            <p:nvSpPr>
              <p:cNvPr id="154" name="Freeform 51">
                <a:extLst>
                  <a:ext uri="{FF2B5EF4-FFF2-40B4-BE49-F238E27FC236}">
                    <a16:creationId xmlns:a16="http://schemas.microsoft.com/office/drawing/2014/main" xmlns="" id="{607921C1-12FE-4482-87A4-51D2FAF83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51435" tIns="25718" rIns="51435" bIns="25718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id-ID" sz="1013" kern="0">
                  <a:solidFill>
                    <a:srgbClr val="95A5A6"/>
                  </a:solidFill>
                  <a:latin typeface="Calibri"/>
                  <a:ea typeface="Arial Unicode MS" pitchFamily="34" charset="-120"/>
                </a:endParaRPr>
              </a:p>
            </p:txBody>
          </p:sp>
        </p:grpSp>
        <p:sp>
          <p:nvSpPr>
            <p:cNvPr id="106" name="Freeform 52">
              <a:extLst>
                <a:ext uri="{FF2B5EF4-FFF2-40B4-BE49-F238E27FC236}">
                  <a16:creationId xmlns:a16="http://schemas.microsoft.com/office/drawing/2014/main" xmlns="" id="{E19B89A9-D253-466A-B574-F4715C2E7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2156" y="1887331"/>
              <a:ext cx="569812" cy="463528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107" name="Freeform 53">
              <a:extLst>
                <a:ext uri="{FF2B5EF4-FFF2-40B4-BE49-F238E27FC236}">
                  <a16:creationId xmlns:a16="http://schemas.microsoft.com/office/drawing/2014/main" xmlns="" id="{554DA926-2D4D-43DC-AAED-E685E5D46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5467" y="1861932"/>
              <a:ext cx="157134" cy="215890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108" name="Freeform 54">
              <a:extLst>
                <a:ext uri="{FF2B5EF4-FFF2-40B4-BE49-F238E27FC236}">
                  <a16:creationId xmlns:a16="http://schemas.microsoft.com/office/drawing/2014/main" xmlns="" id="{7E62A05E-42C0-4769-94A9-0ACBC4BE1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756" y="2009562"/>
              <a:ext cx="431724" cy="282561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109" name="Freeform 55">
              <a:extLst>
                <a:ext uri="{FF2B5EF4-FFF2-40B4-BE49-F238E27FC236}">
                  <a16:creationId xmlns:a16="http://schemas.microsoft.com/office/drawing/2014/main" xmlns="" id="{B3A73AF9-BEA3-4760-9104-DF6F307521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5980" y="2257200"/>
              <a:ext cx="249194" cy="436542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110" name="Freeform 56">
              <a:extLst>
                <a:ext uri="{FF2B5EF4-FFF2-40B4-BE49-F238E27FC236}">
                  <a16:creationId xmlns:a16="http://schemas.microsoft.com/office/drawing/2014/main" xmlns="" id="{5DBFB789-4955-4FBE-ADC4-621F92FBF8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9008" y="3171556"/>
              <a:ext cx="466643" cy="507975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16A085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111" name="Freeform 57">
              <a:extLst>
                <a:ext uri="{FF2B5EF4-FFF2-40B4-BE49-F238E27FC236}">
                  <a16:creationId xmlns:a16="http://schemas.microsoft.com/office/drawing/2014/main" xmlns="" id="{435C3F5A-E10F-4C8A-B7CB-2F00D8C97D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7966" y="1860344"/>
              <a:ext cx="444421" cy="434954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112" name="Freeform 58">
              <a:extLst>
                <a:ext uri="{FF2B5EF4-FFF2-40B4-BE49-F238E27FC236}">
                  <a16:creationId xmlns:a16="http://schemas.microsoft.com/office/drawing/2014/main" xmlns="" id="{BBF8C07D-CE8F-4074-BDC7-64147ABB45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1381" y="3676356"/>
              <a:ext cx="431724" cy="438129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113" name="Rectangle 59">
              <a:extLst>
                <a:ext uri="{FF2B5EF4-FFF2-40B4-BE49-F238E27FC236}">
                  <a16:creationId xmlns:a16="http://schemas.microsoft.com/office/drawing/2014/main" xmlns="" id="{7632E2AE-3B4B-4BCF-93A2-B5BFBEF38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5897" y="3262039"/>
              <a:ext cx="526957" cy="26986"/>
            </a:xfrm>
            <a:prstGeom prst="rect">
              <a:avLst/>
            </a:prstGeom>
            <a:solidFill>
              <a:srgbClr val="16A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zh-CN" sz="975" kern="0">
                <a:solidFill>
                  <a:srgbClr val="95A5A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4" name="Rectangle 60">
              <a:extLst>
                <a:ext uri="{FF2B5EF4-FFF2-40B4-BE49-F238E27FC236}">
                  <a16:creationId xmlns:a16="http://schemas.microsoft.com/office/drawing/2014/main" xmlns="" id="{AF928E46-EBD9-4322-BCA7-01F6EF034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118" y="3209654"/>
              <a:ext cx="484102" cy="26987"/>
            </a:xfrm>
            <a:prstGeom prst="rect">
              <a:avLst/>
            </a:prstGeom>
            <a:solidFill>
              <a:srgbClr val="16A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zh-CN" sz="975" kern="0">
                <a:solidFill>
                  <a:srgbClr val="95A5A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5" name="Rectangle 61">
              <a:extLst>
                <a:ext uri="{FF2B5EF4-FFF2-40B4-BE49-F238E27FC236}">
                  <a16:creationId xmlns:a16="http://schemas.microsoft.com/office/drawing/2014/main" xmlns="" id="{1607C2B1-5612-46C2-B483-FB4469D53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8584" y="3154095"/>
              <a:ext cx="103170" cy="26986"/>
            </a:xfrm>
            <a:prstGeom prst="rect">
              <a:avLst/>
            </a:prstGeom>
            <a:solidFill>
              <a:srgbClr val="16A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zh-CN" sz="975" kern="0">
                <a:solidFill>
                  <a:srgbClr val="95A5A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6" name="Rectangle 62">
              <a:extLst>
                <a:ext uri="{FF2B5EF4-FFF2-40B4-BE49-F238E27FC236}">
                  <a16:creationId xmlns:a16="http://schemas.microsoft.com/office/drawing/2014/main" xmlns="" id="{57014865-E1A3-4306-8E49-8449224BC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7631" y="2958841"/>
              <a:ext cx="65076" cy="212715"/>
            </a:xfrm>
            <a:prstGeom prst="rect">
              <a:avLst/>
            </a:prstGeom>
            <a:solidFill>
              <a:srgbClr val="16A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zh-CN" sz="975" kern="0">
                <a:solidFill>
                  <a:srgbClr val="95A5A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7" name="Rectangle 63">
              <a:extLst>
                <a:ext uri="{FF2B5EF4-FFF2-40B4-BE49-F238E27FC236}">
                  <a16:creationId xmlns:a16="http://schemas.microsoft.com/office/drawing/2014/main" xmlns="" id="{DA36E842-9ECC-42EB-A3CC-4808D399E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8584" y="2947730"/>
              <a:ext cx="103170" cy="26986"/>
            </a:xfrm>
            <a:prstGeom prst="rect">
              <a:avLst/>
            </a:prstGeom>
            <a:solidFill>
              <a:srgbClr val="16A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zh-CN" sz="975" kern="0">
                <a:solidFill>
                  <a:srgbClr val="95A5A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8" name="Rectangle 64">
              <a:extLst>
                <a:ext uri="{FF2B5EF4-FFF2-40B4-BE49-F238E27FC236}">
                  <a16:creationId xmlns:a16="http://schemas.microsoft.com/office/drawing/2014/main" xmlns="" id="{89D9630D-A6D9-4F99-8F15-C30279B5D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132" y="3154095"/>
              <a:ext cx="99995" cy="26986"/>
            </a:xfrm>
            <a:prstGeom prst="rect">
              <a:avLst/>
            </a:prstGeom>
            <a:solidFill>
              <a:srgbClr val="16A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zh-CN" sz="975" kern="0">
                <a:solidFill>
                  <a:srgbClr val="95A5A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9" name="Rectangle 65">
              <a:extLst>
                <a:ext uri="{FF2B5EF4-FFF2-40B4-BE49-F238E27FC236}">
                  <a16:creationId xmlns:a16="http://schemas.microsoft.com/office/drawing/2014/main" xmlns="" id="{7BCCB57A-BF42-491D-B32A-EFAC73E89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1592" y="2958841"/>
              <a:ext cx="63489" cy="212715"/>
            </a:xfrm>
            <a:prstGeom prst="rect">
              <a:avLst/>
            </a:prstGeom>
            <a:solidFill>
              <a:srgbClr val="16A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zh-CN" sz="975" kern="0">
                <a:solidFill>
                  <a:srgbClr val="95A5A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0" name="Rectangle 66">
              <a:extLst>
                <a:ext uri="{FF2B5EF4-FFF2-40B4-BE49-F238E27FC236}">
                  <a16:creationId xmlns:a16="http://schemas.microsoft.com/office/drawing/2014/main" xmlns="" id="{78D38EAB-5349-40A9-846B-FC6D575F9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132" y="2947730"/>
              <a:ext cx="99995" cy="26986"/>
            </a:xfrm>
            <a:prstGeom prst="rect">
              <a:avLst/>
            </a:prstGeom>
            <a:solidFill>
              <a:srgbClr val="16A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zh-CN" sz="975" kern="0">
                <a:solidFill>
                  <a:srgbClr val="95A5A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1" name="Rectangle 67">
              <a:extLst>
                <a:ext uri="{FF2B5EF4-FFF2-40B4-BE49-F238E27FC236}">
                  <a16:creationId xmlns:a16="http://schemas.microsoft.com/office/drawing/2014/main" xmlns="" id="{19D2FA20-56F4-435E-99CB-6EC01FC03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625" y="3154095"/>
              <a:ext cx="103169" cy="26986"/>
            </a:xfrm>
            <a:prstGeom prst="rect">
              <a:avLst/>
            </a:prstGeom>
            <a:solidFill>
              <a:srgbClr val="16A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zh-CN" sz="975" kern="0">
                <a:solidFill>
                  <a:srgbClr val="95A5A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2" name="Rectangle 68">
              <a:extLst>
                <a:ext uri="{FF2B5EF4-FFF2-40B4-BE49-F238E27FC236}">
                  <a16:creationId xmlns:a16="http://schemas.microsoft.com/office/drawing/2014/main" xmlns="" id="{82766D52-0851-4BB0-922F-2C6EB9F2B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084" y="2958841"/>
              <a:ext cx="66663" cy="212715"/>
            </a:xfrm>
            <a:prstGeom prst="rect">
              <a:avLst/>
            </a:prstGeom>
            <a:solidFill>
              <a:srgbClr val="16A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zh-CN" sz="975" kern="0">
                <a:solidFill>
                  <a:srgbClr val="95A5A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" name="Rectangle 69">
              <a:extLst>
                <a:ext uri="{FF2B5EF4-FFF2-40B4-BE49-F238E27FC236}">
                  <a16:creationId xmlns:a16="http://schemas.microsoft.com/office/drawing/2014/main" xmlns="" id="{BB70D7A8-D287-4B9E-9E5B-BC57A22E6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625" y="2947730"/>
              <a:ext cx="103169" cy="26986"/>
            </a:xfrm>
            <a:prstGeom prst="rect">
              <a:avLst/>
            </a:prstGeom>
            <a:solidFill>
              <a:srgbClr val="16A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zh-CN" sz="975" kern="0">
                <a:solidFill>
                  <a:srgbClr val="95A5A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4" name="Rectangle 70">
              <a:extLst>
                <a:ext uri="{FF2B5EF4-FFF2-40B4-BE49-F238E27FC236}">
                  <a16:creationId xmlns:a16="http://schemas.microsoft.com/office/drawing/2014/main" xmlns="" id="{1D5D76E1-FD53-4659-A365-9236F2B34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118" y="2888994"/>
              <a:ext cx="484102" cy="26987"/>
            </a:xfrm>
            <a:prstGeom prst="rect">
              <a:avLst/>
            </a:prstGeom>
            <a:solidFill>
              <a:srgbClr val="16A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1435" tIns="25718" rIns="51435" bIns="25718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zh-CN" sz="975" kern="0">
                <a:solidFill>
                  <a:srgbClr val="95A5A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5" name="Freeform 71">
              <a:extLst>
                <a:ext uri="{FF2B5EF4-FFF2-40B4-BE49-F238E27FC236}">
                  <a16:creationId xmlns:a16="http://schemas.microsoft.com/office/drawing/2014/main" xmlns="" id="{C3FC39E6-2F07-437B-BDD9-9084889A4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8118" y="2735015"/>
              <a:ext cx="484102" cy="153980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16A085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126" name="Freeform 72">
              <a:extLst>
                <a:ext uri="{FF2B5EF4-FFF2-40B4-BE49-F238E27FC236}">
                  <a16:creationId xmlns:a16="http://schemas.microsoft.com/office/drawing/2014/main" xmlns="" id="{7DB4DA30-DCB8-479F-AABD-DDE3EE026C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8028" y="2874708"/>
              <a:ext cx="671394" cy="438129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6A085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127" name="Freeform 73">
              <a:extLst>
                <a:ext uri="{FF2B5EF4-FFF2-40B4-BE49-F238E27FC236}">
                  <a16:creationId xmlns:a16="http://schemas.microsoft.com/office/drawing/2014/main" xmlns="" id="{181F1529-26BB-492E-8852-02AC6222B2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0491" y="3355697"/>
              <a:ext cx="157135" cy="274625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16A085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128" name="Freeform 74">
              <a:extLst>
                <a:ext uri="{FF2B5EF4-FFF2-40B4-BE49-F238E27FC236}">
                  <a16:creationId xmlns:a16="http://schemas.microsoft.com/office/drawing/2014/main" xmlns="" id="{B24C46E9-1D36-4447-B865-C7485D1241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7547" y="2415942"/>
              <a:ext cx="315856" cy="385744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129" name="Freeform 75">
              <a:extLst>
                <a:ext uri="{FF2B5EF4-FFF2-40B4-BE49-F238E27FC236}">
                  <a16:creationId xmlns:a16="http://schemas.microsoft.com/office/drawing/2014/main" xmlns="" id="{040E5673-913C-4E31-A2AF-9EBE9FDC1F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5451" y="2822323"/>
              <a:ext cx="477754" cy="479402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16A085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130" name="Freeform 76">
              <a:extLst>
                <a:ext uri="{FF2B5EF4-FFF2-40B4-BE49-F238E27FC236}">
                  <a16:creationId xmlns:a16="http://schemas.microsoft.com/office/drawing/2014/main" xmlns="" id="{4763EE9A-D468-4EDF-BC64-E88E0ED57D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17699" y="3439831"/>
              <a:ext cx="539655" cy="409555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16A085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131" name="Freeform 77">
              <a:extLst>
                <a:ext uri="{FF2B5EF4-FFF2-40B4-BE49-F238E27FC236}">
                  <a16:creationId xmlns:a16="http://schemas.microsoft.com/office/drawing/2014/main" xmlns="" id="{1218AD01-D7E1-4D55-BA34-C753248A7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194" y="2839785"/>
              <a:ext cx="179356" cy="134930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16A085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132" name="Freeform 78">
              <a:extLst>
                <a:ext uri="{FF2B5EF4-FFF2-40B4-BE49-F238E27FC236}">
                  <a16:creationId xmlns:a16="http://schemas.microsoft.com/office/drawing/2014/main" xmlns="" id="{9A92D45C-1E48-4288-B37B-EA0B55701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3555" y="2806448"/>
              <a:ext cx="49204" cy="60322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16A085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133" name="Freeform 79">
              <a:extLst>
                <a:ext uri="{FF2B5EF4-FFF2-40B4-BE49-F238E27FC236}">
                  <a16:creationId xmlns:a16="http://schemas.microsoft.com/office/drawing/2014/main" xmlns="" id="{4C86DA9C-9677-4F05-A81F-88BEF3E297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4204" y="3927169"/>
              <a:ext cx="188880" cy="261925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134" name="Freeform 80">
              <a:extLst>
                <a:ext uri="{FF2B5EF4-FFF2-40B4-BE49-F238E27FC236}">
                  <a16:creationId xmlns:a16="http://schemas.microsoft.com/office/drawing/2014/main" xmlns="" id="{32A8DFE8-19E2-486D-B788-9AD60A1E5F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8097" y="2582622"/>
              <a:ext cx="236496" cy="258750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135" name="Freeform 81">
              <a:extLst>
                <a:ext uri="{FF2B5EF4-FFF2-40B4-BE49-F238E27FC236}">
                  <a16:creationId xmlns:a16="http://schemas.microsoft.com/office/drawing/2014/main" xmlns="" id="{183BD2B2-6D3C-4F85-A111-7427B66239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22445" y="2233389"/>
              <a:ext cx="357124" cy="514325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136" name="Freeform 82">
              <a:extLst>
                <a:ext uri="{FF2B5EF4-FFF2-40B4-BE49-F238E27FC236}">
                  <a16:creationId xmlns:a16="http://schemas.microsoft.com/office/drawing/2014/main" xmlns="" id="{88736FA2-1196-41A8-B16C-EBA4B8793D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3880" y="2160368"/>
              <a:ext cx="206339" cy="182553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137" name="Freeform 83">
              <a:extLst>
                <a:ext uri="{FF2B5EF4-FFF2-40B4-BE49-F238E27FC236}">
                  <a16:creationId xmlns:a16="http://schemas.microsoft.com/office/drawing/2014/main" xmlns="" id="{0C4E3926-F851-497D-9CD5-8CCE99E0A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153" y="2268312"/>
              <a:ext cx="90471" cy="57147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138" name="Freeform 84">
              <a:extLst>
                <a:ext uri="{FF2B5EF4-FFF2-40B4-BE49-F238E27FC236}">
                  <a16:creationId xmlns:a16="http://schemas.microsoft.com/office/drawing/2014/main" xmlns="" id="{84C7FD27-5B2C-411E-ABF8-920840F6B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276249"/>
              <a:ext cx="122215" cy="74609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139" name="Freeform 85">
              <a:extLst>
                <a:ext uri="{FF2B5EF4-FFF2-40B4-BE49-F238E27FC236}">
                  <a16:creationId xmlns:a16="http://schemas.microsoft.com/office/drawing/2014/main" xmlns="" id="{A35ED381-E5F7-405C-B8FE-432A243F45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8176" y="3249340"/>
              <a:ext cx="372996" cy="133344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16A085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140" name="Freeform 86">
              <a:extLst>
                <a:ext uri="{FF2B5EF4-FFF2-40B4-BE49-F238E27FC236}">
                  <a16:creationId xmlns:a16="http://schemas.microsoft.com/office/drawing/2014/main" xmlns="" id="{7418387C-353E-4FDB-8591-036C505AB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8888" y="3592223"/>
              <a:ext cx="206339" cy="265099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16A085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141" name="Freeform 87">
              <a:extLst>
                <a:ext uri="{FF2B5EF4-FFF2-40B4-BE49-F238E27FC236}">
                  <a16:creationId xmlns:a16="http://schemas.microsoft.com/office/drawing/2014/main" xmlns="" id="{F0540216-610F-4C8E-AE9C-D72D4219E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756" y="3584286"/>
              <a:ext cx="99994" cy="68260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16A085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142" name="Freeform 88">
              <a:extLst>
                <a:ext uri="{FF2B5EF4-FFF2-40B4-BE49-F238E27FC236}">
                  <a16:creationId xmlns:a16="http://schemas.microsoft.com/office/drawing/2014/main" xmlns="" id="{C65F8A42-DA28-47AE-8AA0-E9CC11AD0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569" y="3638258"/>
              <a:ext cx="136501" cy="190491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16A085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143" name="Freeform 89">
              <a:extLst>
                <a:ext uri="{FF2B5EF4-FFF2-40B4-BE49-F238E27FC236}">
                  <a16:creationId xmlns:a16="http://schemas.microsoft.com/office/drawing/2014/main" xmlns="" id="{91C3C544-238B-4853-A42B-1EBEA52201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77951" y="2554049"/>
              <a:ext cx="187292" cy="136518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144" name="Freeform 90">
              <a:extLst>
                <a:ext uri="{FF2B5EF4-FFF2-40B4-BE49-F238E27FC236}">
                  <a16:creationId xmlns:a16="http://schemas.microsoft.com/office/drawing/2014/main" xmlns="" id="{4FB9813E-4E30-4271-833D-EDDE0C8E4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063" y="3444593"/>
              <a:ext cx="173007" cy="222239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16A085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145" name="Freeform 91">
              <a:extLst>
                <a:ext uri="{FF2B5EF4-FFF2-40B4-BE49-F238E27FC236}">
                  <a16:creationId xmlns:a16="http://schemas.microsoft.com/office/drawing/2014/main" xmlns="" id="{7E5AE360-C41F-4A60-860E-957E80840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2953" y="3435068"/>
              <a:ext cx="85710" cy="58735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16A085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146" name="Freeform 92">
              <a:extLst>
                <a:ext uri="{FF2B5EF4-FFF2-40B4-BE49-F238E27FC236}">
                  <a16:creationId xmlns:a16="http://schemas.microsoft.com/office/drawing/2014/main" xmlns="" id="{C15547B7-B69D-463A-9353-E8E60F095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872" y="3484279"/>
              <a:ext cx="117454" cy="160329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16A085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147" name="Freeform 93">
              <a:extLst>
                <a:ext uri="{FF2B5EF4-FFF2-40B4-BE49-F238E27FC236}">
                  <a16:creationId xmlns:a16="http://schemas.microsoft.com/office/drawing/2014/main" xmlns="" id="{763F59E5-4C6E-41AA-B9DD-E9C2185C8F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5274" y="4828826"/>
              <a:ext cx="184117" cy="20160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148" name="Freeform 94">
              <a:extLst>
                <a:ext uri="{FF2B5EF4-FFF2-40B4-BE49-F238E27FC236}">
                  <a16:creationId xmlns:a16="http://schemas.microsoft.com/office/drawing/2014/main" xmlns="" id="{7621D364-B070-4CBA-8FEE-193C2FB49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3063" y="3503328"/>
              <a:ext cx="53965" cy="50798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16A085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149" name="Freeform 95">
              <a:extLst>
                <a:ext uri="{FF2B5EF4-FFF2-40B4-BE49-F238E27FC236}">
                  <a16:creationId xmlns:a16="http://schemas.microsoft.com/office/drawing/2014/main" xmlns="" id="{A8F05E89-4608-4654-8C3A-BA258F3CF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0366" y="3350935"/>
              <a:ext cx="49203" cy="165092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16A085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150" name="Freeform 96">
              <a:extLst>
                <a:ext uri="{FF2B5EF4-FFF2-40B4-BE49-F238E27FC236}">
                  <a16:creationId xmlns:a16="http://schemas.microsoft.com/office/drawing/2014/main" xmlns="" id="{C1EAE6B3-3A04-493C-B41E-C25289E2E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284" y="3377921"/>
              <a:ext cx="106343" cy="141281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16A085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151" name="Freeform 97">
              <a:extLst>
                <a:ext uri="{FF2B5EF4-FFF2-40B4-BE49-F238E27FC236}">
                  <a16:creationId xmlns:a16="http://schemas.microsoft.com/office/drawing/2014/main" xmlns="" id="{1704576E-3952-4011-8B23-525DB97C7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761" y="3543013"/>
              <a:ext cx="14284" cy="25399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16A085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  <p:sp>
          <p:nvSpPr>
            <p:cNvPr id="152" name="Freeform 98">
              <a:extLst>
                <a:ext uri="{FF2B5EF4-FFF2-40B4-BE49-F238E27FC236}">
                  <a16:creationId xmlns:a16="http://schemas.microsoft.com/office/drawing/2014/main" xmlns="" id="{2A686543-B8A4-4141-891E-78F52CFEFA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4493" y="2193703"/>
              <a:ext cx="184117" cy="198428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lIns="51435" tIns="25718" rIns="51435" bIns="25718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013" kern="0">
                <a:solidFill>
                  <a:srgbClr val="95A5A6"/>
                </a:solidFill>
                <a:latin typeface="Calibri"/>
                <a:ea typeface="Arial Unicode MS" pitchFamily="34" charset="-120"/>
              </a:endParaRPr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6" y="2343947"/>
            <a:ext cx="4833646" cy="160741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067" y="826274"/>
            <a:ext cx="3783128" cy="3595232"/>
          </a:xfrm>
          <a:prstGeom prst="rect">
            <a:avLst/>
          </a:prstGeom>
        </p:spPr>
      </p:pic>
      <p:sp>
        <p:nvSpPr>
          <p:cNvPr id="169" name="文字方塊 168">
            <a:extLst>
              <a:ext uri="{FF2B5EF4-FFF2-40B4-BE49-F238E27FC236}">
                <a16:creationId xmlns:a16="http://schemas.microsoft.com/office/drawing/2014/main" xmlns="" id="{A734C767-7F7B-4C61-9303-1B80721C34BA}"/>
              </a:ext>
            </a:extLst>
          </p:cNvPr>
          <p:cNvSpPr txBox="1"/>
          <p:nvPr/>
        </p:nvSpPr>
        <p:spPr>
          <a:xfrm>
            <a:off x="58056" y="2128503"/>
            <a:ext cx="2058420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j-lt"/>
                <a:ea typeface="微軟正黑體" panose="020B0604030504040204" pitchFamily="34" charset="-120"/>
              </a:rPr>
              <a:t>Array / CF / PEDOT Issue  Database</a:t>
            </a:r>
            <a:endParaRPr lang="zh-TW" altLang="en-US" sz="1000" b="1" dirty="0">
              <a:solidFill>
                <a:schemeClr val="bg1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170" name="文字方塊 169">
            <a:extLst>
              <a:ext uri="{FF2B5EF4-FFF2-40B4-BE49-F238E27FC236}">
                <a16:creationId xmlns:a16="http://schemas.microsoft.com/office/drawing/2014/main" xmlns="" id="{A734C767-7F7B-4C61-9303-1B80721C34BA}"/>
              </a:ext>
            </a:extLst>
          </p:cNvPr>
          <p:cNvSpPr txBox="1"/>
          <p:nvPr/>
        </p:nvSpPr>
        <p:spPr>
          <a:xfrm>
            <a:off x="4971474" y="550947"/>
            <a:ext cx="1348086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j-lt"/>
                <a:ea typeface="微軟正黑體" panose="020B0604030504040204" pitchFamily="34" charset="-120"/>
              </a:rPr>
              <a:t>Cell Issue Database</a:t>
            </a:r>
            <a:endParaRPr lang="zh-TW" altLang="en-US" sz="1000" b="1" dirty="0">
              <a:solidFill>
                <a:schemeClr val="bg1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j-lt"/>
              <a:ea typeface="微軟正黑體" panose="020B06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732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7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1354;#61613;#67458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1354;#61613;#67458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1354;#61613;#67458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1354;#61613;#67458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1354;#61613;#67458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1354;#61613;#67458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37B9E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37B9E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26D2F0-BB61-410C-B707-D138E01E90D3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sharepoint/v3/fields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18881</TotalTime>
  <Words>815</Words>
  <Application>Microsoft Office PowerPoint</Application>
  <PresentationFormat>如螢幕大小 (16:9)</PresentationFormat>
  <Paragraphs>331</Paragraphs>
  <Slides>13</Slides>
  <Notes>3</Notes>
  <HiddenSlides>1</HiddenSlides>
  <MMClips>0</MMClips>
  <ScaleCrop>false</ScaleCrop>
  <HeadingPairs>
    <vt:vector size="6" baseType="variant">
      <vt:variant>
        <vt:lpstr>使用字型</vt:lpstr>
      </vt:variant>
      <vt:variant>
        <vt:i4>18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33" baseType="lpstr">
      <vt:lpstr>Arial Unicode MS</vt:lpstr>
      <vt:lpstr>HY견고딕</vt:lpstr>
      <vt:lpstr>Lato Light</vt:lpstr>
      <vt:lpstr>Microsoft YaHei</vt:lpstr>
      <vt:lpstr>SimSun</vt:lpstr>
      <vt:lpstr>微軟正黑體</vt:lpstr>
      <vt:lpstr>微軟正黑體 Light</vt:lpstr>
      <vt:lpstr>新細明體</vt:lpstr>
      <vt:lpstr>標楷體</vt:lpstr>
      <vt:lpstr>Arial</vt:lpstr>
      <vt:lpstr>Bauhaus 93</vt:lpstr>
      <vt:lpstr>Calibri</vt:lpstr>
      <vt:lpstr>Cambria Math</vt:lpstr>
      <vt:lpstr>Candara</vt:lpstr>
      <vt:lpstr>Gadugi</vt:lpstr>
      <vt:lpstr>Lucida Sans Unicode</vt:lpstr>
      <vt:lpstr>Tahoma</vt:lpstr>
      <vt:lpstr>Wingdings</vt:lpstr>
      <vt:lpstr>Office Theme</vt:lpstr>
      <vt:lpstr>1_Office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kc.hwang 黃崑棋</cp:lastModifiedBy>
  <cp:revision>1729</cp:revision>
  <dcterms:created xsi:type="dcterms:W3CDTF">2010-04-12T23:12:02Z</dcterms:created>
  <dcterms:modified xsi:type="dcterms:W3CDTF">2021-11-29T11:09:22Z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