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0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04869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/>
              <a:t>Oluwamodimu</a:t>
            </a:r>
            <a:r>
              <a:rPr lang="en-US" sz="8000" b="1" dirty="0"/>
              <a:t> </a:t>
            </a:r>
            <a:r>
              <a:rPr lang="en-US" sz="8000" b="1" dirty="0" err="1"/>
              <a:t>Dosu</a:t>
            </a:r>
            <a:r>
              <a:rPr lang="en-US" sz="8000" b="1" dirty="0"/>
              <a:t>-Joseph</a:t>
            </a:r>
          </a:p>
        </p:txBody>
      </p:sp>
      <p:sp>
        <p:nvSpPr>
          <p:cNvPr id="1048692" name="Subtitle 104869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FE/23/69922641 </a:t>
            </a:r>
          </a:p>
          <a:p>
            <a:r>
              <a:rPr lang="en-US" sz="3600" dirty="0"/>
              <a:t>3MTT CAPSTONE PROJECT SLIDE PRESENTATION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ubtitle 10486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ubtitle 10486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ubtitle 10486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ubtitle 10486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ubtitle 10486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ubtitle 10486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ubtitle 10486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ubtitle 10486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ubtitle 10486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ubtitle 10486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ubtitle 104860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ubtitle 10486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On-screen Show (4:3)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Oluwamodimu Dosu-Joseph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Bello shakirah olaoluwa</dc:title>
  <dc:creator>itel A662LM</dc:creator>
  <cp:lastModifiedBy>woleayomi@gmail.com</cp:lastModifiedBy>
  <cp:revision>2</cp:revision>
  <dcterms:created xsi:type="dcterms:W3CDTF">2015-05-12T05:30:45Z</dcterms:created>
  <dcterms:modified xsi:type="dcterms:W3CDTF">2024-11-29T17:02:48Z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2d176c8fbfe448b083fe72c23aa87c16</vt:lpwstr>
  </property>
</Properties>
</file>