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17843f4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17843f4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817843f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817843f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3ae427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23ae427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bf5feb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bbf5feb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bf5feb8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bbf5feb8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bf5feb8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bbf5feb8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3ae427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3ae427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17843f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17843f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17843f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817843f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817843f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817843f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17843f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817843f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800"/>
              <a:t>Presentación ET</a:t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800"/>
              <a:t>Caso Monopoly / Dormammu</a:t>
            </a:r>
            <a:endParaRPr b="1" sz="3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4300" y="3927775"/>
            <a:ext cx="80898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1"/>
              <a:buNone/>
            </a:pPr>
            <a:r>
              <a:rPr lang="es" sz="1348"/>
              <a:t>Fecha: 18/12/2023</a:t>
            </a:r>
            <a:endParaRPr sz="1348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1"/>
              <a:buNone/>
            </a:pPr>
            <a:r>
              <a:rPr lang="es" sz="1348"/>
              <a:t>Docente: Carlos Eduardo Correa Sanhueza</a:t>
            </a:r>
            <a:endParaRPr sz="1348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1"/>
              <a:buNone/>
            </a:pPr>
            <a:r>
              <a:rPr lang="es" sz="1348"/>
              <a:t>Alumnos: Diego Muñoz, Marco Maulen</a:t>
            </a:r>
            <a:endParaRPr sz="1348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1"/>
              <a:buNone/>
            </a:pPr>
            <a:r>
              <a:rPr lang="es" sz="1348"/>
              <a:t>Sección</a:t>
            </a:r>
            <a:r>
              <a:rPr lang="es" sz="1348"/>
              <a:t>: 003V</a:t>
            </a:r>
            <a:endParaRPr sz="1348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No supervisados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400"/>
            <a:ext cx="4826750" cy="29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035" y="1213400"/>
            <a:ext cx="1989430" cy="28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389" y="1213400"/>
            <a:ext cx="2428611" cy="26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elbow o silhouette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506" l="0" r="0" t="0"/>
          <a:stretch/>
        </p:blipFill>
        <p:spPr>
          <a:xfrm>
            <a:off x="343200" y="1258950"/>
            <a:ext cx="4034675" cy="31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25" y="1258950"/>
            <a:ext cx="4034674" cy="328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598100" y="2156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6200"/>
              <a:t>Muchas gracias!</a:t>
            </a:r>
            <a:endParaRPr b="1" sz="62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, metodología y markdowns.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1128238"/>
            <a:ext cx="48006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900" y="1819725"/>
            <a:ext cx="3886199" cy="30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50" y="1819725"/>
            <a:ext cx="4325906" cy="30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modelo de regresión</a:t>
            </a:r>
            <a:r>
              <a:rPr lang="es"/>
              <a:t>: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800"/>
            <a:ext cx="4387928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350" y="3563825"/>
            <a:ext cx="5674600" cy="1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Tratamiento missing values y valores </a:t>
            </a:r>
            <a:r>
              <a:rPr lang="es"/>
              <a:t>atípicos</a:t>
            </a:r>
            <a:r>
              <a:rPr lang="es"/>
              <a:t>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48006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37125"/>
            <a:ext cx="4433414" cy="17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0" r="0" t="37433"/>
          <a:stretch/>
        </p:blipFill>
        <p:spPr>
          <a:xfrm>
            <a:off x="3166300" y="2212976"/>
            <a:ext cx="5708900" cy="13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Targets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0" y="157625"/>
            <a:ext cx="2206449" cy="5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13" y="1193100"/>
            <a:ext cx="6326575" cy="136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8713" y="2765422"/>
            <a:ext cx="6314022" cy="177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Transformación de datos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2658525"/>
            <a:ext cx="76104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438" y="1445150"/>
            <a:ext cx="51339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Clasificación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00" y="941475"/>
            <a:ext cx="3695867" cy="208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84" y="941475"/>
            <a:ext cx="3571416" cy="208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617" y="3062079"/>
            <a:ext cx="3683031" cy="208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6">
            <a:alphaModFix/>
          </a:blip>
          <a:srcRect b="5864" l="0" r="0" t="0"/>
          <a:stretch/>
        </p:blipFill>
        <p:spPr>
          <a:xfrm>
            <a:off x="4530175" y="3062075"/>
            <a:ext cx="3663322" cy="20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r>
              <a:rPr lang="es"/>
              <a:t> de modelos de clasificación.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25" y="1320000"/>
            <a:ext cx="5523350" cy="2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de balance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38" y="1116775"/>
            <a:ext cx="6170325" cy="3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