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2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80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26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05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8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5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3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37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3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3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270A-6E90-4716-AB29-DB4453C0288C}" type="datetimeFigureOut">
              <a:rPr lang="nl-BE" smtClean="0"/>
              <a:t>2018-03-15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1001-6AC5-4A5B-A007-1366643875A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3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5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2369" y="874798"/>
            <a:ext cx="1905000" cy="1905000"/>
            <a:chOff x="1864723" y="845820"/>
            <a:chExt cx="1905000" cy="1905000"/>
          </a:xfrm>
        </p:grpSpPr>
        <p:sp>
          <p:nvSpPr>
            <p:cNvPr id="4" name="Rectangle 3"/>
            <p:cNvSpPr/>
            <p:nvPr/>
          </p:nvSpPr>
          <p:spPr>
            <a:xfrm>
              <a:off x="1864723" y="845820"/>
              <a:ext cx="1905000" cy="190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19" name="Group 18"/>
            <p:cNvGrpSpPr/>
            <p:nvPr/>
          </p:nvGrpSpPr>
          <p:grpSpPr>
            <a:xfrm rot="817805">
              <a:off x="2122714" y="1114697"/>
              <a:ext cx="1389018" cy="1369421"/>
              <a:chOff x="2122714" y="1114697"/>
              <a:chExt cx="1389018" cy="136942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124891" y="1114697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363687" y="1116873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63685" y="2336074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24890" y="2336073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4288" y="2336073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43200" y="1724297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63686" y="1721031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43200" y="1114697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22714" y="1719943"/>
                <a:ext cx="148045" cy="1480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0" idx="7"/>
                <a:endCxn id="6" idx="3"/>
              </p:cNvCxnSpPr>
              <p:nvPr/>
            </p:nvCxnSpPr>
            <p:spPr>
              <a:xfrm flipV="1">
                <a:off x="2869564" y="1243237"/>
                <a:ext cx="515804" cy="50274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0" idx="1"/>
                <a:endCxn id="5" idx="5"/>
              </p:cNvCxnSpPr>
              <p:nvPr/>
            </p:nvCxnSpPr>
            <p:spPr>
              <a:xfrm flipH="1" flipV="1">
                <a:off x="2251255" y="1241061"/>
                <a:ext cx="513626" cy="504917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2963175" y="900243"/>
            <a:ext cx="1905000" cy="1905000"/>
            <a:chOff x="4734790" y="970830"/>
            <a:chExt cx="1905000" cy="1905000"/>
          </a:xfrm>
        </p:grpSpPr>
        <p:sp>
          <p:nvSpPr>
            <p:cNvPr id="24" name="Rectangle 23"/>
            <p:cNvSpPr/>
            <p:nvPr/>
          </p:nvSpPr>
          <p:spPr>
            <a:xfrm>
              <a:off x="4734790" y="970830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39145" y="1039091"/>
              <a:ext cx="1496292" cy="1752499"/>
              <a:chOff x="4939145" y="1039091"/>
              <a:chExt cx="1496292" cy="175249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687291" y="1039091"/>
                <a:ext cx="748146" cy="991686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939145" y="1295299"/>
                <a:ext cx="1496291" cy="1496291"/>
              </a:xfrm>
              <a:prstGeom prst="roundRect">
                <a:avLst/>
              </a:prstGeom>
              <a:solidFill>
                <a:srgbClr val="FFFF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183709" y="923233"/>
            <a:ext cx="1905000" cy="1905000"/>
            <a:chOff x="6844145" y="970830"/>
            <a:chExt cx="1905000" cy="1905000"/>
          </a:xfrm>
        </p:grpSpPr>
        <p:grpSp>
          <p:nvGrpSpPr>
            <p:cNvPr id="29" name="Group 28"/>
            <p:cNvGrpSpPr/>
            <p:nvPr/>
          </p:nvGrpSpPr>
          <p:grpSpPr>
            <a:xfrm>
              <a:off x="6844145" y="970830"/>
              <a:ext cx="1905000" cy="1905000"/>
              <a:chOff x="4734790" y="970830"/>
              <a:chExt cx="1905000" cy="1905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34790" y="970830"/>
                <a:ext cx="1905000" cy="1905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939145" y="1295299"/>
                <a:ext cx="1496291" cy="1496291"/>
              </a:xfrm>
              <a:prstGeom prst="roundRect">
                <a:avLst/>
              </a:prstGeom>
              <a:solidFill>
                <a:schemeClr val="accent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7299613" y="2098964"/>
              <a:ext cx="1006187" cy="686895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417376" y="1443633"/>
              <a:ext cx="758537" cy="48208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73292" y="1532143"/>
              <a:ext cx="96982" cy="3050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85282" y="4046414"/>
            <a:ext cx="1905000" cy="1905000"/>
            <a:chOff x="4685282" y="4046414"/>
            <a:chExt cx="1905000" cy="1905000"/>
          </a:xfrm>
        </p:grpSpPr>
        <p:sp>
          <p:nvSpPr>
            <p:cNvPr id="3" name="Cross 2"/>
            <p:cNvSpPr/>
            <p:nvPr/>
          </p:nvSpPr>
          <p:spPr>
            <a:xfrm>
              <a:off x="4853571" y="4198805"/>
              <a:ext cx="1600218" cy="1600218"/>
            </a:xfrm>
            <a:prstGeom prst="plus">
              <a:avLst>
                <a:gd name="adj" fmla="val 35476"/>
              </a:avLst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85282" y="4046414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45912" y="4046414"/>
            <a:ext cx="1948003" cy="1905000"/>
            <a:chOff x="6845912" y="4046414"/>
            <a:chExt cx="1948003" cy="1905000"/>
          </a:xfrm>
        </p:grpSpPr>
        <p:grpSp>
          <p:nvGrpSpPr>
            <p:cNvPr id="26" name="Group 25"/>
            <p:cNvGrpSpPr/>
            <p:nvPr/>
          </p:nvGrpSpPr>
          <p:grpSpPr>
            <a:xfrm>
              <a:off x="6845912" y="4659303"/>
              <a:ext cx="1700646" cy="1139719"/>
              <a:chOff x="6741477" y="3745790"/>
              <a:chExt cx="1700646" cy="1139719"/>
            </a:xfrm>
          </p:grpSpPr>
          <p:sp>
            <p:nvSpPr>
              <p:cNvPr id="14" name="Pentagon 13"/>
              <p:cNvSpPr/>
              <p:nvPr/>
            </p:nvSpPr>
            <p:spPr>
              <a:xfrm rot="8100000">
                <a:off x="6741477" y="3745790"/>
                <a:ext cx="1700646" cy="1049876"/>
              </a:xfrm>
              <a:prstGeom prst="homePlat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984274" y="4127863"/>
                <a:ext cx="722812" cy="75764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6888915" y="4046414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802188" y="4088876"/>
            <a:ext cx="1905000" cy="1905000"/>
            <a:chOff x="8780555" y="3093913"/>
            <a:chExt cx="1905000" cy="1905000"/>
          </a:xfrm>
        </p:grpSpPr>
        <p:sp>
          <p:nvSpPr>
            <p:cNvPr id="31" name="Cross 30"/>
            <p:cNvSpPr/>
            <p:nvPr/>
          </p:nvSpPr>
          <p:spPr>
            <a:xfrm rot="2700000">
              <a:off x="8995905" y="3298269"/>
              <a:ext cx="1496291" cy="1496291"/>
            </a:xfrm>
            <a:prstGeom prst="plus">
              <a:avLst>
                <a:gd name="adj" fmla="val 35476"/>
              </a:avLst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80555" y="3093913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76146" y="4101596"/>
            <a:ext cx="1905000" cy="1971441"/>
            <a:chOff x="2776146" y="4101596"/>
            <a:chExt cx="1905000" cy="1971441"/>
          </a:xfrm>
        </p:grpSpPr>
        <p:sp>
          <p:nvSpPr>
            <p:cNvPr id="52" name="Rectangle 51"/>
            <p:cNvSpPr/>
            <p:nvPr/>
          </p:nvSpPr>
          <p:spPr>
            <a:xfrm>
              <a:off x="2776146" y="4101596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557356" y="4711579"/>
              <a:ext cx="1003991" cy="1361458"/>
              <a:chOff x="3049771" y="4158704"/>
              <a:chExt cx="1361311" cy="1846000"/>
            </a:xfrm>
          </p:grpSpPr>
          <p:sp>
            <p:nvSpPr>
              <p:cNvPr id="56" name="Rectangle 55"/>
              <p:cNvSpPr/>
              <p:nvPr/>
            </p:nvSpPr>
            <p:spPr>
              <a:xfrm rot="2700000">
                <a:off x="2838688" y="4990264"/>
                <a:ext cx="184600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2700000">
                <a:off x="4174712" y="5562908"/>
                <a:ext cx="299362" cy="17337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2700000">
                <a:off x="2988492" y="4369565"/>
                <a:ext cx="297248" cy="17469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61" name="5-Point Star 60"/>
            <p:cNvSpPr/>
            <p:nvPr/>
          </p:nvSpPr>
          <p:spPr>
            <a:xfrm>
              <a:off x="2993330" y="4272830"/>
              <a:ext cx="244034" cy="244034"/>
            </a:xfrm>
            <a:prstGeom prst="star5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3406652" y="4360418"/>
              <a:ext cx="244034" cy="244034"/>
            </a:xfrm>
            <a:prstGeom prst="star5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5-Point Star 63"/>
            <p:cNvSpPr/>
            <p:nvPr/>
          </p:nvSpPr>
          <p:spPr>
            <a:xfrm>
              <a:off x="3063183" y="4741256"/>
              <a:ext cx="244034" cy="244034"/>
            </a:xfrm>
            <a:prstGeom prst="star5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3768" y="4231741"/>
            <a:ext cx="1905000" cy="1905000"/>
            <a:chOff x="543768" y="4231741"/>
            <a:chExt cx="1905000" cy="1905000"/>
          </a:xfrm>
        </p:grpSpPr>
        <p:sp>
          <p:nvSpPr>
            <p:cNvPr id="68" name="Down Arrow 67"/>
            <p:cNvSpPr/>
            <p:nvPr/>
          </p:nvSpPr>
          <p:spPr>
            <a:xfrm>
              <a:off x="965400" y="4741256"/>
              <a:ext cx="1116330" cy="768546"/>
            </a:xfrm>
            <a:prstGeom prst="downArrow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00075" y="5392307"/>
              <a:ext cx="1792387" cy="529035"/>
              <a:chOff x="600075" y="5392307"/>
              <a:chExt cx="1792387" cy="529035"/>
            </a:xfrm>
            <a:solidFill>
              <a:schemeClr val="tx1"/>
            </a:solidFill>
          </p:grpSpPr>
          <p:sp>
            <p:nvSpPr>
              <p:cNvPr id="69" name="L-Shape 68"/>
              <p:cNvSpPr/>
              <p:nvPr/>
            </p:nvSpPr>
            <p:spPr>
              <a:xfrm>
                <a:off x="600075" y="5392307"/>
                <a:ext cx="1787294" cy="529035"/>
              </a:xfrm>
              <a:prstGeom prst="corne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0" name="L-Shape 69"/>
              <p:cNvSpPr/>
              <p:nvPr/>
            </p:nvSpPr>
            <p:spPr>
              <a:xfrm flipH="1">
                <a:off x="600075" y="5392307"/>
                <a:ext cx="1792387" cy="529035"/>
              </a:xfrm>
              <a:prstGeom prst="corne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43768" y="4231741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58476" y="619125"/>
            <a:ext cx="1905000" cy="1905000"/>
            <a:chOff x="7467338" y="950479"/>
            <a:chExt cx="1905000" cy="1905000"/>
          </a:xfrm>
        </p:grpSpPr>
        <p:grpSp>
          <p:nvGrpSpPr>
            <p:cNvPr id="86" name="Group 85"/>
            <p:cNvGrpSpPr/>
            <p:nvPr/>
          </p:nvGrpSpPr>
          <p:grpSpPr>
            <a:xfrm>
              <a:off x="7790926" y="1054234"/>
              <a:ext cx="1257824" cy="1712222"/>
              <a:chOff x="7543800" y="657225"/>
              <a:chExt cx="1819275" cy="24765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543800" y="657225"/>
                <a:ext cx="1819275" cy="2476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7696201" y="809625"/>
                <a:ext cx="1494902" cy="2170725"/>
                <a:chOff x="7696201" y="809625"/>
                <a:chExt cx="1494902" cy="217072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7696201" y="809625"/>
                  <a:ext cx="1494902" cy="586411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7696201" y="1534092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8267700" y="1534092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8819628" y="1534092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696201" y="2066057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267700" y="2071618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8819628" y="2066057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696201" y="2592172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8267700" y="2597733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8819628" y="2592172"/>
                  <a:ext cx="371474" cy="38261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87" name="Rectangle 86"/>
            <p:cNvSpPr/>
            <p:nvPr/>
          </p:nvSpPr>
          <p:spPr>
            <a:xfrm>
              <a:off x="7467338" y="950479"/>
              <a:ext cx="1905000" cy="1905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8413072" y="-379046"/>
            <a:ext cx="19050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  <a:endParaRPr lang="nl-BE" sz="16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9892229" y="1484546"/>
            <a:ext cx="1905000" cy="1905000"/>
            <a:chOff x="9892229" y="1484546"/>
            <a:chExt cx="1905000" cy="1905000"/>
          </a:xfrm>
        </p:grpSpPr>
        <p:sp>
          <p:nvSpPr>
            <p:cNvPr id="91" name="Rectangle 90"/>
            <p:cNvSpPr/>
            <p:nvPr/>
          </p:nvSpPr>
          <p:spPr>
            <a:xfrm>
              <a:off x="9892229" y="1484546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66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/>
            <a:srcRect l="33799" t="24067" r="28269" b="36605"/>
            <a:stretch/>
          </p:blipFill>
          <p:spPr>
            <a:xfrm>
              <a:off x="10248900" y="1571625"/>
              <a:ext cx="1362076" cy="1743075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7577207" y="1718323"/>
            <a:ext cx="1905000" cy="1905000"/>
            <a:chOff x="7577207" y="1718323"/>
            <a:chExt cx="1905000" cy="1905000"/>
          </a:xfrm>
        </p:grpSpPr>
        <p:sp>
          <p:nvSpPr>
            <p:cNvPr id="95" name="Rectangle 94"/>
            <p:cNvSpPr/>
            <p:nvPr/>
          </p:nvSpPr>
          <p:spPr>
            <a:xfrm>
              <a:off x="7577207" y="1718323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736893" y="1827298"/>
              <a:ext cx="1566809" cy="1629002"/>
              <a:chOff x="7645262" y="1809434"/>
              <a:chExt cx="1870408" cy="1944652"/>
            </a:xfrm>
          </p:grpSpPr>
          <p:sp>
            <p:nvSpPr>
              <p:cNvPr id="96" name="Cross 95"/>
              <p:cNvSpPr/>
              <p:nvPr/>
            </p:nvSpPr>
            <p:spPr>
              <a:xfrm>
                <a:off x="7691861" y="1809434"/>
                <a:ext cx="835033" cy="835033"/>
              </a:xfrm>
              <a:prstGeom prst="plus">
                <a:avLst>
                  <a:gd name="adj" fmla="val 35476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Cross 99"/>
              <p:cNvSpPr/>
              <p:nvPr/>
            </p:nvSpPr>
            <p:spPr>
              <a:xfrm rot="2700000">
                <a:off x="7645262" y="2819670"/>
                <a:ext cx="934416" cy="934416"/>
              </a:xfrm>
              <a:prstGeom prst="plus">
                <a:avLst>
                  <a:gd name="adj" fmla="val 35476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80635" y="2094344"/>
                <a:ext cx="835033" cy="2654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8680637" y="2880123"/>
                <a:ext cx="835033" cy="818885"/>
                <a:chOff x="8680637" y="2726572"/>
                <a:chExt cx="835033" cy="818885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8680637" y="3023905"/>
                  <a:ext cx="835033" cy="21663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8985949" y="2726572"/>
                  <a:ext cx="201666" cy="2016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997320" y="3343791"/>
                  <a:ext cx="201666" cy="2016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178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78753" y="1183284"/>
            <a:ext cx="1905000" cy="1905000"/>
            <a:chOff x="3078753" y="1183284"/>
            <a:chExt cx="1905000" cy="1905000"/>
          </a:xfrm>
        </p:grpSpPr>
        <p:sp>
          <p:nvSpPr>
            <p:cNvPr id="4" name="Rectangle 3"/>
            <p:cNvSpPr/>
            <p:nvPr/>
          </p:nvSpPr>
          <p:spPr>
            <a:xfrm>
              <a:off x="3078753" y="1183284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66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3953" y="1387406"/>
                  <a:ext cx="1814599" cy="1496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nl-BE" sz="7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7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nl-BE" sz="7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den>
                        </m:f>
                      </m:oMath>
                    </m:oMathPara>
                  </a14:m>
                  <a:endParaRPr lang="nl-BE" sz="72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53" y="1387406"/>
                  <a:ext cx="1814599" cy="14967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218953" y="3535959"/>
            <a:ext cx="1905000" cy="1905000"/>
            <a:chOff x="543768" y="4231741"/>
            <a:chExt cx="1905000" cy="1905000"/>
          </a:xfrm>
        </p:grpSpPr>
        <p:sp>
          <p:nvSpPr>
            <p:cNvPr id="8" name="Rectangle 7"/>
            <p:cNvSpPr/>
            <p:nvPr/>
          </p:nvSpPr>
          <p:spPr>
            <a:xfrm>
              <a:off x="543768" y="4231741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rapezoid 8"/>
            <p:cNvSpPr/>
            <p:nvPr/>
          </p:nvSpPr>
          <p:spPr>
            <a:xfrm rot="10800000">
              <a:off x="1043830" y="4839674"/>
              <a:ext cx="904875" cy="1203484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900955" y="4574641"/>
              <a:ext cx="1190625" cy="17145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1349474" y="4371975"/>
              <a:ext cx="298352" cy="20266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6276975" y="979162"/>
            <a:ext cx="2676793" cy="1325888"/>
          </a:xfrm>
          <a:prstGeom prst="rightArrow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1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1907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300" y="797700"/>
            <a:ext cx="48768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00" y="437683"/>
            <a:ext cx="487680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8" y="2957475"/>
            <a:ext cx="4267200" cy="48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16" y="2494689"/>
            <a:ext cx="5202371" cy="520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00" y="-203890"/>
            <a:ext cx="4876800" cy="487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60" y="1404825"/>
            <a:ext cx="4819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Cambria Math</vt:lpstr>
      <vt:lpstr>Office Theme</vt:lpstr>
      <vt:lpstr>Icons</vt:lpstr>
      <vt:lpstr>PowerPoint Presentation</vt:lpstr>
      <vt:lpstr>PowerPoint Presentation</vt:lpstr>
      <vt:lpstr>PowerPoint Presentation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Icons</dc:title>
  <dc:creator>Cautaerts Niels</dc:creator>
  <cp:lastModifiedBy>Cautaerts Niels</cp:lastModifiedBy>
  <cp:revision>12</cp:revision>
  <dcterms:created xsi:type="dcterms:W3CDTF">2018-03-09T13:18:35Z</dcterms:created>
  <dcterms:modified xsi:type="dcterms:W3CDTF">2018-03-19T00:25:02Z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