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N" userId="9284482f117619d7" providerId="LiveId" clId="{D6DFB269-1E7A-4303-92B4-AE70BC1FA288}"/>
    <pc:docChg chg="undo redo custSel addSld delSld modSld sldOrd">
      <pc:chgData name="Dinesh N" userId="9284482f117619d7" providerId="LiveId" clId="{D6DFB269-1E7A-4303-92B4-AE70BC1FA288}" dt="2024-05-22T15:30:43.875" v="1087" actId="14100"/>
      <pc:docMkLst>
        <pc:docMk/>
      </pc:docMkLst>
      <pc:sldChg chg="modSp mod">
        <pc:chgData name="Dinesh N" userId="9284482f117619d7" providerId="LiveId" clId="{D6DFB269-1E7A-4303-92B4-AE70BC1FA288}" dt="2024-05-22T15:18:07.496" v="680" actId="14100"/>
        <pc:sldMkLst>
          <pc:docMk/>
          <pc:sldMk cId="1212057797" sldId="257"/>
        </pc:sldMkLst>
        <pc:spChg chg="mod">
          <ac:chgData name="Dinesh N" userId="9284482f117619d7" providerId="LiveId" clId="{D6DFB269-1E7A-4303-92B4-AE70BC1FA288}" dt="2024-05-22T15:18:07.496" v="680" actId="14100"/>
          <ac:spMkLst>
            <pc:docMk/>
            <pc:sldMk cId="1212057797" sldId="257"/>
            <ac:spMk id="11" creationId="{55EB17E7-107C-5C12-E966-E39AA8E13B7B}"/>
          </ac:spMkLst>
        </pc:spChg>
      </pc:sldChg>
      <pc:sldChg chg="modSp mod">
        <pc:chgData name="Dinesh N" userId="9284482f117619d7" providerId="LiveId" clId="{D6DFB269-1E7A-4303-92B4-AE70BC1FA288}" dt="2024-05-22T15:18:19.986" v="682" actId="14100"/>
        <pc:sldMkLst>
          <pc:docMk/>
          <pc:sldMk cId="1221911369" sldId="258"/>
        </pc:sldMkLst>
        <pc:spChg chg="mod">
          <ac:chgData name="Dinesh N" userId="9284482f117619d7" providerId="LiveId" clId="{D6DFB269-1E7A-4303-92B4-AE70BC1FA288}" dt="2024-05-22T15:09:22.672" v="12" actId="20577"/>
          <ac:spMkLst>
            <pc:docMk/>
            <pc:sldMk cId="1221911369" sldId="258"/>
            <ac:spMk id="9" creationId="{2CB20A23-9F0B-0503-CA00-5804C6348651}"/>
          </ac:spMkLst>
        </pc:spChg>
        <pc:spChg chg="mod">
          <ac:chgData name="Dinesh N" userId="9284482f117619d7" providerId="LiveId" clId="{D6DFB269-1E7A-4303-92B4-AE70BC1FA288}" dt="2024-05-22T15:18:19.986" v="682" actId="14100"/>
          <ac:spMkLst>
            <pc:docMk/>
            <pc:sldMk cId="1221911369" sldId="258"/>
            <ac:spMk id="11" creationId="{55EB17E7-107C-5C12-E966-E39AA8E13B7B}"/>
          </ac:spMkLst>
        </pc:spChg>
      </pc:sldChg>
      <pc:sldChg chg="addSp delSp modSp mod">
        <pc:chgData name="Dinesh N" userId="9284482f117619d7" providerId="LiveId" clId="{D6DFB269-1E7A-4303-92B4-AE70BC1FA288}" dt="2024-05-22T15:18:32.069" v="684" actId="14100"/>
        <pc:sldMkLst>
          <pc:docMk/>
          <pc:sldMk cId="2439147442" sldId="259"/>
        </pc:sldMkLst>
        <pc:spChg chg="mod">
          <ac:chgData name="Dinesh N" userId="9284482f117619d7" providerId="LiveId" clId="{D6DFB269-1E7A-4303-92B4-AE70BC1FA288}" dt="2024-05-22T15:09:40.137" v="17" actId="14100"/>
          <ac:spMkLst>
            <pc:docMk/>
            <pc:sldMk cId="2439147442" sldId="259"/>
            <ac:spMk id="7" creationId="{732F3582-2CDB-94AD-8665-F08D1DC2FFBF}"/>
          </ac:spMkLst>
        </pc:spChg>
        <pc:spChg chg="mod">
          <ac:chgData name="Dinesh N" userId="9284482f117619d7" providerId="LiveId" clId="{D6DFB269-1E7A-4303-92B4-AE70BC1FA288}" dt="2024-05-22T15:16:53.152" v="673" actId="20577"/>
          <ac:spMkLst>
            <pc:docMk/>
            <pc:sldMk cId="2439147442" sldId="259"/>
            <ac:spMk id="9" creationId="{2CB20A23-9F0B-0503-CA00-5804C6348651}"/>
          </ac:spMkLst>
        </pc:spChg>
        <pc:spChg chg="mod">
          <ac:chgData name="Dinesh N" userId="9284482f117619d7" providerId="LiveId" clId="{D6DFB269-1E7A-4303-92B4-AE70BC1FA288}" dt="2024-05-22T15:18:32.069" v="684" actId="14100"/>
          <ac:spMkLst>
            <pc:docMk/>
            <pc:sldMk cId="2439147442" sldId="259"/>
            <ac:spMk id="11" creationId="{55EB17E7-107C-5C12-E966-E39AA8E13B7B}"/>
          </ac:spMkLst>
        </pc:spChg>
        <pc:picChg chg="del">
          <ac:chgData name="Dinesh N" userId="9284482f117619d7" providerId="LiveId" clId="{D6DFB269-1E7A-4303-92B4-AE70BC1FA288}" dt="2024-05-22T15:10:25.842" v="18" actId="478"/>
          <ac:picMkLst>
            <pc:docMk/>
            <pc:sldMk cId="2439147442" sldId="259"/>
            <ac:picMk id="3" creationId="{207633A7-E1A3-4AC4-E792-2D38444D75A9}"/>
          </ac:picMkLst>
        </pc:picChg>
        <pc:picChg chg="add mod">
          <ac:chgData name="Dinesh N" userId="9284482f117619d7" providerId="LiveId" clId="{D6DFB269-1E7A-4303-92B4-AE70BC1FA288}" dt="2024-05-22T15:11:22.813" v="26" actId="14100"/>
          <ac:picMkLst>
            <pc:docMk/>
            <pc:sldMk cId="2439147442" sldId="259"/>
            <ac:picMk id="4" creationId="{336E8EA4-83E1-AAF3-B1F2-4D83815E3060}"/>
          </ac:picMkLst>
        </pc:picChg>
        <pc:picChg chg="add mod">
          <ac:chgData name="Dinesh N" userId="9284482f117619d7" providerId="LiveId" clId="{D6DFB269-1E7A-4303-92B4-AE70BC1FA288}" dt="2024-05-22T15:12:24.142" v="43" actId="1038"/>
          <ac:picMkLst>
            <pc:docMk/>
            <pc:sldMk cId="2439147442" sldId="259"/>
            <ac:picMk id="8" creationId="{72B65DB8-BC12-2990-E7D3-CD9873FB85F2}"/>
          </ac:picMkLst>
        </pc:picChg>
        <pc:picChg chg="add mod">
          <ac:chgData name="Dinesh N" userId="9284482f117619d7" providerId="LiveId" clId="{D6DFB269-1E7A-4303-92B4-AE70BC1FA288}" dt="2024-05-22T15:12:20.108" v="40" actId="1038"/>
          <ac:picMkLst>
            <pc:docMk/>
            <pc:sldMk cId="2439147442" sldId="259"/>
            <ac:picMk id="13" creationId="{466E943D-1656-CE08-B0CF-CF4FD42C8A6E}"/>
          </ac:picMkLst>
        </pc:picChg>
      </pc:sldChg>
      <pc:sldChg chg="addSp delSp modSp add mod">
        <pc:chgData name="Dinesh N" userId="9284482f117619d7" providerId="LiveId" clId="{D6DFB269-1E7A-4303-92B4-AE70BC1FA288}" dt="2024-05-22T15:27:47.721" v="1062" actId="14100"/>
        <pc:sldMkLst>
          <pc:docMk/>
          <pc:sldMk cId="2554573838" sldId="260"/>
        </pc:sldMkLst>
        <pc:spChg chg="mod">
          <ac:chgData name="Dinesh N" userId="9284482f117619d7" providerId="LiveId" clId="{D6DFB269-1E7A-4303-92B4-AE70BC1FA288}" dt="2024-05-22T15:19:23.473" v="728" actId="20577"/>
          <ac:spMkLst>
            <pc:docMk/>
            <pc:sldMk cId="2554573838" sldId="260"/>
            <ac:spMk id="7" creationId="{732F3582-2CDB-94AD-8665-F08D1DC2FFBF}"/>
          </ac:spMkLst>
        </pc:spChg>
        <pc:spChg chg="mod">
          <ac:chgData name="Dinesh N" userId="9284482f117619d7" providerId="LiveId" clId="{D6DFB269-1E7A-4303-92B4-AE70BC1FA288}" dt="2024-05-22T15:22:52.287" v="1034" actId="20577"/>
          <ac:spMkLst>
            <pc:docMk/>
            <pc:sldMk cId="2554573838" sldId="260"/>
            <ac:spMk id="9" creationId="{2CB20A23-9F0B-0503-CA00-5804C6348651}"/>
          </ac:spMkLst>
        </pc:spChg>
        <pc:spChg chg="mod">
          <ac:chgData name="Dinesh N" userId="9284482f117619d7" providerId="LiveId" clId="{D6DFB269-1E7A-4303-92B4-AE70BC1FA288}" dt="2024-05-22T15:18:44.885" v="686" actId="14100"/>
          <ac:spMkLst>
            <pc:docMk/>
            <pc:sldMk cId="2554573838" sldId="260"/>
            <ac:spMk id="11" creationId="{55EB17E7-107C-5C12-E966-E39AA8E13B7B}"/>
          </ac:spMkLst>
        </pc:spChg>
        <pc:picChg chg="add mod">
          <ac:chgData name="Dinesh N" userId="9284482f117619d7" providerId="LiveId" clId="{D6DFB269-1E7A-4303-92B4-AE70BC1FA288}" dt="2024-05-22T15:27:03.271" v="1054" actId="14100"/>
          <ac:picMkLst>
            <pc:docMk/>
            <pc:sldMk cId="2554573838" sldId="260"/>
            <ac:picMk id="3" creationId="{A1752FA0-0A4D-DBB7-1802-700EAE894FCE}"/>
          </ac:picMkLst>
        </pc:picChg>
        <pc:picChg chg="del">
          <ac:chgData name="Dinesh N" userId="9284482f117619d7" providerId="LiveId" clId="{D6DFB269-1E7A-4303-92B4-AE70BC1FA288}" dt="2024-05-22T15:23:03.372" v="1035" actId="478"/>
          <ac:picMkLst>
            <pc:docMk/>
            <pc:sldMk cId="2554573838" sldId="260"/>
            <ac:picMk id="4" creationId="{336E8EA4-83E1-AAF3-B1F2-4D83815E3060}"/>
          </ac:picMkLst>
        </pc:picChg>
        <pc:picChg chg="del">
          <ac:chgData name="Dinesh N" userId="9284482f117619d7" providerId="LiveId" clId="{D6DFB269-1E7A-4303-92B4-AE70BC1FA288}" dt="2024-05-22T15:23:03.372" v="1035" actId="478"/>
          <ac:picMkLst>
            <pc:docMk/>
            <pc:sldMk cId="2554573838" sldId="260"/>
            <ac:picMk id="8" creationId="{72B65DB8-BC12-2990-E7D3-CD9873FB85F2}"/>
          </ac:picMkLst>
        </pc:picChg>
        <pc:picChg chg="add mod">
          <ac:chgData name="Dinesh N" userId="9284482f117619d7" providerId="LiveId" clId="{D6DFB269-1E7A-4303-92B4-AE70BC1FA288}" dt="2024-05-22T15:27:12.761" v="1057" actId="14100"/>
          <ac:picMkLst>
            <pc:docMk/>
            <pc:sldMk cId="2554573838" sldId="260"/>
            <ac:picMk id="12" creationId="{E6709F3A-450D-FF89-1CE9-95A159B1E60D}"/>
          </ac:picMkLst>
        </pc:picChg>
        <pc:picChg chg="del">
          <ac:chgData name="Dinesh N" userId="9284482f117619d7" providerId="LiveId" clId="{D6DFB269-1E7A-4303-92B4-AE70BC1FA288}" dt="2024-05-22T15:23:03.372" v="1035" actId="478"/>
          <ac:picMkLst>
            <pc:docMk/>
            <pc:sldMk cId="2554573838" sldId="260"/>
            <ac:picMk id="13" creationId="{466E943D-1656-CE08-B0CF-CF4FD42C8A6E}"/>
          </ac:picMkLst>
        </pc:picChg>
        <pc:picChg chg="add mod">
          <ac:chgData name="Dinesh N" userId="9284482f117619d7" providerId="LiveId" clId="{D6DFB269-1E7A-4303-92B4-AE70BC1FA288}" dt="2024-05-22T15:27:06.148" v="1055" actId="14100"/>
          <ac:picMkLst>
            <pc:docMk/>
            <pc:sldMk cId="2554573838" sldId="260"/>
            <ac:picMk id="15" creationId="{5A3C82D9-B388-8A8A-073C-E04004128AC7}"/>
          </ac:picMkLst>
        </pc:picChg>
        <pc:picChg chg="add mod">
          <ac:chgData name="Dinesh N" userId="9284482f117619d7" providerId="LiveId" clId="{D6DFB269-1E7A-4303-92B4-AE70BC1FA288}" dt="2024-05-22T15:27:47.721" v="1062" actId="14100"/>
          <ac:picMkLst>
            <pc:docMk/>
            <pc:sldMk cId="2554573838" sldId="260"/>
            <ac:picMk id="17" creationId="{E2CD8A5A-B670-E5EC-ABE7-EB14115F54D5}"/>
          </ac:picMkLst>
        </pc:picChg>
      </pc:sldChg>
      <pc:sldChg chg="add del">
        <pc:chgData name="Dinesh N" userId="9284482f117619d7" providerId="LiveId" clId="{D6DFB269-1E7A-4303-92B4-AE70BC1FA288}" dt="2024-05-22T15:29:24.387" v="1064" actId="2696"/>
        <pc:sldMkLst>
          <pc:docMk/>
          <pc:sldMk cId="2735242213" sldId="261"/>
        </pc:sldMkLst>
      </pc:sldChg>
      <pc:sldChg chg="addSp delSp modSp add mod ord">
        <pc:chgData name="Dinesh N" userId="9284482f117619d7" providerId="LiveId" clId="{D6DFB269-1E7A-4303-92B4-AE70BC1FA288}" dt="2024-05-22T15:30:43.875" v="1087" actId="14100"/>
        <pc:sldMkLst>
          <pc:docMk/>
          <pc:sldMk cId="3163299373" sldId="261"/>
        </pc:sldMkLst>
        <pc:spChg chg="mod">
          <ac:chgData name="Dinesh N" userId="9284482f117619d7" providerId="LiveId" clId="{D6DFB269-1E7A-4303-92B4-AE70BC1FA288}" dt="2024-05-22T15:30:23.946" v="1083" actId="1076"/>
          <ac:spMkLst>
            <pc:docMk/>
            <pc:sldMk cId="3163299373" sldId="261"/>
            <ac:spMk id="2" creationId="{7E4A82FB-ED57-3F6F-DE1B-0829388AEB36}"/>
          </ac:spMkLst>
        </pc:spChg>
        <pc:spChg chg="del mod">
          <ac:chgData name="Dinesh N" userId="9284482f117619d7" providerId="LiveId" clId="{D6DFB269-1E7A-4303-92B4-AE70BC1FA288}" dt="2024-05-22T15:30:08.418" v="1080" actId="478"/>
          <ac:spMkLst>
            <pc:docMk/>
            <pc:sldMk cId="3163299373" sldId="261"/>
            <ac:spMk id="3" creationId="{F727F8FF-EAB1-0192-D419-1C6F26821EC2}"/>
          </ac:spMkLst>
        </pc:spChg>
        <pc:spChg chg="mod">
          <ac:chgData name="Dinesh N" userId="9284482f117619d7" providerId="LiveId" clId="{D6DFB269-1E7A-4303-92B4-AE70BC1FA288}" dt="2024-05-22T15:30:23.946" v="1083" actId="1076"/>
          <ac:spMkLst>
            <pc:docMk/>
            <pc:sldMk cId="3163299373" sldId="261"/>
            <ac:spMk id="4" creationId="{A8C01B81-3F70-CD8E-FB2D-86D045B7D77F}"/>
          </ac:spMkLst>
        </pc:spChg>
        <pc:spChg chg="add mod">
          <ac:chgData name="Dinesh N" userId="9284482f117619d7" providerId="LiveId" clId="{D6DFB269-1E7A-4303-92B4-AE70BC1FA288}" dt="2024-05-22T15:30:37.651" v="1085" actId="1076"/>
          <ac:spMkLst>
            <pc:docMk/>
            <pc:sldMk cId="3163299373" sldId="261"/>
            <ac:spMk id="5" creationId="{DCCC8489-8149-B927-E8CD-BAB164950676}"/>
          </ac:spMkLst>
        </pc:spChg>
        <pc:spChg chg="add mod">
          <ac:chgData name="Dinesh N" userId="9284482f117619d7" providerId="LiveId" clId="{D6DFB269-1E7A-4303-92B4-AE70BC1FA288}" dt="2024-05-22T15:30:43.875" v="1087" actId="14100"/>
          <ac:spMkLst>
            <pc:docMk/>
            <pc:sldMk cId="3163299373" sldId="261"/>
            <ac:spMk id="7" creationId="{1ADD7D85-D909-DBE6-7194-91AE45EDD9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8624-E1A8-B2DE-9B44-ED94A2BC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C1EAF-98CA-41CA-39B0-16D0EBC1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38C4-9507-F13F-806B-61DC087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E21F-41D7-9D8A-E091-9821FD07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3241-53BB-87EC-7A4A-7BF481A8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8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E06-EFDE-4311-3883-B7138AD6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DFBB3-0DE7-F477-39D1-3007102D5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9E72-5411-2659-6430-F136E847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D6DC-1A92-0719-E999-71B60DED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C6E2-D824-4366-8809-DCDD7441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8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7CAA7-ACD7-3361-A23C-A8BFC5C82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7FE79-B68B-5F31-D692-5F8564724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8B99-98EC-4D8B-3B44-317F516B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5CEB-40BE-5ABD-6CA8-6767DD9D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70CC-3849-E646-CD71-609C923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74D6-212C-A913-756D-EDC66BDE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D4B2-D9A7-2A0B-61FC-F20ECB81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3D22-DF03-08EB-792D-93A594AD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F38F-8C3E-90C6-2E12-C159A648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3E07-1ADA-B4EE-9528-FE02E3BD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5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5C17-3D45-98CA-0A56-61D7EC70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5BD4-79A5-879B-D711-50110876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D93E-F367-0A94-47FD-F35F6E5B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9EF8-CD2C-C747-FA01-6F552B41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5956-7F3F-02F4-53AA-72D93B6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04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99B9-792F-594D-4EDA-7F2D932A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0275-577E-6F22-0332-365DE7042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85E2-4D98-8508-E172-5591AF414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9DD5A-C383-E646-4B30-DA756642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593E3-1D83-F0DA-7672-F52C970F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ED89-D2CD-3630-A99A-047930E7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46B4-0243-E3CB-ED01-C4019143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B83B-FEFC-607C-A82C-D5D6D1D23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6325-E408-C5BC-BF76-6B999569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67C1B-2F3A-B900-266D-7773A79C6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6F398-7E26-8F33-08F1-80B7FBFEC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63B49-75BF-743D-E4AA-FC7FD887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AAEA7-040B-FA1D-D883-03A58940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E4273-CC94-E07D-997B-52FA6C58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0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BAE9-9F0F-357F-06B0-F6CA273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67A0D-4119-9925-FD12-7E77D7BA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C9FE-E324-90EF-2790-8E7FC19E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9553E-06F2-64F6-E834-FF6E4E94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7882F-54C2-061D-5E98-3790F84D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52E95-01D2-5B9F-4746-F7C7C4FE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2C64-A3EA-A46B-49EF-41840659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3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E85E-A4CC-2EEA-2C92-E2132100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E9CB-B6FB-3287-1B7F-A1F83488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F59C0-231A-27B0-C5AC-6E82FD76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94308-58C3-C2B5-F323-66F6B483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E4F00-7D4F-7F32-7094-DB5181A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17ABA-4756-E1AB-E153-9D1F6556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4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E255-27D0-D164-2C7F-EA1DA2F5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55F59-EDD7-B7CB-975C-364B7526E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718D4-4BDA-AEA8-9144-B39DB2325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2DC38-877F-BAE0-864E-4473F185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775D6-1D87-303E-BCA2-10936EF4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83CCA-EB65-E700-0AE0-B311AFAA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AB495-5BEE-F524-3CB1-142D37DD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A2613-B4A8-1352-8386-0ECD5139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00E5-C0C6-2DA4-26DF-8120159E1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F665-DC2B-4EA5-8142-DA4804F808E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5D87-7A1F-F41B-B334-5552290C0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CFCD-7550-6095-F600-E092BDF5D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E7E2-7BC5-4F38-8F00-4FD148F72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612755-6D99-A7FB-5F28-9D4ED2D4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C01B81-3F70-CD8E-FB2D-86D045B7D77F}"/>
              </a:ext>
            </a:extLst>
          </p:cNvPr>
          <p:cNvSpPr/>
          <p:nvPr/>
        </p:nvSpPr>
        <p:spPr>
          <a:xfrm>
            <a:off x="5071337" y="3657599"/>
            <a:ext cx="6884649" cy="2871019"/>
          </a:xfrm>
          <a:prstGeom prst="roundRect">
            <a:avLst>
              <a:gd name="adj" fmla="val 7804"/>
            </a:avLst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A82FB-ED57-3F6F-DE1B-0829388AE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205" y="4011560"/>
            <a:ext cx="6619176" cy="1740310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Trebuchet MS" panose="020B0603020202020204" pitchFamily="34" charset="0"/>
              </a:rPr>
              <a:t>Data Visualization of Bird Strikes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7F8FF-EAB1-0192-D419-1C6F2682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522" y="5751870"/>
            <a:ext cx="1870280" cy="344129"/>
          </a:xfrm>
        </p:spPr>
        <p:txBody>
          <a:bodyPr/>
          <a:lstStyle/>
          <a:p>
            <a:r>
              <a:rPr lang="en-IN" sz="1800" b="0" i="0" u="none" strike="noStrike" baseline="0" dirty="0">
                <a:latin typeface="ArialMT"/>
              </a:rPr>
              <a:t>2000 – 2011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60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612755-6D99-A7FB-5F28-9D4ED2D4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161E34-0201-2202-68E2-67133557A301}"/>
              </a:ext>
            </a:extLst>
          </p:cNvPr>
          <p:cNvSpPr/>
          <p:nvPr/>
        </p:nvSpPr>
        <p:spPr>
          <a:xfrm>
            <a:off x="0" y="816077"/>
            <a:ext cx="12192000" cy="638944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F3582-2CDB-94AD-8665-F08D1DC2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6077"/>
            <a:ext cx="3470787" cy="638944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EB17E7-107C-5C12-E966-E39AA8E13B7B}"/>
              </a:ext>
            </a:extLst>
          </p:cNvPr>
          <p:cNvSpPr/>
          <p:nvPr/>
        </p:nvSpPr>
        <p:spPr>
          <a:xfrm>
            <a:off x="311499" y="2271098"/>
            <a:ext cx="11515412" cy="4471346"/>
          </a:xfrm>
          <a:prstGeom prst="roundRect">
            <a:avLst>
              <a:gd name="adj" fmla="val 4353"/>
            </a:avLst>
          </a:prstGeom>
          <a:solidFill>
            <a:schemeClr val="tx1">
              <a:lumMod val="50000"/>
              <a:lumOff val="5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CB20A23-9F0B-0503-CA00-5804C6348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61" y="2431701"/>
            <a:ext cx="11300791" cy="4217577"/>
          </a:xfrm>
        </p:spPr>
        <p:txBody>
          <a:bodyPr>
            <a:normAutofit/>
          </a:bodyPr>
          <a:lstStyle/>
          <a:p>
            <a:pPr algn="l"/>
            <a:endParaRPr lang="en-US" sz="1600" dirty="0">
              <a:latin typeface="Trebuchet MS" panose="020B0603020202020204" pitchFamily="34" charset="0"/>
            </a:endParaRPr>
          </a:p>
          <a:p>
            <a:pPr algn="l"/>
            <a: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  <a:t>A bird strike is strictly defined as a collision between a bird and an aircraft which is in flight or on a take-off or landing roll. </a:t>
            </a:r>
            <a:b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</a:br>
            <a: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  <a:t>The term is often expanded to cover other wildlife strikes - with bats or ground animals. </a:t>
            </a:r>
            <a:b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</a:br>
            <a: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  <a:t>Bird Strike is common and can be a significant threat to aircraft safety. </a:t>
            </a:r>
          </a:p>
          <a:p>
            <a:pPr algn="l"/>
            <a: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  <a:t>For smaller aircraft, significant damage may be caused to the aircraft structure and all aircraft, especially jet-engine ones, are vulnerable to the loss of thrust which can follow the ingestion of birds into engine air intakes. </a:t>
            </a:r>
            <a:b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</a:br>
            <a: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  <a:t>This has resulted in several fatal accidents.</a:t>
            </a:r>
          </a:p>
          <a:p>
            <a:pPr algn="l"/>
            <a: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  <a:t>Bird strikes may occur during any phase of flight, but are most likely during the take-off, initial climb, approach and landing phases due to the greater numbers of birds in flight at lower levels. </a:t>
            </a:r>
          </a:p>
          <a:p>
            <a:pPr algn="l"/>
            <a:r>
              <a:rPr lang="en-US" sz="1800" dirty="0">
                <a:highlight>
                  <a:srgbClr val="C0C0C0"/>
                </a:highlight>
                <a:latin typeface="Trebuchet MS" panose="020B0603020202020204" pitchFamily="34" charset="0"/>
              </a:rPr>
              <a:t>To have a closer look the following document visually depicts the data collected on Bird Strikes by FAA between 2000-2011.</a:t>
            </a:r>
            <a:endParaRPr lang="en-IN" sz="1800" dirty="0">
              <a:highlight>
                <a:srgbClr val="C0C0C0"/>
              </a:highligh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5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612755-6D99-A7FB-5F28-9D4ED2D4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161E34-0201-2202-68E2-67133557A301}"/>
              </a:ext>
            </a:extLst>
          </p:cNvPr>
          <p:cNvSpPr/>
          <p:nvPr/>
        </p:nvSpPr>
        <p:spPr>
          <a:xfrm>
            <a:off x="0" y="816077"/>
            <a:ext cx="12192000" cy="638944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F3582-2CDB-94AD-8665-F08D1DC2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6077"/>
            <a:ext cx="7908053" cy="638944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DATASET OVERVIEW AND DATA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EB17E7-107C-5C12-E966-E39AA8E13B7B}"/>
              </a:ext>
            </a:extLst>
          </p:cNvPr>
          <p:cNvSpPr/>
          <p:nvPr/>
        </p:nvSpPr>
        <p:spPr>
          <a:xfrm>
            <a:off x="338294" y="1693320"/>
            <a:ext cx="3777553" cy="5049124"/>
          </a:xfrm>
          <a:prstGeom prst="roundRect">
            <a:avLst>
              <a:gd name="adj" fmla="val 5995"/>
            </a:avLst>
          </a:prstGeom>
          <a:solidFill>
            <a:schemeClr val="tx1">
              <a:lumMod val="50000"/>
              <a:lumOff val="5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CB20A23-9F0B-0503-CA00-5804C6348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61" y="1828801"/>
            <a:ext cx="3310823" cy="4820478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rebuchet MS" panose="020B0603020202020204" pitchFamily="34" charset="0"/>
              </a:rPr>
              <a:t>The Dataset consists of 1 File.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Bird Strike.csv</a:t>
            </a:r>
          </a:p>
          <a:p>
            <a:pPr algn="l"/>
            <a:r>
              <a:rPr lang="en-US" sz="1600" dirty="0">
                <a:latin typeface="Trebuchet MS" panose="020B0603020202020204" pitchFamily="34" charset="0"/>
              </a:rPr>
              <a:t>The following tables were created using an external tool BRAVO :</a:t>
            </a:r>
            <a:br>
              <a:rPr lang="en-US" sz="1600" dirty="0">
                <a:latin typeface="Trebuchet MS" panose="020B0603020202020204" pitchFamily="34" charset="0"/>
              </a:rPr>
            </a:b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Date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Trebuchet MS" panose="020B0603020202020204" pitchFamily="34" charset="0"/>
              </a:rPr>
              <a:t>DateAutoTemplate</a:t>
            </a: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Trebuchet MS" panose="020B0603020202020204" pitchFamily="34" charset="0"/>
              </a:rPr>
              <a:t>mea_table</a:t>
            </a:r>
            <a:endParaRPr lang="en-US" sz="1600" dirty="0">
              <a:latin typeface="Trebuchet MS" panose="020B0603020202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600" dirty="0">
              <a:latin typeface="Trebuchet MS" panose="020B0603020202020204" pitchFamily="34" charset="0"/>
            </a:endParaRPr>
          </a:p>
          <a:p>
            <a:pPr algn="l"/>
            <a:r>
              <a:rPr lang="en-US" sz="1600" dirty="0">
                <a:latin typeface="Trebuchet MS" panose="020B0603020202020204" pitchFamily="34" charset="0"/>
              </a:rPr>
              <a:t>The data was imported to Power BI and the data model created is shown.</a:t>
            </a:r>
          </a:p>
          <a:p>
            <a:pPr algn="l"/>
            <a:r>
              <a:rPr lang="en-US" sz="1600" dirty="0">
                <a:latin typeface="Trebuchet MS" panose="020B0603020202020204" pitchFamily="34" charset="0"/>
              </a:rPr>
              <a:t>This data is used to generate insights and to uncover key findings.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633A7-E1A3-4AC4-E792-2D38444D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821" y="1916786"/>
            <a:ext cx="7632205" cy="44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612755-6D99-A7FB-5F28-9D4ED2D4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161E34-0201-2202-68E2-67133557A301}"/>
              </a:ext>
            </a:extLst>
          </p:cNvPr>
          <p:cNvSpPr/>
          <p:nvPr/>
        </p:nvSpPr>
        <p:spPr>
          <a:xfrm>
            <a:off x="0" y="816077"/>
            <a:ext cx="12192000" cy="638944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F3582-2CDB-94AD-8665-F08D1DC2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6077"/>
            <a:ext cx="4115847" cy="638944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KPI 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EB17E7-107C-5C12-E966-E39AA8E13B7B}"/>
              </a:ext>
            </a:extLst>
          </p:cNvPr>
          <p:cNvSpPr/>
          <p:nvPr/>
        </p:nvSpPr>
        <p:spPr>
          <a:xfrm>
            <a:off x="338294" y="1693320"/>
            <a:ext cx="3777553" cy="5049124"/>
          </a:xfrm>
          <a:prstGeom prst="roundRect">
            <a:avLst>
              <a:gd name="adj" fmla="val 5995"/>
            </a:avLst>
          </a:prstGeom>
          <a:solidFill>
            <a:schemeClr val="tx1">
              <a:lumMod val="50000"/>
              <a:lumOff val="5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CB20A23-9F0B-0503-CA00-5804C6348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61" y="1828801"/>
            <a:ext cx="3310823" cy="4820478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rebuchet MS" panose="020B0603020202020204" pitchFamily="34" charset="0"/>
              </a:rPr>
              <a:t>This report presents a comprehensive analysis of the Bird Strikes between the year 2000 – 2011.</a:t>
            </a:r>
          </a:p>
          <a:p>
            <a:pPr algn="l"/>
            <a:r>
              <a:rPr lang="en-US" sz="1600" dirty="0">
                <a:latin typeface="Trebuchet MS" panose="020B0603020202020204" pitchFamily="34" charset="0"/>
              </a:rPr>
              <a:t>The data covers key metrics across multiple airports across various states in the USA.</a:t>
            </a:r>
          </a:p>
          <a:p>
            <a:pPr algn="l"/>
            <a:endParaRPr lang="en-US" sz="1600" dirty="0">
              <a:latin typeface="Trebuchet MS" panose="020B0603020202020204" pitchFamily="34" charset="0"/>
            </a:endParaRPr>
          </a:p>
          <a:p>
            <a:pPr algn="l"/>
            <a:r>
              <a:rPr lang="en-US" sz="1600" dirty="0">
                <a:latin typeface="Trebuchet MS" panose="020B0603020202020204" pitchFamily="34" charset="0"/>
              </a:rPr>
              <a:t>The report is divided into segments and appropriate calculations were applied to calculate the KPIs.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E8EA4-83E1-AAF3-B1F2-4D83815E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357" y="1917290"/>
            <a:ext cx="1158340" cy="4671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65DB8-BC12-2990-E7D3-CD9873FB8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57" y="1917291"/>
            <a:ext cx="1158340" cy="4671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E943D-1656-CE08-B0CF-CF4FD42C8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697" y="1917290"/>
            <a:ext cx="1158340" cy="46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612755-6D99-A7FB-5F28-9D4ED2D4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161E34-0201-2202-68E2-67133557A301}"/>
              </a:ext>
            </a:extLst>
          </p:cNvPr>
          <p:cNvSpPr/>
          <p:nvPr/>
        </p:nvSpPr>
        <p:spPr>
          <a:xfrm>
            <a:off x="0" y="816077"/>
            <a:ext cx="12192000" cy="638944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F3582-2CDB-94AD-8665-F08D1DC2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6077"/>
            <a:ext cx="8200103" cy="638944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DASHBOARD 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EB17E7-107C-5C12-E966-E39AA8E13B7B}"/>
              </a:ext>
            </a:extLst>
          </p:cNvPr>
          <p:cNvSpPr/>
          <p:nvPr/>
        </p:nvSpPr>
        <p:spPr>
          <a:xfrm>
            <a:off x="338294" y="1693320"/>
            <a:ext cx="3777553" cy="5049124"/>
          </a:xfrm>
          <a:prstGeom prst="roundRect">
            <a:avLst>
              <a:gd name="adj" fmla="val 4434"/>
            </a:avLst>
          </a:prstGeom>
          <a:solidFill>
            <a:schemeClr val="tx1">
              <a:lumMod val="50000"/>
              <a:lumOff val="5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CB20A23-9F0B-0503-CA00-5804C6348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61" y="1828801"/>
            <a:ext cx="3310823" cy="4820478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rebuchet MS" panose="020B0603020202020204" pitchFamily="34" charset="0"/>
              </a:rPr>
              <a:t>The report is divided into 4 sections: </a:t>
            </a:r>
          </a:p>
          <a:p>
            <a:pPr algn="l"/>
            <a:r>
              <a:rPr lang="en-US" sz="1600" dirty="0">
                <a:latin typeface="Trebuchet MS" panose="020B0603020202020204" pitchFamily="34" charset="0"/>
              </a:rPr>
              <a:t>Overview – An overview of the strikes and costs.</a:t>
            </a:r>
          </a:p>
          <a:p>
            <a:pPr algn="l"/>
            <a:r>
              <a:rPr lang="en-US" sz="1600" dirty="0">
                <a:latin typeface="Trebuchet MS" panose="020B0603020202020204" pitchFamily="34" charset="0"/>
              </a:rPr>
              <a:t>Strikes – Breakdown of Strikes based on various factors. </a:t>
            </a:r>
          </a:p>
          <a:p>
            <a:pPr algn="l"/>
            <a:r>
              <a:rPr lang="en-US" sz="1600" dirty="0">
                <a:latin typeface="Trebuchet MS" panose="020B0603020202020204" pitchFamily="34" charset="0"/>
              </a:rPr>
              <a:t>Cost – Cost Breakdown by Airline and the make of the airplane</a:t>
            </a:r>
          </a:p>
          <a:p>
            <a:pPr algn="l"/>
            <a:r>
              <a:rPr lang="en-US" sz="1600" dirty="0">
                <a:latin typeface="Trebuchet MS" panose="020B0603020202020204" pitchFamily="34" charset="0"/>
              </a:rPr>
              <a:t>Wildlife – Breakdown of Wildlife Loss.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52FA0-0A4D-DBB7-1802-700EAE89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41" y="1722959"/>
            <a:ext cx="3745962" cy="2299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709F3A-450D-FF89-1CE9-95A159B1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203" y="1722959"/>
            <a:ext cx="3745961" cy="2299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C82D9-B388-8A8A-073C-E04004128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141" y="4082855"/>
            <a:ext cx="3745962" cy="2299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CD8A5A-B670-E5EC-ABE7-EB14115F5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203" y="4082854"/>
            <a:ext cx="3745961" cy="22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612755-6D99-A7FB-5F28-9D4ED2D4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C01B81-3F70-CD8E-FB2D-86D045B7D77F}"/>
              </a:ext>
            </a:extLst>
          </p:cNvPr>
          <p:cNvSpPr/>
          <p:nvPr/>
        </p:nvSpPr>
        <p:spPr>
          <a:xfrm>
            <a:off x="558331" y="1592824"/>
            <a:ext cx="6884649" cy="2871019"/>
          </a:xfrm>
          <a:prstGeom prst="roundRect">
            <a:avLst>
              <a:gd name="adj" fmla="val 7804"/>
            </a:avLst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A82FB-ED57-3F6F-DE1B-0829388AE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99" y="1946785"/>
            <a:ext cx="6619176" cy="1710814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baseline="0" dirty="0">
                <a:latin typeface="Trebuchet MS" panose="020B0603020202020204" pitchFamily="34" charset="0"/>
              </a:rPr>
              <a:t>Data Visualization of Bird Strikes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C8489-8149-B927-E8CD-BAB164950676}"/>
              </a:ext>
            </a:extLst>
          </p:cNvPr>
          <p:cNvSpPr/>
          <p:nvPr/>
        </p:nvSpPr>
        <p:spPr>
          <a:xfrm>
            <a:off x="0" y="5422414"/>
            <a:ext cx="12192000" cy="638944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ADD7D85-D909-DBE6-7194-91AE45EDD9B6}"/>
              </a:ext>
            </a:extLst>
          </p:cNvPr>
          <p:cNvSpPr txBox="1">
            <a:spLocks/>
          </p:cNvSpPr>
          <p:nvPr/>
        </p:nvSpPr>
        <p:spPr>
          <a:xfrm>
            <a:off x="8662181" y="5422414"/>
            <a:ext cx="2712554" cy="638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329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ArialMT</vt:lpstr>
      <vt:lpstr>Calibri</vt:lpstr>
      <vt:lpstr>Calibri Light</vt:lpstr>
      <vt:lpstr>Trebuchet MS</vt:lpstr>
      <vt:lpstr>Office Theme</vt:lpstr>
      <vt:lpstr>Data Visualization of Bird Strikes</vt:lpstr>
      <vt:lpstr>INTRODUCTION</vt:lpstr>
      <vt:lpstr>DATASET OVERVIEW AND DATA MODEL</vt:lpstr>
      <vt:lpstr>KPI OVERVIEW</vt:lpstr>
      <vt:lpstr>DASHBOARD OVERVIEW</vt:lpstr>
      <vt:lpstr>Data Visualization of Bird Strikes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Bird Strikes</dc:title>
  <dc:creator>Dinesh N</dc:creator>
  <cp:lastModifiedBy>Dinesh N</cp:lastModifiedBy>
  <cp:revision>2</cp:revision>
  <dcterms:created xsi:type="dcterms:W3CDTF">2024-05-20T16:00:11Z</dcterms:created>
  <dcterms:modified xsi:type="dcterms:W3CDTF">2024-05-22T15:30:57Z</dcterms:modified>
</cp:coreProperties>
</file>