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200"/>
              <a:buNone/>
              <a:defRPr sz="4200"/>
            </a:lvl1pPr>
            <a:lvl2pPr lvl="1">
              <a:spcBef>
                <a:spcPts val="0"/>
              </a:spcBef>
              <a:buSzPts val="4200"/>
              <a:buNone/>
              <a:defRPr sz="4200"/>
            </a:lvl2pPr>
            <a:lvl3pPr lvl="2">
              <a:spcBef>
                <a:spcPts val="0"/>
              </a:spcBef>
              <a:buSzPts val="4200"/>
              <a:buNone/>
              <a:defRPr sz="4200"/>
            </a:lvl3pPr>
            <a:lvl4pPr lvl="3">
              <a:spcBef>
                <a:spcPts val="0"/>
              </a:spcBef>
              <a:buSzPts val="4200"/>
              <a:buNone/>
              <a:defRPr sz="4200"/>
            </a:lvl4pPr>
            <a:lvl5pPr lvl="4">
              <a:spcBef>
                <a:spcPts val="0"/>
              </a:spcBef>
              <a:buSzPts val="4200"/>
              <a:buNone/>
              <a:defRPr sz="4200"/>
            </a:lvl5pPr>
            <a:lvl6pPr lvl="5">
              <a:spcBef>
                <a:spcPts val="0"/>
              </a:spcBef>
              <a:buSzPts val="4200"/>
              <a:buNone/>
              <a:defRPr sz="4200"/>
            </a:lvl6pPr>
            <a:lvl7pPr lvl="6">
              <a:spcBef>
                <a:spcPts val="0"/>
              </a:spcBef>
              <a:buSzPts val="4200"/>
              <a:buNone/>
              <a:defRPr sz="4200"/>
            </a:lvl7pPr>
            <a:lvl8pPr lvl="7">
              <a:spcBef>
                <a:spcPts val="0"/>
              </a:spcBef>
              <a:buSzPts val="4200"/>
              <a:buNone/>
              <a:defRPr sz="4200"/>
            </a:lvl8pPr>
            <a:lvl9pPr lvl="8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de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200"/>
              <a:buNone/>
              <a:defRPr/>
            </a:lvl1pPr>
            <a:lvl2pPr lvl="1">
              <a:spcBef>
                <a:spcPts val="0"/>
              </a:spcBef>
              <a:buSzPts val="3200"/>
              <a:buNone/>
              <a:defRPr/>
            </a:lvl2pPr>
            <a:lvl3pPr lvl="2">
              <a:spcBef>
                <a:spcPts val="0"/>
              </a:spcBef>
              <a:buSzPts val="3200"/>
              <a:buNone/>
              <a:defRPr/>
            </a:lvl3pPr>
            <a:lvl4pPr lvl="3">
              <a:spcBef>
                <a:spcPts val="0"/>
              </a:spcBef>
              <a:buSzPts val="3200"/>
              <a:buNone/>
              <a:defRPr/>
            </a:lvl4pPr>
            <a:lvl5pPr lvl="4">
              <a:spcBef>
                <a:spcPts val="0"/>
              </a:spcBef>
              <a:buSzPts val="3200"/>
              <a:buNone/>
              <a:defRPr/>
            </a:lvl5pPr>
            <a:lvl6pPr lvl="5">
              <a:spcBef>
                <a:spcPts val="0"/>
              </a:spcBef>
              <a:buSzPts val="3200"/>
              <a:buNone/>
              <a:defRPr/>
            </a:lvl6pPr>
            <a:lvl7pPr lvl="6">
              <a:spcBef>
                <a:spcPts val="0"/>
              </a:spcBef>
              <a:buSzPts val="3200"/>
              <a:buNone/>
              <a:defRPr/>
            </a:lvl7pPr>
            <a:lvl8pPr lvl="7">
              <a:spcBef>
                <a:spcPts val="0"/>
              </a:spcBef>
              <a:buSzPts val="3200"/>
              <a:buNone/>
              <a:defRPr/>
            </a:lvl8pPr>
            <a:lvl9pPr lvl="8">
              <a:spcBef>
                <a:spcPts val="0"/>
              </a:spcBef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200"/>
              <a:buNone/>
              <a:defRPr/>
            </a:lvl1pPr>
            <a:lvl2pPr lvl="1">
              <a:spcBef>
                <a:spcPts val="0"/>
              </a:spcBef>
              <a:buSzPts val="3200"/>
              <a:buNone/>
              <a:defRPr/>
            </a:lvl2pPr>
            <a:lvl3pPr lvl="2">
              <a:spcBef>
                <a:spcPts val="0"/>
              </a:spcBef>
              <a:buSzPts val="3200"/>
              <a:buNone/>
              <a:defRPr/>
            </a:lvl3pPr>
            <a:lvl4pPr lvl="3">
              <a:spcBef>
                <a:spcPts val="0"/>
              </a:spcBef>
              <a:buSzPts val="3200"/>
              <a:buNone/>
              <a:defRPr/>
            </a:lvl4pPr>
            <a:lvl5pPr lvl="4">
              <a:spcBef>
                <a:spcPts val="0"/>
              </a:spcBef>
              <a:buSzPts val="3200"/>
              <a:buNone/>
              <a:defRPr/>
            </a:lvl5pPr>
            <a:lvl6pPr lvl="5">
              <a:spcBef>
                <a:spcPts val="0"/>
              </a:spcBef>
              <a:buSzPts val="3200"/>
              <a:buNone/>
              <a:defRPr/>
            </a:lvl6pPr>
            <a:lvl7pPr lvl="6">
              <a:spcBef>
                <a:spcPts val="0"/>
              </a:spcBef>
              <a:buSzPts val="3200"/>
              <a:buNone/>
              <a:defRPr/>
            </a:lvl7pPr>
            <a:lvl8pPr lvl="7">
              <a:spcBef>
                <a:spcPts val="0"/>
              </a:spcBef>
              <a:buSzPts val="3200"/>
              <a:buNone/>
              <a:defRPr/>
            </a:lvl8pPr>
            <a:lvl9pPr lvl="8">
              <a:spcBef>
                <a:spcPts val="0"/>
              </a:spcBef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None/>
              <a:defRPr sz="1800"/>
            </a:lvl1pPr>
            <a:lvl2pPr lvl="1">
              <a:spcBef>
                <a:spcPts val="0"/>
              </a:spcBef>
              <a:buSzPts val="1800"/>
              <a:buNone/>
              <a:defRPr sz="1800"/>
            </a:lvl2pPr>
            <a:lvl3pPr lvl="2">
              <a:spcBef>
                <a:spcPts val="0"/>
              </a:spcBef>
              <a:buSzPts val="1800"/>
              <a:buNone/>
              <a:defRPr sz="1800"/>
            </a:lvl3pPr>
            <a:lvl4pPr lvl="3">
              <a:spcBef>
                <a:spcPts val="0"/>
              </a:spcBef>
              <a:buSzPts val="1800"/>
              <a:buNone/>
              <a:defRPr sz="1800"/>
            </a:lvl4pPr>
            <a:lvl5pPr lvl="4">
              <a:spcBef>
                <a:spcPts val="0"/>
              </a:spcBef>
              <a:buSzPts val="1800"/>
              <a:buNone/>
              <a:defRPr sz="1800"/>
            </a:lvl5pPr>
            <a:lvl6pPr lvl="5">
              <a:spcBef>
                <a:spcPts val="0"/>
              </a:spcBef>
              <a:buSzPts val="1800"/>
              <a:buNone/>
              <a:defRPr sz="1800"/>
            </a:lvl6pPr>
            <a:lvl7pPr lvl="6">
              <a:spcBef>
                <a:spcPts val="0"/>
              </a:spcBef>
              <a:buSzPts val="1800"/>
              <a:buNone/>
              <a:defRPr sz="1800"/>
            </a:lvl7pPr>
            <a:lvl8pPr lvl="7">
              <a:spcBef>
                <a:spcPts val="0"/>
              </a:spcBef>
              <a:buSzPts val="1800"/>
              <a:buNone/>
              <a:defRPr sz="1800"/>
            </a:lvl8pPr>
            <a:lvl9pPr lvl="8">
              <a:spcBef>
                <a:spcPts val="0"/>
              </a:spcBef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6000"/>
              <a:buNone/>
              <a:defRPr sz="6000"/>
            </a:lvl1pPr>
            <a:lvl2pPr lvl="1">
              <a:spcBef>
                <a:spcPts val="0"/>
              </a:spcBef>
              <a:buSzPts val="6000"/>
              <a:buNone/>
              <a:defRPr sz="6000"/>
            </a:lvl2pPr>
            <a:lvl3pPr lvl="2">
              <a:spcBef>
                <a:spcPts val="0"/>
              </a:spcBef>
              <a:buSzPts val="6000"/>
              <a:buNone/>
              <a:defRPr sz="6000"/>
            </a:lvl3pPr>
            <a:lvl4pPr lvl="3">
              <a:spcBef>
                <a:spcPts val="0"/>
              </a:spcBef>
              <a:buSzPts val="6000"/>
              <a:buNone/>
              <a:defRPr sz="6000"/>
            </a:lvl4pPr>
            <a:lvl5pPr lvl="4">
              <a:spcBef>
                <a:spcPts val="0"/>
              </a:spcBef>
              <a:buSzPts val="6000"/>
              <a:buNone/>
              <a:defRPr sz="6000"/>
            </a:lvl5pPr>
            <a:lvl6pPr lvl="5">
              <a:spcBef>
                <a:spcPts val="0"/>
              </a:spcBef>
              <a:buSzPts val="6000"/>
              <a:buNone/>
              <a:defRPr sz="6000"/>
            </a:lvl6pPr>
            <a:lvl7pPr lvl="6">
              <a:spcBef>
                <a:spcPts val="0"/>
              </a:spcBef>
              <a:buSzPts val="6000"/>
              <a:buNone/>
              <a:defRPr sz="6000"/>
            </a:lvl7pPr>
            <a:lvl8pPr lvl="7">
              <a:spcBef>
                <a:spcPts val="0"/>
              </a:spcBef>
              <a:buSzPts val="6000"/>
              <a:buNone/>
              <a:defRPr sz="6000"/>
            </a:lvl8pPr>
            <a:lvl9pPr lvl="8">
              <a:spcBef>
                <a:spcPts val="0"/>
              </a:spcBef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de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de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de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de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de"/>
              <a:t>Open Questions &amp; Architectural Ideas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de"/>
              <a:t>Open Questions...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lang="de"/>
              <a:t>...what is the dispatcher?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de"/>
              <a:t>...who builds it?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de"/>
              <a:t>Distributed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ossible Architecture #1.jpg"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9678" y="152400"/>
            <a:ext cx="400502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de"/>
              <a:t>Hybrid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ossible Architecture #2.jpg"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0303" y="152400"/>
            <a:ext cx="400502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de"/>
              <a:t>Centralized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ossible Architecture #3.jpg" id="99" name="Shape 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0303" y="152400"/>
            <a:ext cx="400502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de"/>
              <a:t>How should we do it?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