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Sprint Review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Vom 30.11.2017 bis 06.12.2017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To-Do’s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Shop UI &amp; Dashboard UI den API Funktionen anpassen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Abschließen der API Integration in Shop &amp; Dashboard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API in Broadcasting Kommunikation der Agenten integrieren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de"/>
              <a:t>Erweitern der API Geschäftslogik um spezifische Anwendungsfälle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Für Shop, Dashboard &amp;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50" y="965650"/>
            <a:ext cx="8461101" cy="38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Aktueller &amp; geplanter Burndown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Unsere Arbeitsprozesse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Scrum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Unser Arbeitsablauf</a:t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Donnerstag</a:t>
            </a:r>
            <a:r>
              <a:rPr lang="de"/>
              <a:t>: Persönliches Sprint Planning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Freitag - Sonntag: Arbeiten an Tasks, Scrums via Slack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Montag: Scrum via Skype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Dienstag: Tasks abschließen, Sprint Review vorbereiten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de"/>
              <a:t>Mittwoch: Sprint Review, danach kurze Retrospektive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75" y="965650"/>
            <a:ext cx="8461101" cy="38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Arbeitsverteilung über einen Sprint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Nächste Schritte</a:t>
            </a: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Integration der API in die Broadcasting Kommunikation der Agenten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de"/>
              <a:t>Abschließende Integration der API in UI des Shops und Dashboards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Technischer Zustand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Shop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Überblick über aktuellen Stand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Konzept steht und deckt Anforderungen soweit ab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UI weitestgehend umgesetzt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de"/>
              <a:t>Grundfunktionalität implementiert </a:t>
            </a:r>
          </a:p>
          <a:p>
            <a:pPr indent="0" lvl="0"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de"/>
              <a:t>⇒ Integration weiterer API Funktionen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Shop - User Stories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de">
                <a:solidFill>
                  <a:schemeClr val="accent2"/>
                </a:solidFill>
              </a:rPr>
              <a:t>As a customer, I want to fully customize and order goods via my own web application.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de">
                <a:solidFill>
                  <a:schemeClr val="accent3"/>
                </a:solidFill>
              </a:rPr>
              <a:t>As a customer, I want the web application to show me the live state of my order under production in the factory.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de">
                <a:solidFill>
                  <a:schemeClr val="accent2"/>
                </a:solidFill>
              </a:rPr>
              <a:t>As a factory owner, I want that customers can order products via an ordering web application.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  <a:buAutoNum type="arabicPeriod"/>
            </a:pPr>
            <a:r>
              <a:rPr lang="de">
                <a:solidFill>
                  <a:schemeClr val="accent1"/>
                </a:solidFill>
              </a:rPr>
              <a:t>As a system designer, I want a dispatcher to provide the ordering web app.</a:t>
            </a:r>
          </a:p>
        </p:txBody>
      </p:sp>
      <p:pic>
        <p:nvPicPr>
          <p:cNvPr id="87" name="Shape 8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1" y="1919077"/>
            <a:ext cx="3999900" cy="24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Dashboard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Überblick über aktuellen Stand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Konzept steht und deckt Anforderungen soweit ab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UI weitestgehend umgesetzt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de"/>
              <a:t>Grundfunktionalität implementiert 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de"/>
              <a:t>⇒ </a:t>
            </a:r>
            <a:r>
              <a:rPr lang="de"/>
              <a:t>Integration weiterer API Funktionen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919075"/>
            <a:ext cx="3999900" cy="2473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Dashboard</a:t>
            </a:r>
            <a:r>
              <a:rPr lang="de"/>
              <a:t> - User Stories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de">
                <a:solidFill>
                  <a:schemeClr val="accent1"/>
                </a:solidFill>
              </a:rPr>
              <a:t>As a factory owner, I want to be able to get the detailed state of each machine at every point in time through its digital representation through a web dashboard application.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de">
                <a:solidFill>
                  <a:schemeClr val="accent3"/>
                </a:solidFill>
              </a:rPr>
              <a:t>As a factory owner, I want to be able to start and stop production from the web application.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400"/>
              <a:buAutoNum type="arabicPeriod"/>
            </a:pPr>
            <a:r>
              <a:rPr lang="de">
                <a:solidFill>
                  <a:schemeClr val="accent6"/>
                </a:solidFill>
              </a:rPr>
              <a:t>As an agent developer, I want to be able to reflect the cost of machine actions in the agent’s interface.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API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Überblick über aktuellen Stand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Konzept steht und deckt Anforderungen soweit ab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Datenstrukturen sind weitestgehend implementiert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de"/>
              <a:t>Interne Endpoints sind umgesetzt 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de"/>
              <a:t>⇒ Integration in andere Systeme und Anpassung an neue Anforderungen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1" y="1919075"/>
            <a:ext cx="3999903" cy="24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API</a:t>
            </a:r>
            <a:r>
              <a:rPr lang="de"/>
              <a:t> - Requirements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de">
                <a:solidFill>
                  <a:schemeClr val="accent1"/>
                </a:solidFill>
              </a:rPr>
              <a:t>The API models, persists and processes data, generated by the Dashboard, Shop or Factory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de">
                <a:solidFill>
                  <a:schemeClr val="accent2"/>
                </a:solidFill>
              </a:rPr>
              <a:t>The API can be accessed by the Shop and Dashboard via an internal REST API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ts val="1400"/>
              <a:buAutoNum type="arabicPeriod"/>
            </a:pPr>
            <a:r>
              <a:rPr lang="de">
                <a:solidFill>
                  <a:schemeClr val="accent3"/>
                </a:solidFill>
              </a:rPr>
              <a:t>The API participates in the Factory’s Broadcasting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Demo Video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