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7" r:id="rId2"/>
    <p:sldId id="265" r:id="rId3"/>
    <p:sldId id="267" r:id="rId4"/>
    <p:sldId id="268" r:id="rId5"/>
    <p:sldId id="269" r:id="rId6"/>
    <p:sldId id="270" r:id="rId7"/>
    <p:sldId id="271" r:id="rId8"/>
    <p:sldId id="272" r:id="rId9"/>
    <p:sldId id="266" r:id="rId10"/>
    <p:sldId id="273" r:id="rId11"/>
    <p:sldId id="274" r:id="rId12"/>
    <p:sldId id="275" r:id="rId13"/>
    <p:sldId id="276" r:id="rId14"/>
    <p:sldId id="277" r:id="rId15"/>
    <p:sldId id="278" r:id="rId16"/>
    <p:sldId id="279" r:id="rId17"/>
    <p:sldId id="281" r:id="rId18"/>
    <p:sldId id="280" r:id="rId19"/>
    <p:sldId id="264" r:id="rId20"/>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50" autoAdjust="0"/>
    <p:restoredTop sz="94607" autoAdjust="0"/>
  </p:normalViewPr>
  <p:slideViewPr>
    <p:cSldViewPr snapToGrid="0">
      <p:cViewPr varScale="1">
        <p:scale>
          <a:sx n="68" d="100"/>
          <a:sy n="68" d="100"/>
        </p:scale>
        <p:origin x="774" y="6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Контейнер за горния колонтитул 1"/>
          <p:cNvSpPr>
            <a:spLocks noGrp="1" noEditPoints="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Контейнер за дата 2"/>
          <p:cNvSpPr>
            <a:spLocks noGrp="1" noEditPoints="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42EC51-F955-4457-8F39-ED48CB356DB0}" type="datetimeFigureOut">
              <a:rPr lang="bg-BG" smtClean="0"/>
              <a:t>19.5.2024 г.</a:t>
            </a:fld>
            <a:endParaRPr lang="bg-BG"/>
          </a:p>
        </p:txBody>
      </p:sp>
      <p:sp>
        <p:nvSpPr>
          <p:cNvPr id="4" name="Контейнер за изображение на слайда 3"/>
          <p:cNvSpPr>
            <a:spLocks noGrp="1" noRot="1" noChangeAspect="1" noEditPoints="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Контейнер за бележки 4"/>
          <p:cNvSpPr>
            <a:spLocks noGrp="1" noEditPoints="1"/>
          </p:cNvSpPr>
          <p:nvPr>
            <p:ph type="body" sz="quarter" idx="3"/>
          </p:nvPr>
        </p:nvSpPr>
        <p:spPr>
          <a:xfrm>
            <a:off x="685800" y="4400550"/>
            <a:ext cx="5486400" cy="3600450"/>
          </a:xfrm>
          <a:prstGeom prst="rect">
            <a:avLst/>
          </a:prstGeom>
        </p:spPr>
        <p:txBody>
          <a:bodyPr vert="horz" lIns="91440" tIns="45720" rIns="91440" bIns="45720" rtlCol="0"/>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p>
        </p:txBody>
      </p:sp>
      <p:sp>
        <p:nvSpPr>
          <p:cNvPr id="6" name="Контейнер за долния колонтитул 5"/>
          <p:cNvSpPr>
            <a:spLocks noGrp="1" noEditPoints="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Контейнер за номер на слайда 6"/>
          <p:cNvSpPr>
            <a:spLocks noGrp="1" noEditPoints="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D94669-AF0E-4676-974A-6140F1735F9C}" type="slidenum">
              <a:rPr lang="bg-BG" smtClean="0"/>
              <a:t>‹#›</a:t>
            </a:fld>
            <a:endParaRPr lang="bg-BG"/>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55F935A-EC71-40CF-8D90-01346E7BA793}"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3">
            <a:lumMod val="50000"/>
          </a:schemeClr>
        </a:solidFill>
        <a:effectLst/>
      </p:bgPr>
    </p:bg>
    <p:spTree>
      <p:nvGrpSpPr>
        <p:cNvPr id="1" name=""/>
        <p:cNvGrpSpPr/>
        <p:nvPr/>
      </p:nvGrpSpPr>
      <p:grpSpPr>
        <a:xfrm>
          <a:off x="0" y="0"/>
          <a:ext cx="0" cy="0"/>
          <a:chOff x="0" y="0"/>
          <a:chExt cx="0" cy="0"/>
        </a:xfrm>
      </p:grpSpPr>
      <p:sp>
        <p:nvSpPr>
          <p:cNvPr id="8" name="Подзаглавие 2"/>
          <p:cNvSpPr>
            <a:spLocks noGrp="1" noEditPoints="1"/>
          </p:cNvSpPr>
          <p:nvPr>
            <p:ph type="subTitle" idx="1" hasCustomPrompt="1"/>
          </p:nvPr>
        </p:nvSpPr>
        <p:spPr>
          <a:xfrm>
            <a:off x="3580887" y="3960398"/>
            <a:ext cx="7167157" cy="564717"/>
          </a:xfrm>
        </p:spPr>
        <p:txBody>
          <a:bodyPr anchor="ctr">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endParaRPr lang="bg-BG" dirty="0"/>
          </a:p>
        </p:txBody>
      </p:sp>
      <p:sp>
        <p:nvSpPr>
          <p:cNvPr id="10" name="Правоъгълник 9"/>
          <p:cNvSpPr/>
          <p:nvPr userDrawn="1"/>
        </p:nvSpPr>
        <p:spPr>
          <a:xfrm>
            <a:off x="3144875" y="1916132"/>
            <a:ext cx="54000" cy="29094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chemeClr val="tx1"/>
              </a:solidFill>
            </a:endParaRPr>
          </a:p>
        </p:txBody>
      </p:sp>
      <p:grpSp>
        <p:nvGrpSpPr>
          <p:cNvPr id="11" name="Групиране 10"/>
          <p:cNvGrpSpPr/>
          <p:nvPr/>
        </p:nvGrpSpPr>
        <p:grpSpPr>
          <a:xfrm>
            <a:off x="9038786" y="213263"/>
            <a:ext cx="2967240" cy="2499151"/>
            <a:chOff x="9038786" y="213263"/>
            <a:chExt cx="2967240" cy="2499151"/>
          </a:xfrm>
        </p:grpSpPr>
        <p:sp>
          <p:nvSpPr>
            <p:cNvPr id="12" name="Google Shape;13;p2"/>
            <p:cNvSpPr/>
            <p:nvPr/>
          </p:nvSpPr>
          <p:spPr>
            <a:xfrm rot="7106459">
              <a:off x="9997800" y="215137"/>
              <a:ext cx="377612" cy="373864"/>
            </a:xfrm>
            <a:custGeom>
              <a:avLst/>
              <a:gdLst/>
              <a:ahLst/>
              <a:cxnLst/>
              <a:rect l="l" t="t" r="r" b="b"/>
              <a:pathLst>
                <a:path w="7855" h="7776">
                  <a:moveTo>
                    <a:pt x="443" y="1"/>
                  </a:moveTo>
                  <a:cubicBezTo>
                    <a:pt x="409" y="1"/>
                    <a:pt x="374" y="5"/>
                    <a:pt x="339" y="14"/>
                  </a:cubicBezTo>
                  <a:cubicBezTo>
                    <a:pt x="126" y="74"/>
                    <a:pt x="1" y="293"/>
                    <a:pt x="60" y="506"/>
                  </a:cubicBezTo>
                  <a:lnTo>
                    <a:pt x="728" y="2901"/>
                  </a:lnTo>
                  <a:cubicBezTo>
                    <a:pt x="775" y="3071"/>
                    <a:pt x="931" y="3191"/>
                    <a:pt x="1109" y="3191"/>
                  </a:cubicBezTo>
                  <a:cubicBezTo>
                    <a:pt x="1115" y="3191"/>
                    <a:pt x="1122" y="3191"/>
                    <a:pt x="1129" y="3190"/>
                  </a:cubicBezTo>
                  <a:lnTo>
                    <a:pt x="3296" y="3103"/>
                  </a:lnTo>
                  <a:lnTo>
                    <a:pt x="3876" y="5191"/>
                  </a:lnTo>
                  <a:cubicBezTo>
                    <a:pt x="3924" y="5365"/>
                    <a:pt x="4084" y="5483"/>
                    <a:pt x="4264" y="5483"/>
                  </a:cubicBezTo>
                  <a:cubicBezTo>
                    <a:pt x="4268" y="5483"/>
                    <a:pt x="4273" y="5483"/>
                    <a:pt x="4278" y="5483"/>
                  </a:cubicBezTo>
                  <a:lnTo>
                    <a:pt x="6444" y="5393"/>
                  </a:lnTo>
                  <a:lnTo>
                    <a:pt x="7025" y="7483"/>
                  </a:lnTo>
                  <a:cubicBezTo>
                    <a:pt x="7051" y="7573"/>
                    <a:pt x="7105" y="7646"/>
                    <a:pt x="7174" y="7699"/>
                  </a:cubicBezTo>
                  <a:cubicBezTo>
                    <a:pt x="7241" y="7748"/>
                    <a:pt x="7322" y="7775"/>
                    <a:pt x="7406" y="7775"/>
                  </a:cubicBezTo>
                  <a:cubicBezTo>
                    <a:pt x="7443" y="7775"/>
                    <a:pt x="7480" y="7770"/>
                    <a:pt x="7516" y="7759"/>
                  </a:cubicBezTo>
                  <a:cubicBezTo>
                    <a:pt x="7728" y="7702"/>
                    <a:pt x="7855" y="7480"/>
                    <a:pt x="7795" y="7268"/>
                  </a:cubicBezTo>
                  <a:lnTo>
                    <a:pt x="7128" y="4875"/>
                  </a:lnTo>
                  <a:cubicBezTo>
                    <a:pt x="7080" y="4701"/>
                    <a:pt x="6921" y="4583"/>
                    <a:pt x="6742" y="4583"/>
                  </a:cubicBezTo>
                  <a:cubicBezTo>
                    <a:pt x="6737" y="4583"/>
                    <a:pt x="6732" y="4584"/>
                    <a:pt x="6726" y="4584"/>
                  </a:cubicBezTo>
                  <a:lnTo>
                    <a:pt x="4560" y="4673"/>
                  </a:lnTo>
                  <a:lnTo>
                    <a:pt x="3979" y="2583"/>
                  </a:lnTo>
                  <a:cubicBezTo>
                    <a:pt x="3931" y="2414"/>
                    <a:pt x="3776" y="2294"/>
                    <a:pt x="3600" y="2294"/>
                  </a:cubicBezTo>
                  <a:cubicBezTo>
                    <a:pt x="3592" y="2294"/>
                    <a:pt x="3585" y="2294"/>
                    <a:pt x="3578" y="2294"/>
                  </a:cubicBezTo>
                  <a:lnTo>
                    <a:pt x="1411" y="2380"/>
                  </a:lnTo>
                  <a:lnTo>
                    <a:pt x="830" y="293"/>
                  </a:lnTo>
                  <a:cubicBezTo>
                    <a:pt x="780" y="116"/>
                    <a:pt x="619" y="1"/>
                    <a:pt x="443"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dirty="0"/>
            </a:p>
          </p:txBody>
        </p:sp>
        <p:sp>
          <p:nvSpPr>
            <p:cNvPr id="13" name="Google Shape;17;p2"/>
            <p:cNvSpPr/>
            <p:nvPr/>
          </p:nvSpPr>
          <p:spPr>
            <a:xfrm rot="5400000">
              <a:off x="11342562" y="2048951"/>
              <a:ext cx="663503" cy="663424"/>
            </a:xfrm>
            <a:custGeom>
              <a:avLst/>
              <a:gdLst/>
              <a:ahLst/>
              <a:cxnLst/>
              <a:rect l="l" t="t" r="r" b="b"/>
              <a:pathLst>
                <a:path w="8293" h="8292">
                  <a:moveTo>
                    <a:pt x="4583" y="0"/>
                  </a:moveTo>
                  <a:lnTo>
                    <a:pt x="3491" y="2253"/>
                  </a:lnTo>
                  <a:lnTo>
                    <a:pt x="1238" y="1161"/>
                  </a:lnTo>
                  <a:lnTo>
                    <a:pt x="1" y="3710"/>
                  </a:lnTo>
                  <a:lnTo>
                    <a:pt x="2253" y="4804"/>
                  </a:lnTo>
                  <a:lnTo>
                    <a:pt x="1162" y="7057"/>
                  </a:lnTo>
                  <a:lnTo>
                    <a:pt x="3710" y="8292"/>
                  </a:lnTo>
                  <a:lnTo>
                    <a:pt x="4802" y="6039"/>
                  </a:lnTo>
                  <a:lnTo>
                    <a:pt x="7054" y="7134"/>
                  </a:lnTo>
                  <a:lnTo>
                    <a:pt x="8293" y="4582"/>
                  </a:lnTo>
                  <a:lnTo>
                    <a:pt x="6039" y="3491"/>
                  </a:lnTo>
                  <a:lnTo>
                    <a:pt x="7131" y="1238"/>
                  </a:lnTo>
                  <a:lnTo>
                    <a:pt x="4583" y="0"/>
                  </a:lnTo>
                  <a:close/>
                </a:path>
              </a:pathLst>
            </a:custGeom>
            <a:solidFill>
              <a:schemeClr val="lt2"/>
            </a:solidFill>
            <a:ln>
              <a:noFill/>
            </a:ln>
          </p:spPr>
          <p:txBody>
            <a:bodyPr wrap="square" lIns="91425" tIns="91425" rIns="91425" bIns="91425" anchor="ctr">
              <a:noAutofit/>
            </a:bodyPr>
            <a:lstStyle/>
            <a:p>
              <a:pPr marL="0" indent="0" algn="l" rtl="0">
                <a:spcBef>
                  <a:spcPts val="0"/>
                </a:spcBef>
                <a:spcAft>
                  <a:spcPts val="0"/>
                </a:spcAft>
                <a:buNone/>
              </a:pPr>
              <a:endParaRPr dirty="0"/>
            </a:p>
          </p:txBody>
        </p:sp>
        <p:sp>
          <p:nvSpPr>
            <p:cNvPr id="14" name="Google Shape;18;p2"/>
            <p:cNvSpPr/>
            <p:nvPr/>
          </p:nvSpPr>
          <p:spPr>
            <a:xfrm rot="5400000">
              <a:off x="9038706" y="284712"/>
              <a:ext cx="451724" cy="451564"/>
            </a:xfrm>
            <a:custGeom>
              <a:avLst/>
              <a:gdLst/>
              <a:ahLst/>
              <a:cxnLst/>
              <a:rect l="l" t="t" r="r" b="b"/>
              <a:pathLst>
                <a:path w="5646" h="5644">
                  <a:moveTo>
                    <a:pt x="3120" y="0"/>
                  </a:moveTo>
                  <a:lnTo>
                    <a:pt x="2376" y="1533"/>
                  </a:lnTo>
                  <a:lnTo>
                    <a:pt x="843" y="790"/>
                  </a:lnTo>
                  <a:lnTo>
                    <a:pt x="1" y="2525"/>
                  </a:lnTo>
                  <a:lnTo>
                    <a:pt x="1537" y="3268"/>
                  </a:lnTo>
                  <a:lnTo>
                    <a:pt x="791" y="4801"/>
                  </a:lnTo>
                  <a:lnTo>
                    <a:pt x="2526" y="5644"/>
                  </a:lnTo>
                  <a:lnTo>
                    <a:pt x="3269" y="4111"/>
                  </a:lnTo>
                  <a:lnTo>
                    <a:pt x="4805" y="4855"/>
                  </a:lnTo>
                  <a:lnTo>
                    <a:pt x="5645" y="3120"/>
                  </a:lnTo>
                  <a:lnTo>
                    <a:pt x="4112" y="2376"/>
                  </a:lnTo>
                  <a:lnTo>
                    <a:pt x="4855" y="843"/>
                  </a:lnTo>
                  <a:lnTo>
                    <a:pt x="3120" y="0"/>
                  </a:lnTo>
                  <a:close/>
                </a:path>
              </a:pathLst>
            </a:custGeom>
            <a:solidFill>
              <a:schemeClr val="lt2"/>
            </a:solidFill>
            <a:ln>
              <a:noFill/>
            </a:ln>
          </p:spPr>
          <p:txBody>
            <a:bodyPr wrap="square" lIns="91425" tIns="91425" rIns="91425" bIns="91425" anchor="ctr">
              <a:noAutofit/>
            </a:bodyPr>
            <a:lstStyle/>
            <a:p>
              <a:pPr marL="0" indent="0" algn="l" rtl="0">
                <a:spcBef>
                  <a:spcPts val="0"/>
                </a:spcBef>
                <a:spcAft>
                  <a:spcPts val="0"/>
                </a:spcAft>
                <a:buNone/>
              </a:pPr>
              <a:endParaRPr dirty="0"/>
            </a:p>
          </p:txBody>
        </p:sp>
        <p:sp>
          <p:nvSpPr>
            <p:cNvPr id="15" name="Google Shape;21;p2"/>
            <p:cNvSpPr/>
            <p:nvPr/>
          </p:nvSpPr>
          <p:spPr>
            <a:xfrm rot="5400000">
              <a:off x="10200051" y="957208"/>
              <a:ext cx="230847" cy="230879"/>
            </a:xfrm>
            <a:custGeom>
              <a:avLst/>
              <a:gdLst/>
              <a:ahLst/>
              <a:cxnLst/>
              <a:rect l="l" t="t" r="r" b="b"/>
              <a:pathLst>
                <a:path w="7138" h="7139">
                  <a:moveTo>
                    <a:pt x="3010" y="1"/>
                  </a:moveTo>
                  <a:lnTo>
                    <a:pt x="1" y="4132"/>
                  </a:lnTo>
                  <a:lnTo>
                    <a:pt x="4128" y="7138"/>
                  </a:lnTo>
                  <a:lnTo>
                    <a:pt x="7137" y="3010"/>
                  </a:lnTo>
                  <a:lnTo>
                    <a:pt x="3010" y="1"/>
                  </a:lnTo>
                  <a:close/>
                </a:path>
              </a:pathLst>
            </a:custGeom>
            <a:solidFill>
              <a:schemeClr val="accent6"/>
            </a:solidFill>
            <a:ln>
              <a:noFill/>
            </a:ln>
          </p:spPr>
          <p:txBody>
            <a:bodyPr wrap="square" lIns="91425" tIns="91425" rIns="91425" bIns="91425" anchor="ctr">
              <a:noAutofit/>
            </a:bodyPr>
            <a:lstStyle/>
            <a:p>
              <a:pPr marL="0" indent="0" algn="l" rtl="0">
                <a:spcBef>
                  <a:spcPts val="0"/>
                </a:spcBef>
                <a:spcAft>
                  <a:spcPts val="0"/>
                </a:spcAft>
                <a:buNone/>
              </a:pPr>
              <a:endParaRPr dirty="0"/>
            </a:p>
          </p:txBody>
        </p:sp>
        <p:grpSp>
          <p:nvGrpSpPr>
            <p:cNvPr id="16" name="Google Shape;24;p2"/>
            <p:cNvGrpSpPr/>
            <p:nvPr/>
          </p:nvGrpSpPr>
          <p:grpSpPr>
            <a:xfrm>
              <a:off x="10748044" y="244811"/>
              <a:ext cx="1190893" cy="1406209"/>
              <a:chOff x="7360481" y="-279362"/>
              <a:chExt cx="917644" cy="1083548"/>
            </a:xfrm>
            <a:solidFill>
              <a:schemeClr val="tx2">
                <a:lumMod val="60000"/>
                <a:lumOff val="40000"/>
              </a:schemeClr>
            </a:solidFill>
          </p:grpSpPr>
          <p:sp>
            <p:nvSpPr>
              <p:cNvPr id="17" name="Google Shape;25;p2"/>
              <p:cNvSpPr/>
              <p:nvPr/>
            </p:nvSpPr>
            <p:spPr>
              <a:xfrm rot="5400000">
                <a:off x="8194132" y="-279362"/>
                <a:ext cx="82946" cy="82946"/>
              </a:xfrm>
              <a:custGeom>
                <a:avLst/>
                <a:gdLst/>
                <a:ahLst/>
                <a:cxnLst/>
                <a:rect l="l" t="t" r="r" b="b"/>
                <a:pathLst>
                  <a:path w="1030" h="1030">
                    <a:moveTo>
                      <a:pt x="515" y="1"/>
                    </a:moveTo>
                    <a:cubicBezTo>
                      <a:pt x="230" y="1"/>
                      <a:pt x="0" y="233"/>
                      <a:pt x="0" y="515"/>
                    </a:cubicBezTo>
                    <a:cubicBezTo>
                      <a:pt x="0" y="800"/>
                      <a:pt x="233" y="1030"/>
                      <a:pt x="515" y="1030"/>
                    </a:cubicBezTo>
                    <a:cubicBezTo>
                      <a:pt x="800" y="1030"/>
                      <a:pt x="1029" y="797"/>
                      <a:pt x="1029" y="515"/>
                    </a:cubicBezTo>
                    <a:cubicBezTo>
                      <a:pt x="1029" y="233"/>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18" name="Google Shape;26;p2"/>
              <p:cNvSpPr/>
              <p:nvPr/>
            </p:nvSpPr>
            <p:spPr>
              <a:xfrm rot="5400000">
                <a:off x="8194575" y="-28555"/>
                <a:ext cx="82624" cy="82865"/>
              </a:xfrm>
              <a:custGeom>
                <a:avLst/>
                <a:gdLst/>
                <a:ahLst/>
                <a:cxnLst/>
                <a:rect l="l" t="t" r="r" b="b"/>
                <a:pathLst>
                  <a:path w="1026" h="1029">
                    <a:moveTo>
                      <a:pt x="512" y="1"/>
                    </a:moveTo>
                    <a:cubicBezTo>
                      <a:pt x="229" y="1"/>
                      <a:pt x="1" y="232"/>
                      <a:pt x="1" y="515"/>
                    </a:cubicBezTo>
                    <a:cubicBezTo>
                      <a:pt x="1" y="800"/>
                      <a:pt x="229" y="1029"/>
                      <a:pt x="515" y="1029"/>
                    </a:cubicBezTo>
                    <a:cubicBezTo>
                      <a:pt x="797" y="1029"/>
                      <a:pt x="1026" y="797"/>
                      <a:pt x="1026" y="515"/>
                    </a:cubicBezTo>
                    <a:cubicBezTo>
                      <a:pt x="1026" y="229"/>
                      <a:pt x="797" y="1"/>
                      <a:pt x="512"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19" name="Google Shape;27;p2"/>
              <p:cNvSpPr/>
              <p:nvPr/>
            </p:nvSpPr>
            <p:spPr>
              <a:xfrm rot="5400000">
                <a:off x="8194696" y="220497"/>
                <a:ext cx="82865" cy="82865"/>
              </a:xfrm>
              <a:custGeom>
                <a:avLst/>
                <a:gdLst/>
                <a:ahLst/>
                <a:cxnLst/>
                <a:rect l="l" t="t" r="r" b="b"/>
                <a:pathLst>
                  <a:path w="1029" h="1029">
                    <a:moveTo>
                      <a:pt x="514" y="1"/>
                    </a:moveTo>
                    <a:cubicBezTo>
                      <a:pt x="229" y="1"/>
                      <a:pt x="0" y="232"/>
                      <a:pt x="0" y="514"/>
                    </a:cubicBezTo>
                    <a:cubicBezTo>
                      <a:pt x="0" y="797"/>
                      <a:pt x="232" y="1029"/>
                      <a:pt x="514" y="1029"/>
                    </a:cubicBezTo>
                    <a:cubicBezTo>
                      <a:pt x="800" y="1025"/>
                      <a:pt x="1028" y="797"/>
                      <a:pt x="1028" y="514"/>
                    </a:cubicBezTo>
                    <a:cubicBezTo>
                      <a:pt x="1028" y="229"/>
                      <a:pt x="796" y="1"/>
                      <a:pt x="514"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20" name="Google Shape;28;p2"/>
              <p:cNvSpPr/>
              <p:nvPr/>
            </p:nvSpPr>
            <p:spPr>
              <a:xfrm rot="5400000">
                <a:off x="8195058" y="469629"/>
                <a:ext cx="82946" cy="82704"/>
              </a:xfrm>
              <a:custGeom>
                <a:avLst/>
                <a:gdLst/>
                <a:ahLst/>
                <a:cxnLst/>
                <a:rect l="l" t="t" r="r" b="b"/>
                <a:pathLst>
                  <a:path w="1030" h="1027">
                    <a:moveTo>
                      <a:pt x="512" y="1"/>
                    </a:moveTo>
                    <a:cubicBezTo>
                      <a:pt x="230" y="1"/>
                      <a:pt x="1" y="230"/>
                      <a:pt x="1" y="515"/>
                    </a:cubicBezTo>
                    <a:cubicBezTo>
                      <a:pt x="1" y="795"/>
                      <a:pt x="227" y="1026"/>
                      <a:pt x="509" y="1026"/>
                    </a:cubicBezTo>
                    <a:cubicBezTo>
                      <a:pt x="511" y="1026"/>
                      <a:pt x="513" y="1026"/>
                      <a:pt x="515" y="1026"/>
                    </a:cubicBezTo>
                    <a:cubicBezTo>
                      <a:pt x="797" y="1026"/>
                      <a:pt x="1030" y="797"/>
                      <a:pt x="1026" y="512"/>
                    </a:cubicBezTo>
                    <a:cubicBezTo>
                      <a:pt x="1026" y="230"/>
                      <a:pt x="797" y="1"/>
                      <a:pt x="512"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21" name="Google Shape;29;p2"/>
              <p:cNvSpPr/>
              <p:nvPr/>
            </p:nvSpPr>
            <p:spPr>
              <a:xfrm rot="5400000">
                <a:off x="8195340" y="720357"/>
                <a:ext cx="82865" cy="82704"/>
              </a:xfrm>
              <a:custGeom>
                <a:avLst/>
                <a:gdLst/>
                <a:ahLst/>
                <a:cxnLst/>
                <a:rect l="l" t="t" r="r" b="b"/>
                <a:pathLst>
                  <a:path w="1029" h="1027">
                    <a:moveTo>
                      <a:pt x="514" y="0"/>
                    </a:moveTo>
                    <a:cubicBezTo>
                      <a:pt x="229" y="0"/>
                      <a:pt x="0" y="230"/>
                      <a:pt x="0" y="515"/>
                    </a:cubicBezTo>
                    <a:cubicBezTo>
                      <a:pt x="0" y="797"/>
                      <a:pt x="233" y="1026"/>
                      <a:pt x="514" y="1026"/>
                    </a:cubicBezTo>
                    <a:cubicBezTo>
                      <a:pt x="800" y="1026"/>
                      <a:pt x="1029" y="797"/>
                      <a:pt x="1029" y="512"/>
                    </a:cubicBezTo>
                    <a:cubicBezTo>
                      <a:pt x="1029" y="230"/>
                      <a:pt x="796" y="0"/>
                      <a:pt x="514" y="0"/>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dirty="0"/>
              </a:p>
            </p:txBody>
          </p:sp>
          <p:sp>
            <p:nvSpPr>
              <p:cNvPr id="22" name="Google Shape;30;p2"/>
              <p:cNvSpPr/>
              <p:nvPr/>
            </p:nvSpPr>
            <p:spPr>
              <a:xfrm rot="5400000">
                <a:off x="7985719" y="-279121"/>
                <a:ext cx="82946" cy="82946"/>
              </a:xfrm>
              <a:custGeom>
                <a:avLst/>
                <a:gdLst/>
                <a:ahLst/>
                <a:cxnLst/>
                <a:rect l="l" t="t" r="r" b="b"/>
                <a:pathLst>
                  <a:path w="1030" h="1030">
                    <a:moveTo>
                      <a:pt x="515" y="1"/>
                    </a:moveTo>
                    <a:cubicBezTo>
                      <a:pt x="230" y="4"/>
                      <a:pt x="1" y="234"/>
                      <a:pt x="1" y="515"/>
                    </a:cubicBezTo>
                    <a:cubicBezTo>
                      <a:pt x="1" y="801"/>
                      <a:pt x="233" y="1030"/>
                      <a:pt x="515" y="1030"/>
                    </a:cubicBezTo>
                    <a:cubicBezTo>
                      <a:pt x="800" y="1030"/>
                      <a:pt x="1029" y="801"/>
                      <a:pt x="1029" y="515"/>
                    </a:cubicBezTo>
                    <a:cubicBezTo>
                      <a:pt x="1029" y="234"/>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23" name="Google Shape;31;p2"/>
              <p:cNvSpPr/>
              <p:nvPr/>
            </p:nvSpPr>
            <p:spPr>
              <a:xfrm rot="5400000">
                <a:off x="7986162" y="-28228"/>
                <a:ext cx="82624" cy="82865"/>
              </a:xfrm>
              <a:custGeom>
                <a:avLst/>
                <a:gdLst/>
                <a:ahLst/>
                <a:cxnLst/>
                <a:rect l="l" t="t" r="r" b="b"/>
                <a:pathLst>
                  <a:path w="1026" h="1029">
                    <a:moveTo>
                      <a:pt x="511" y="1"/>
                    </a:moveTo>
                    <a:cubicBezTo>
                      <a:pt x="229" y="1"/>
                      <a:pt x="0" y="233"/>
                      <a:pt x="0" y="515"/>
                    </a:cubicBezTo>
                    <a:cubicBezTo>
                      <a:pt x="0" y="800"/>
                      <a:pt x="229" y="1029"/>
                      <a:pt x="514" y="1029"/>
                    </a:cubicBezTo>
                    <a:cubicBezTo>
                      <a:pt x="796" y="1029"/>
                      <a:pt x="1026" y="797"/>
                      <a:pt x="1026" y="515"/>
                    </a:cubicBezTo>
                    <a:cubicBezTo>
                      <a:pt x="1026" y="229"/>
                      <a:pt x="796" y="1"/>
                      <a:pt x="511"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24" name="Google Shape;32;p2"/>
              <p:cNvSpPr/>
              <p:nvPr/>
            </p:nvSpPr>
            <p:spPr>
              <a:xfrm rot="5400000">
                <a:off x="7986283" y="220739"/>
                <a:ext cx="82865" cy="82865"/>
              </a:xfrm>
              <a:custGeom>
                <a:avLst/>
                <a:gdLst/>
                <a:ahLst/>
                <a:cxnLst/>
                <a:rect l="l" t="t" r="r" b="b"/>
                <a:pathLst>
                  <a:path w="1029" h="1029">
                    <a:moveTo>
                      <a:pt x="515" y="1"/>
                    </a:moveTo>
                    <a:cubicBezTo>
                      <a:pt x="229" y="1"/>
                      <a:pt x="0" y="232"/>
                      <a:pt x="0" y="514"/>
                    </a:cubicBezTo>
                    <a:cubicBezTo>
                      <a:pt x="0" y="800"/>
                      <a:pt x="232" y="1029"/>
                      <a:pt x="515" y="1029"/>
                    </a:cubicBezTo>
                    <a:cubicBezTo>
                      <a:pt x="800" y="1029"/>
                      <a:pt x="1028" y="797"/>
                      <a:pt x="1028" y="514"/>
                    </a:cubicBezTo>
                    <a:cubicBezTo>
                      <a:pt x="1028" y="229"/>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25" name="Google Shape;33;p2"/>
              <p:cNvSpPr/>
              <p:nvPr/>
            </p:nvSpPr>
            <p:spPr>
              <a:xfrm rot="5400000">
                <a:off x="7986807" y="469790"/>
                <a:ext cx="82624" cy="82704"/>
              </a:xfrm>
              <a:custGeom>
                <a:avLst/>
                <a:gdLst/>
                <a:ahLst/>
                <a:cxnLst/>
                <a:rect l="l" t="t" r="r" b="b"/>
                <a:pathLst>
                  <a:path w="1026" h="1027">
                    <a:moveTo>
                      <a:pt x="511" y="1"/>
                    </a:moveTo>
                    <a:cubicBezTo>
                      <a:pt x="229" y="1"/>
                      <a:pt x="1" y="230"/>
                      <a:pt x="1" y="515"/>
                    </a:cubicBezTo>
                    <a:cubicBezTo>
                      <a:pt x="1" y="795"/>
                      <a:pt x="226" y="1026"/>
                      <a:pt x="509" y="1026"/>
                    </a:cubicBezTo>
                    <a:cubicBezTo>
                      <a:pt x="511" y="1026"/>
                      <a:pt x="512" y="1026"/>
                      <a:pt x="514" y="1026"/>
                    </a:cubicBezTo>
                    <a:cubicBezTo>
                      <a:pt x="797" y="1026"/>
                      <a:pt x="1026" y="797"/>
                      <a:pt x="1026" y="512"/>
                    </a:cubicBezTo>
                    <a:cubicBezTo>
                      <a:pt x="1026" y="230"/>
                      <a:pt x="797" y="1"/>
                      <a:pt x="511"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26" name="Google Shape;34;p2"/>
              <p:cNvSpPr/>
              <p:nvPr/>
            </p:nvSpPr>
            <p:spPr>
              <a:xfrm rot="5400000">
                <a:off x="7986887" y="720638"/>
                <a:ext cx="82946" cy="82704"/>
              </a:xfrm>
              <a:custGeom>
                <a:avLst/>
                <a:gdLst/>
                <a:ahLst/>
                <a:cxnLst/>
                <a:rect l="l" t="t" r="r" b="b"/>
                <a:pathLst>
                  <a:path w="1030" h="1027">
                    <a:moveTo>
                      <a:pt x="515" y="0"/>
                    </a:moveTo>
                    <a:cubicBezTo>
                      <a:pt x="230" y="0"/>
                      <a:pt x="0" y="230"/>
                      <a:pt x="0" y="515"/>
                    </a:cubicBezTo>
                    <a:cubicBezTo>
                      <a:pt x="0" y="797"/>
                      <a:pt x="233" y="1026"/>
                      <a:pt x="515" y="1026"/>
                    </a:cubicBezTo>
                    <a:cubicBezTo>
                      <a:pt x="800" y="1026"/>
                      <a:pt x="1029" y="797"/>
                      <a:pt x="1029" y="512"/>
                    </a:cubicBezTo>
                    <a:cubicBezTo>
                      <a:pt x="1029" y="230"/>
                      <a:pt x="797" y="0"/>
                      <a:pt x="515" y="0"/>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27" name="Google Shape;35;p2"/>
              <p:cNvSpPr/>
              <p:nvPr/>
            </p:nvSpPr>
            <p:spPr>
              <a:xfrm rot="5400000">
                <a:off x="7777146" y="-278718"/>
                <a:ext cx="82946" cy="82624"/>
              </a:xfrm>
              <a:custGeom>
                <a:avLst/>
                <a:gdLst/>
                <a:ahLst/>
                <a:cxnLst/>
                <a:rect l="l" t="t" r="r" b="b"/>
                <a:pathLst>
                  <a:path w="1030" h="1026">
                    <a:moveTo>
                      <a:pt x="521" y="0"/>
                    </a:moveTo>
                    <a:cubicBezTo>
                      <a:pt x="519" y="0"/>
                      <a:pt x="517" y="0"/>
                      <a:pt x="515" y="0"/>
                    </a:cubicBezTo>
                    <a:cubicBezTo>
                      <a:pt x="230" y="0"/>
                      <a:pt x="1" y="230"/>
                      <a:pt x="1" y="511"/>
                    </a:cubicBezTo>
                    <a:cubicBezTo>
                      <a:pt x="1" y="797"/>
                      <a:pt x="233" y="1026"/>
                      <a:pt x="515" y="1026"/>
                    </a:cubicBezTo>
                    <a:cubicBezTo>
                      <a:pt x="801" y="1026"/>
                      <a:pt x="1030" y="797"/>
                      <a:pt x="1030" y="511"/>
                    </a:cubicBezTo>
                    <a:cubicBezTo>
                      <a:pt x="1030" y="231"/>
                      <a:pt x="800" y="0"/>
                      <a:pt x="521" y="0"/>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28" name="Google Shape;36;p2"/>
              <p:cNvSpPr/>
              <p:nvPr/>
            </p:nvSpPr>
            <p:spPr>
              <a:xfrm rot="5400000">
                <a:off x="7777750" y="-27983"/>
                <a:ext cx="82624" cy="82865"/>
              </a:xfrm>
              <a:custGeom>
                <a:avLst/>
                <a:gdLst/>
                <a:ahLst/>
                <a:cxnLst/>
                <a:rect l="l" t="t" r="r" b="b"/>
                <a:pathLst>
                  <a:path w="1026" h="1029">
                    <a:moveTo>
                      <a:pt x="511" y="1"/>
                    </a:moveTo>
                    <a:cubicBezTo>
                      <a:pt x="230" y="1"/>
                      <a:pt x="0" y="233"/>
                      <a:pt x="0" y="515"/>
                    </a:cubicBezTo>
                    <a:cubicBezTo>
                      <a:pt x="0" y="800"/>
                      <a:pt x="230" y="1029"/>
                      <a:pt x="515" y="1029"/>
                    </a:cubicBezTo>
                    <a:cubicBezTo>
                      <a:pt x="797" y="1029"/>
                      <a:pt x="1026" y="797"/>
                      <a:pt x="1026" y="515"/>
                    </a:cubicBezTo>
                    <a:cubicBezTo>
                      <a:pt x="1026" y="229"/>
                      <a:pt x="797" y="1"/>
                      <a:pt x="511"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29" name="Google Shape;37;p2"/>
              <p:cNvSpPr/>
              <p:nvPr/>
            </p:nvSpPr>
            <p:spPr>
              <a:xfrm rot="5400000">
                <a:off x="7777830" y="221021"/>
                <a:ext cx="82946" cy="82865"/>
              </a:xfrm>
              <a:custGeom>
                <a:avLst/>
                <a:gdLst/>
                <a:ahLst/>
                <a:cxnLst/>
                <a:rect l="l" t="t" r="r" b="b"/>
                <a:pathLst>
                  <a:path w="1030" h="1029">
                    <a:moveTo>
                      <a:pt x="515" y="1"/>
                    </a:moveTo>
                    <a:cubicBezTo>
                      <a:pt x="229" y="1"/>
                      <a:pt x="0" y="232"/>
                      <a:pt x="0" y="514"/>
                    </a:cubicBezTo>
                    <a:cubicBezTo>
                      <a:pt x="0" y="800"/>
                      <a:pt x="233" y="1029"/>
                      <a:pt x="515" y="1029"/>
                    </a:cubicBezTo>
                    <a:cubicBezTo>
                      <a:pt x="800" y="1029"/>
                      <a:pt x="1029" y="797"/>
                      <a:pt x="1029" y="514"/>
                    </a:cubicBezTo>
                    <a:cubicBezTo>
                      <a:pt x="1029" y="229"/>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30" name="Google Shape;38;p2"/>
              <p:cNvSpPr/>
              <p:nvPr/>
            </p:nvSpPr>
            <p:spPr>
              <a:xfrm rot="5400000">
                <a:off x="7778273" y="469911"/>
                <a:ext cx="82624" cy="82946"/>
              </a:xfrm>
              <a:custGeom>
                <a:avLst/>
                <a:gdLst/>
                <a:ahLst/>
                <a:cxnLst/>
                <a:rect l="l" t="t" r="r" b="b"/>
                <a:pathLst>
                  <a:path w="1026" h="1030">
                    <a:moveTo>
                      <a:pt x="511" y="1"/>
                    </a:moveTo>
                    <a:cubicBezTo>
                      <a:pt x="229" y="1"/>
                      <a:pt x="1" y="230"/>
                      <a:pt x="1" y="515"/>
                    </a:cubicBezTo>
                    <a:cubicBezTo>
                      <a:pt x="1" y="797"/>
                      <a:pt x="229" y="1030"/>
                      <a:pt x="515" y="1030"/>
                    </a:cubicBezTo>
                    <a:cubicBezTo>
                      <a:pt x="797" y="1026"/>
                      <a:pt x="1026" y="797"/>
                      <a:pt x="1026" y="515"/>
                    </a:cubicBezTo>
                    <a:cubicBezTo>
                      <a:pt x="1026" y="230"/>
                      <a:pt x="797" y="1"/>
                      <a:pt x="511"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31" name="Google Shape;39;p2"/>
              <p:cNvSpPr/>
              <p:nvPr/>
            </p:nvSpPr>
            <p:spPr>
              <a:xfrm rot="5400000">
                <a:off x="7778474" y="720879"/>
                <a:ext cx="82946" cy="82704"/>
              </a:xfrm>
              <a:custGeom>
                <a:avLst/>
                <a:gdLst/>
                <a:ahLst/>
                <a:cxnLst/>
                <a:rect l="l" t="t" r="r" b="b"/>
                <a:pathLst>
                  <a:path w="1030" h="1027">
                    <a:moveTo>
                      <a:pt x="515" y="1"/>
                    </a:moveTo>
                    <a:cubicBezTo>
                      <a:pt x="230" y="1"/>
                      <a:pt x="0" y="230"/>
                      <a:pt x="0" y="515"/>
                    </a:cubicBezTo>
                    <a:cubicBezTo>
                      <a:pt x="0" y="797"/>
                      <a:pt x="233" y="1026"/>
                      <a:pt x="515" y="1026"/>
                    </a:cubicBezTo>
                    <a:cubicBezTo>
                      <a:pt x="801" y="1026"/>
                      <a:pt x="1029" y="797"/>
                      <a:pt x="1029" y="512"/>
                    </a:cubicBezTo>
                    <a:cubicBezTo>
                      <a:pt x="1029" y="230"/>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32" name="Google Shape;40;p2"/>
              <p:cNvSpPr/>
              <p:nvPr/>
            </p:nvSpPr>
            <p:spPr>
              <a:xfrm rot="5400000">
                <a:off x="7568773" y="-278436"/>
                <a:ext cx="82865" cy="82624"/>
              </a:xfrm>
              <a:custGeom>
                <a:avLst/>
                <a:gdLst/>
                <a:ahLst/>
                <a:cxnLst/>
                <a:rect l="l" t="t" r="r" b="b"/>
                <a:pathLst>
                  <a:path w="1029" h="1026">
                    <a:moveTo>
                      <a:pt x="520" y="0"/>
                    </a:moveTo>
                    <a:cubicBezTo>
                      <a:pt x="518" y="0"/>
                      <a:pt x="516" y="0"/>
                      <a:pt x="514" y="0"/>
                    </a:cubicBezTo>
                    <a:cubicBezTo>
                      <a:pt x="229" y="0"/>
                      <a:pt x="1" y="230"/>
                      <a:pt x="1" y="515"/>
                    </a:cubicBezTo>
                    <a:cubicBezTo>
                      <a:pt x="1" y="797"/>
                      <a:pt x="232" y="1026"/>
                      <a:pt x="514" y="1026"/>
                    </a:cubicBezTo>
                    <a:cubicBezTo>
                      <a:pt x="800" y="1026"/>
                      <a:pt x="1029" y="797"/>
                      <a:pt x="1029" y="512"/>
                    </a:cubicBezTo>
                    <a:cubicBezTo>
                      <a:pt x="1029" y="232"/>
                      <a:pt x="800" y="0"/>
                      <a:pt x="520" y="0"/>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33" name="Google Shape;41;p2"/>
              <p:cNvSpPr/>
              <p:nvPr/>
            </p:nvSpPr>
            <p:spPr>
              <a:xfrm rot="5400000">
                <a:off x="7569297" y="-27701"/>
                <a:ext cx="82704" cy="82865"/>
              </a:xfrm>
              <a:custGeom>
                <a:avLst/>
                <a:gdLst/>
                <a:ahLst/>
                <a:cxnLst/>
                <a:rect l="l" t="t" r="r" b="b"/>
                <a:pathLst>
                  <a:path w="1027" h="1029">
                    <a:moveTo>
                      <a:pt x="512" y="1"/>
                    </a:moveTo>
                    <a:cubicBezTo>
                      <a:pt x="230" y="1"/>
                      <a:pt x="0" y="233"/>
                      <a:pt x="0" y="515"/>
                    </a:cubicBezTo>
                    <a:cubicBezTo>
                      <a:pt x="0" y="800"/>
                      <a:pt x="230" y="1029"/>
                      <a:pt x="515" y="1029"/>
                    </a:cubicBezTo>
                    <a:cubicBezTo>
                      <a:pt x="797" y="1029"/>
                      <a:pt x="1026" y="797"/>
                      <a:pt x="1026" y="515"/>
                    </a:cubicBezTo>
                    <a:cubicBezTo>
                      <a:pt x="1026" y="229"/>
                      <a:pt x="797" y="1"/>
                      <a:pt x="512"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34" name="Google Shape;42;p2"/>
              <p:cNvSpPr/>
              <p:nvPr/>
            </p:nvSpPr>
            <p:spPr>
              <a:xfrm rot="5400000">
                <a:off x="7569417" y="221262"/>
                <a:ext cx="82946" cy="82865"/>
              </a:xfrm>
              <a:custGeom>
                <a:avLst/>
                <a:gdLst/>
                <a:ahLst/>
                <a:cxnLst/>
                <a:rect l="l" t="t" r="r" b="b"/>
                <a:pathLst>
                  <a:path w="1030" h="1029">
                    <a:moveTo>
                      <a:pt x="515" y="1"/>
                    </a:moveTo>
                    <a:cubicBezTo>
                      <a:pt x="230" y="1"/>
                      <a:pt x="1" y="232"/>
                      <a:pt x="1" y="514"/>
                    </a:cubicBezTo>
                    <a:cubicBezTo>
                      <a:pt x="1" y="800"/>
                      <a:pt x="233" y="1029"/>
                      <a:pt x="515" y="1029"/>
                    </a:cubicBezTo>
                    <a:cubicBezTo>
                      <a:pt x="800" y="1029"/>
                      <a:pt x="1030" y="797"/>
                      <a:pt x="1030" y="514"/>
                    </a:cubicBezTo>
                    <a:cubicBezTo>
                      <a:pt x="1030" y="229"/>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dirty="0"/>
              </a:p>
            </p:txBody>
          </p:sp>
          <p:sp>
            <p:nvSpPr>
              <p:cNvPr id="35" name="Google Shape;43;p2"/>
              <p:cNvSpPr/>
              <p:nvPr/>
            </p:nvSpPr>
            <p:spPr>
              <a:xfrm rot="5400000">
                <a:off x="7569901" y="470192"/>
                <a:ext cx="82543" cy="82946"/>
              </a:xfrm>
              <a:custGeom>
                <a:avLst/>
                <a:gdLst/>
                <a:ahLst/>
                <a:cxnLst/>
                <a:rect l="l" t="t" r="r" b="b"/>
                <a:pathLst>
                  <a:path w="1025" h="1030">
                    <a:moveTo>
                      <a:pt x="511" y="1"/>
                    </a:moveTo>
                    <a:cubicBezTo>
                      <a:pt x="229" y="1"/>
                      <a:pt x="0" y="233"/>
                      <a:pt x="0" y="515"/>
                    </a:cubicBezTo>
                    <a:cubicBezTo>
                      <a:pt x="0" y="797"/>
                      <a:pt x="229" y="1030"/>
                      <a:pt x="515" y="1030"/>
                    </a:cubicBezTo>
                    <a:cubicBezTo>
                      <a:pt x="796" y="1026"/>
                      <a:pt x="1025" y="797"/>
                      <a:pt x="1025" y="515"/>
                    </a:cubicBezTo>
                    <a:cubicBezTo>
                      <a:pt x="1025" y="230"/>
                      <a:pt x="796" y="1"/>
                      <a:pt x="511"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36" name="Google Shape;44;p2"/>
              <p:cNvSpPr/>
              <p:nvPr/>
            </p:nvSpPr>
            <p:spPr>
              <a:xfrm rot="5400000">
                <a:off x="7570102" y="721160"/>
                <a:ext cx="82865" cy="82704"/>
              </a:xfrm>
              <a:custGeom>
                <a:avLst/>
                <a:gdLst/>
                <a:ahLst/>
                <a:cxnLst/>
                <a:rect l="l" t="t" r="r" b="b"/>
                <a:pathLst>
                  <a:path w="1029" h="1027">
                    <a:moveTo>
                      <a:pt x="514" y="1"/>
                    </a:moveTo>
                    <a:cubicBezTo>
                      <a:pt x="229" y="1"/>
                      <a:pt x="0" y="230"/>
                      <a:pt x="0" y="515"/>
                    </a:cubicBezTo>
                    <a:cubicBezTo>
                      <a:pt x="0" y="797"/>
                      <a:pt x="232" y="1026"/>
                      <a:pt x="514" y="1026"/>
                    </a:cubicBezTo>
                    <a:cubicBezTo>
                      <a:pt x="800" y="1026"/>
                      <a:pt x="1028" y="797"/>
                      <a:pt x="1028" y="512"/>
                    </a:cubicBezTo>
                    <a:cubicBezTo>
                      <a:pt x="1028" y="230"/>
                      <a:pt x="797" y="1"/>
                      <a:pt x="514"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37" name="Google Shape;45;p2"/>
              <p:cNvSpPr/>
              <p:nvPr/>
            </p:nvSpPr>
            <p:spPr>
              <a:xfrm rot="5400000">
                <a:off x="7360360" y="-278195"/>
                <a:ext cx="82865" cy="82624"/>
              </a:xfrm>
              <a:custGeom>
                <a:avLst/>
                <a:gdLst/>
                <a:ahLst/>
                <a:cxnLst/>
                <a:rect l="l" t="t" r="r" b="b"/>
                <a:pathLst>
                  <a:path w="1029" h="1026">
                    <a:moveTo>
                      <a:pt x="515" y="0"/>
                    </a:moveTo>
                    <a:cubicBezTo>
                      <a:pt x="229" y="0"/>
                      <a:pt x="1" y="230"/>
                      <a:pt x="1" y="515"/>
                    </a:cubicBezTo>
                    <a:cubicBezTo>
                      <a:pt x="1" y="797"/>
                      <a:pt x="229" y="1026"/>
                      <a:pt x="515" y="1026"/>
                    </a:cubicBezTo>
                    <a:cubicBezTo>
                      <a:pt x="797" y="1026"/>
                      <a:pt x="1029" y="797"/>
                      <a:pt x="1029" y="512"/>
                    </a:cubicBezTo>
                    <a:cubicBezTo>
                      <a:pt x="1026" y="230"/>
                      <a:pt x="797" y="0"/>
                      <a:pt x="515" y="0"/>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38" name="Google Shape;46;p2"/>
              <p:cNvSpPr/>
              <p:nvPr/>
            </p:nvSpPr>
            <p:spPr>
              <a:xfrm rot="5400000">
                <a:off x="7360723" y="-27627"/>
                <a:ext cx="82946" cy="82946"/>
              </a:xfrm>
              <a:custGeom>
                <a:avLst/>
                <a:gdLst/>
                <a:ahLst/>
                <a:cxnLst/>
                <a:rect l="l" t="t" r="r" b="b"/>
                <a:pathLst>
                  <a:path w="1030" h="1030">
                    <a:moveTo>
                      <a:pt x="515" y="1"/>
                    </a:moveTo>
                    <a:cubicBezTo>
                      <a:pt x="233" y="4"/>
                      <a:pt x="0" y="233"/>
                      <a:pt x="4" y="515"/>
                    </a:cubicBezTo>
                    <a:cubicBezTo>
                      <a:pt x="4" y="800"/>
                      <a:pt x="233" y="1029"/>
                      <a:pt x="515" y="1029"/>
                    </a:cubicBezTo>
                    <a:cubicBezTo>
                      <a:pt x="801" y="1029"/>
                      <a:pt x="1029" y="800"/>
                      <a:pt x="1029" y="515"/>
                    </a:cubicBezTo>
                    <a:cubicBezTo>
                      <a:pt x="1029" y="233"/>
                      <a:pt x="801"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39" name="Google Shape;47;p2"/>
              <p:cNvSpPr/>
              <p:nvPr/>
            </p:nvSpPr>
            <p:spPr>
              <a:xfrm rot="5400000">
                <a:off x="7361005" y="221503"/>
                <a:ext cx="82946" cy="82865"/>
              </a:xfrm>
              <a:custGeom>
                <a:avLst/>
                <a:gdLst/>
                <a:ahLst/>
                <a:cxnLst/>
                <a:rect l="l" t="t" r="r" b="b"/>
                <a:pathLst>
                  <a:path w="1030" h="1029">
                    <a:moveTo>
                      <a:pt x="515" y="1"/>
                    </a:moveTo>
                    <a:cubicBezTo>
                      <a:pt x="230" y="1"/>
                      <a:pt x="1" y="233"/>
                      <a:pt x="1" y="514"/>
                    </a:cubicBezTo>
                    <a:cubicBezTo>
                      <a:pt x="1" y="800"/>
                      <a:pt x="233" y="1029"/>
                      <a:pt x="515" y="1029"/>
                    </a:cubicBezTo>
                    <a:cubicBezTo>
                      <a:pt x="797" y="1029"/>
                      <a:pt x="1030" y="797"/>
                      <a:pt x="1030" y="514"/>
                    </a:cubicBezTo>
                    <a:cubicBezTo>
                      <a:pt x="1027" y="229"/>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40" name="Google Shape;48;p2"/>
              <p:cNvSpPr/>
              <p:nvPr/>
            </p:nvSpPr>
            <p:spPr>
              <a:xfrm rot="5400000">
                <a:off x="7361327" y="470354"/>
                <a:ext cx="82865" cy="82946"/>
              </a:xfrm>
              <a:custGeom>
                <a:avLst/>
                <a:gdLst/>
                <a:ahLst/>
                <a:cxnLst/>
                <a:rect l="l" t="t" r="r" b="b"/>
                <a:pathLst>
                  <a:path w="1029" h="1030">
                    <a:moveTo>
                      <a:pt x="515" y="1"/>
                    </a:moveTo>
                    <a:cubicBezTo>
                      <a:pt x="233" y="1"/>
                      <a:pt x="0" y="233"/>
                      <a:pt x="3" y="515"/>
                    </a:cubicBezTo>
                    <a:cubicBezTo>
                      <a:pt x="3" y="801"/>
                      <a:pt x="233" y="1030"/>
                      <a:pt x="518" y="1030"/>
                    </a:cubicBezTo>
                    <a:cubicBezTo>
                      <a:pt x="800" y="1030"/>
                      <a:pt x="1029" y="797"/>
                      <a:pt x="1029" y="515"/>
                    </a:cubicBezTo>
                    <a:cubicBezTo>
                      <a:pt x="1029" y="230"/>
                      <a:pt x="800"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41" name="Google Shape;49;p2"/>
              <p:cNvSpPr/>
              <p:nvPr/>
            </p:nvSpPr>
            <p:spPr>
              <a:xfrm rot="5400000">
                <a:off x="7361689" y="721402"/>
                <a:ext cx="82865" cy="82704"/>
              </a:xfrm>
              <a:custGeom>
                <a:avLst/>
                <a:gdLst/>
                <a:ahLst/>
                <a:cxnLst/>
                <a:rect l="l" t="t" r="r" b="b"/>
                <a:pathLst>
                  <a:path w="1029" h="1027">
                    <a:moveTo>
                      <a:pt x="515" y="1"/>
                    </a:moveTo>
                    <a:cubicBezTo>
                      <a:pt x="229" y="1"/>
                      <a:pt x="1" y="230"/>
                      <a:pt x="1" y="515"/>
                    </a:cubicBezTo>
                    <a:cubicBezTo>
                      <a:pt x="1" y="795"/>
                      <a:pt x="229" y="1026"/>
                      <a:pt x="509" y="1026"/>
                    </a:cubicBezTo>
                    <a:cubicBezTo>
                      <a:pt x="511" y="1026"/>
                      <a:pt x="513" y="1026"/>
                      <a:pt x="515" y="1026"/>
                    </a:cubicBezTo>
                    <a:cubicBezTo>
                      <a:pt x="797" y="1026"/>
                      <a:pt x="1029" y="797"/>
                      <a:pt x="1029" y="512"/>
                    </a:cubicBezTo>
                    <a:cubicBezTo>
                      <a:pt x="1029" y="230"/>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dirty="0"/>
              </a:p>
            </p:txBody>
          </p:sp>
        </p:grpSp>
      </p:grpSp>
      <p:grpSp>
        <p:nvGrpSpPr>
          <p:cNvPr id="42" name="Групиране 41"/>
          <p:cNvGrpSpPr/>
          <p:nvPr/>
        </p:nvGrpSpPr>
        <p:grpSpPr>
          <a:xfrm>
            <a:off x="323686" y="3390531"/>
            <a:ext cx="3029552" cy="3207983"/>
            <a:chOff x="323686" y="3390531"/>
            <a:chExt cx="3029552" cy="3207983"/>
          </a:xfrm>
        </p:grpSpPr>
        <p:sp>
          <p:nvSpPr>
            <p:cNvPr id="43" name="Google Shape;12;p2"/>
            <p:cNvSpPr/>
            <p:nvPr/>
          </p:nvSpPr>
          <p:spPr>
            <a:xfrm rot="5400000">
              <a:off x="2878565" y="6123842"/>
              <a:ext cx="476999" cy="472346"/>
            </a:xfrm>
            <a:custGeom>
              <a:avLst/>
              <a:gdLst/>
              <a:ahLst/>
              <a:cxnLst/>
              <a:rect l="l" t="t" r="r" b="b"/>
              <a:pathLst>
                <a:path w="7852" h="7775">
                  <a:moveTo>
                    <a:pt x="444" y="1"/>
                  </a:moveTo>
                  <a:cubicBezTo>
                    <a:pt x="408" y="1"/>
                    <a:pt x="372" y="5"/>
                    <a:pt x="336" y="16"/>
                  </a:cubicBezTo>
                  <a:cubicBezTo>
                    <a:pt x="124" y="75"/>
                    <a:pt x="1" y="294"/>
                    <a:pt x="61" y="507"/>
                  </a:cubicBezTo>
                  <a:lnTo>
                    <a:pt x="728" y="2899"/>
                  </a:lnTo>
                  <a:cubicBezTo>
                    <a:pt x="776" y="3074"/>
                    <a:pt x="935" y="3191"/>
                    <a:pt x="1112" y="3191"/>
                  </a:cubicBezTo>
                  <a:cubicBezTo>
                    <a:pt x="1117" y="3191"/>
                    <a:pt x="1121" y="3191"/>
                    <a:pt x="1126" y="3191"/>
                  </a:cubicBezTo>
                  <a:lnTo>
                    <a:pt x="3292" y="3101"/>
                  </a:lnTo>
                  <a:lnTo>
                    <a:pt x="3877" y="5192"/>
                  </a:lnTo>
                  <a:cubicBezTo>
                    <a:pt x="3924" y="5361"/>
                    <a:pt x="4080" y="5481"/>
                    <a:pt x="4255" y="5481"/>
                  </a:cubicBezTo>
                  <a:cubicBezTo>
                    <a:pt x="4262" y="5481"/>
                    <a:pt x="4268" y="5481"/>
                    <a:pt x="4275" y="5481"/>
                  </a:cubicBezTo>
                  <a:lnTo>
                    <a:pt x="6445" y="5394"/>
                  </a:lnTo>
                  <a:lnTo>
                    <a:pt x="7025" y="7481"/>
                  </a:lnTo>
                  <a:cubicBezTo>
                    <a:pt x="7052" y="7574"/>
                    <a:pt x="7105" y="7647"/>
                    <a:pt x="7174" y="7697"/>
                  </a:cubicBezTo>
                  <a:cubicBezTo>
                    <a:pt x="7243" y="7746"/>
                    <a:pt x="7325" y="7774"/>
                    <a:pt x="7410" y="7774"/>
                  </a:cubicBezTo>
                  <a:cubicBezTo>
                    <a:pt x="7445" y="7774"/>
                    <a:pt x="7481" y="7769"/>
                    <a:pt x="7517" y="7760"/>
                  </a:cubicBezTo>
                  <a:cubicBezTo>
                    <a:pt x="7728" y="7700"/>
                    <a:pt x="7851" y="7481"/>
                    <a:pt x="7791" y="7268"/>
                  </a:cubicBezTo>
                  <a:lnTo>
                    <a:pt x="7125" y="4876"/>
                  </a:lnTo>
                  <a:cubicBezTo>
                    <a:pt x="7076" y="4702"/>
                    <a:pt x="6918" y="4585"/>
                    <a:pt x="6742" y="4585"/>
                  </a:cubicBezTo>
                  <a:cubicBezTo>
                    <a:pt x="6737" y="4585"/>
                    <a:pt x="6732" y="4585"/>
                    <a:pt x="6727" y="4585"/>
                  </a:cubicBezTo>
                  <a:lnTo>
                    <a:pt x="4560" y="4674"/>
                  </a:lnTo>
                  <a:lnTo>
                    <a:pt x="3976" y="2584"/>
                  </a:lnTo>
                  <a:cubicBezTo>
                    <a:pt x="3927" y="2409"/>
                    <a:pt x="3769" y="2291"/>
                    <a:pt x="3592" y="2291"/>
                  </a:cubicBezTo>
                  <a:cubicBezTo>
                    <a:pt x="3587" y="2291"/>
                    <a:pt x="3583" y="2291"/>
                    <a:pt x="3578" y="2291"/>
                  </a:cubicBezTo>
                  <a:lnTo>
                    <a:pt x="1411" y="2381"/>
                  </a:lnTo>
                  <a:lnTo>
                    <a:pt x="828" y="291"/>
                  </a:lnTo>
                  <a:cubicBezTo>
                    <a:pt x="778" y="117"/>
                    <a:pt x="618" y="1"/>
                    <a:pt x="444"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44" name="Google Shape;15;p2"/>
            <p:cNvSpPr/>
            <p:nvPr/>
          </p:nvSpPr>
          <p:spPr>
            <a:xfrm rot="5400000">
              <a:off x="423103" y="4043508"/>
              <a:ext cx="628140" cy="621899"/>
            </a:xfrm>
            <a:custGeom>
              <a:avLst/>
              <a:gdLst/>
              <a:ahLst/>
              <a:cxnLst/>
              <a:rect l="l" t="t" r="r" b="b"/>
              <a:pathLst>
                <a:path w="7851" h="7773">
                  <a:moveTo>
                    <a:pt x="444" y="0"/>
                  </a:moveTo>
                  <a:cubicBezTo>
                    <a:pt x="408" y="0"/>
                    <a:pt x="372" y="5"/>
                    <a:pt x="335" y="15"/>
                  </a:cubicBezTo>
                  <a:cubicBezTo>
                    <a:pt x="123" y="72"/>
                    <a:pt x="0" y="294"/>
                    <a:pt x="60" y="503"/>
                  </a:cubicBezTo>
                  <a:lnTo>
                    <a:pt x="726" y="2899"/>
                  </a:lnTo>
                  <a:cubicBezTo>
                    <a:pt x="775" y="3068"/>
                    <a:pt x="929" y="3188"/>
                    <a:pt x="1103" y="3188"/>
                  </a:cubicBezTo>
                  <a:cubicBezTo>
                    <a:pt x="1110" y="3188"/>
                    <a:pt x="1117" y="3187"/>
                    <a:pt x="1125" y="3187"/>
                  </a:cubicBezTo>
                  <a:lnTo>
                    <a:pt x="3291" y="3101"/>
                  </a:lnTo>
                  <a:lnTo>
                    <a:pt x="3876" y="5188"/>
                  </a:lnTo>
                  <a:cubicBezTo>
                    <a:pt x="3924" y="5362"/>
                    <a:pt x="4082" y="5480"/>
                    <a:pt x="4258" y="5480"/>
                  </a:cubicBezTo>
                  <a:cubicBezTo>
                    <a:pt x="4264" y="5480"/>
                    <a:pt x="4269" y="5480"/>
                    <a:pt x="4274" y="5480"/>
                  </a:cubicBezTo>
                  <a:lnTo>
                    <a:pt x="6444" y="5390"/>
                  </a:lnTo>
                  <a:lnTo>
                    <a:pt x="7025" y="7481"/>
                  </a:lnTo>
                  <a:cubicBezTo>
                    <a:pt x="7051" y="7570"/>
                    <a:pt x="7104" y="7643"/>
                    <a:pt x="7173" y="7697"/>
                  </a:cubicBezTo>
                  <a:cubicBezTo>
                    <a:pt x="7241" y="7745"/>
                    <a:pt x="7321" y="7773"/>
                    <a:pt x="7404" y="7773"/>
                  </a:cubicBezTo>
                  <a:cubicBezTo>
                    <a:pt x="7441" y="7773"/>
                    <a:pt x="7478" y="7767"/>
                    <a:pt x="7515" y="7756"/>
                  </a:cubicBezTo>
                  <a:cubicBezTo>
                    <a:pt x="7728" y="7700"/>
                    <a:pt x="7850" y="7478"/>
                    <a:pt x="7791" y="7265"/>
                  </a:cubicBezTo>
                  <a:lnTo>
                    <a:pt x="7124" y="4873"/>
                  </a:lnTo>
                  <a:cubicBezTo>
                    <a:pt x="7075" y="4698"/>
                    <a:pt x="6917" y="4580"/>
                    <a:pt x="6740" y="4580"/>
                  </a:cubicBezTo>
                  <a:cubicBezTo>
                    <a:pt x="6735" y="4580"/>
                    <a:pt x="6731" y="4580"/>
                    <a:pt x="6726" y="4581"/>
                  </a:cubicBezTo>
                  <a:lnTo>
                    <a:pt x="4559" y="4671"/>
                  </a:lnTo>
                  <a:lnTo>
                    <a:pt x="3975" y="2583"/>
                  </a:lnTo>
                  <a:cubicBezTo>
                    <a:pt x="3927" y="2409"/>
                    <a:pt x="3768" y="2291"/>
                    <a:pt x="3591" y="2291"/>
                  </a:cubicBezTo>
                  <a:cubicBezTo>
                    <a:pt x="3587" y="2291"/>
                    <a:pt x="3582" y="2291"/>
                    <a:pt x="3577" y="2291"/>
                  </a:cubicBezTo>
                  <a:lnTo>
                    <a:pt x="1410" y="2381"/>
                  </a:lnTo>
                  <a:lnTo>
                    <a:pt x="826" y="291"/>
                  </a:lnTo>
                  <a:cubicBezTo>
                    <a:pt x="776" y="115"/>
                    <a:pt x="618" y="0"/>
                    <a:pt x="444" y="0"/>
                  </a:cubicBezTo>
                  <a:close/>
                </a:path>
              </a:pathLst>
            </a:custGeom>
            <a:solidFill>
              <a:schemeClr val="accent5">
                <a:lumMod val="75000"/>
              </a:schemeClr>
            </a:solidFill>
            <a:ln>
              <a:noFill/>
            </a:ln>
          </p:spPr>
          <p:txBody>
            <a:bodyPr wrap="square" lIns="91425" tIns="91425" rIns="91425" bIns="91425" anchor="ctr">
              <a:noAutofit/>
            </a:bodyPr>
            <a:lstStyle/>
            <a:p>
              <a:pPr marL="0" indent="0" algn="l" rtl="0">
                <a:spcBef>
                  <a:spcPts val="0"/>
                </a:spcBef>
                <a:spcAft>
                  <a:spcPts val="0"/>
                </a:spcAft>
                <a:buNone/>
              </a:pPr>
              <a:endParaRPr dirty="0"/>
            </a:p>
          </p:txBody>
        </p:sp>
        <p:sp>
          <p:nvSpPr>
            <p:cNvPr id="45" name="Google Shape;19;p2"/>
            <p:cNvSpPr/>
            <p:nvPr/>
          </p:nvSpPr>
          <p:spPr>
            <a:xfrm rot="5400000">
              <a:off x="864634" y="4632572"/>
              <a:ext cx="307230" cy="307230"/>
            </a:xfrm>
            <a:custGeom>
              <a:avLst/>
              <a:gdLst/>
              <a:ahLst/>
              <a:cxnLst/>
              <a:rect l="l" t="t" r="r" b="b"/>
              <a:pathLst>
                <a:path w="3840" h="3840">
                  <a:moveTo>
                    <a:pt x="2121" y="0"/>
                  </a:moveTo>
                  <a:lnTo>
                    <a:pt x="1617" y="1042"/>
                  </a:lnTo>
                  <a:lnTo>
                    <a:pt x="572" y="538"/>
                  </a:lnTo>
                  <a:lnTo>
                    <a:pt x="1" y="1719"/>
                  </a:lnTo>
                  <a:lnTo>
                    <a:pt x="1042" y="2223"/>
                  </a:lnTo>
                  <a:lnTo>
                    <a:pt x="538" y="3268"/>
                  </a:lnTo>
                  <a:lnTo>
                    <a:pt x="1719" y="3839"/>
                  </a:lnTo>
                  <a:lnTo>
                    <a:pt x="2224" y="2797"/>
                  </a:lnTo>
                  <a:lnTo>
                    <a:pt x="3269" y="3302"/>
                  </a:lnTo>
                  <a:lnTo>
                    <a:pt x="3840" y="2123"/>
                  </a:lnTo>
                  <a:lnTo>
                    <a:pt x="2797" y="1616"/>
                  </a:lnTo>
                  <a:lnTo>
                    <a:pt x="3302" y="570"/>
                  </a:lnTo>
                  <a:lnTo>
                    <a:pt x="2121" y="0"/>
                  </a:lnTo>
                  <a:close/>
                </a:path>
              </a:pathLst>
            </a:custGeom>
            <a:solidFill>
              <a:schemeClr val="lt2"/>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46" name="Google Shape;20;p2"/>
            <p:cNvSpPr/>
            <p:nvPr/>
          </p:nvSpPr>
          <p:spPr>
            <a:xfrm rot="5400000">
              <a:off x="429823" y="3390651"/>
              <a:ext cx="307470" cy="307230"/>
            </a:xfrm>
            <a:custGeom>
              <a:avLst/>
              <a:gdLst/>
              <a:ahLst/>
              <a:cxnLst/>
              <a:rect l="l" t="t" r="r" b="b"/>
              <a:pathLst>
                <a:path w="3843" h="3840">
                  <a:moveTo>
                    <a:pt x="2124" y="0"/>
                  </a:moveTo>
                  <a:lnTo>
                    <a:pt x="1616" y="1042"/>
                  </a:lnTo>
                  <a:lnTo>
                    <a:pt x="574" y="538"/>
                  </a:lnTo>
                  <a:lnTo>
                    <a:pt x="0" y="1719"/>
                  </a:lnTo>
                  <a:lnTo>
                    <a:pt x="1046" y="2224"/>
                  </a:lnTo>
                  <a:lnTo>
                    <a:pt x="538" y="3269"/>
                  </a:lnTo>
                  <a:lnTo>
                    <a:pt x="1719" y="3839"/>
                  </a:lnTo>
                  <a:lnTo>
                    <a:pt x="2223" y="2798"/>
                  </a:lnTo>
                  <a:lnTo>
                    <a:pt x="3268" y="3302"/>
                  </a:lnTo>
                  <a:lnTo>
                    <a:pt x="3842" y="2124"/>
                  </a:lnTo>
                  <a:lnTo>
                    <a:pt x="2798" y="1616"/>
                  </a:lnTo>
                  <a:lnTo>
                    <a:pt x="3305" y="571"/>
                  </a:lnTo>
                  <a:lnTo>
                    <a:pt x="2124" y="0"/>
                  </a:lnTo>
                  <a:close/>
                </a:path>
              </a:pathLst>
            </a:custGeom>
            <a:solidFill>
              <a:schemeClr val="lt2"/>
            </a:solidFill>
            <a:ln>
              <a:noFill/>
            </a:ln>
          </p:spPr>
          <p:txBody>
            <a:bodyPr wrap="square" lIns="91425" tIns="91425" rIns="91425" bIns="91425" anchor="ctr">
              <a:noAutofit/>
            </a:bodyPr>
            <a:lstStyle/>
            <a:p>
              <a:pPr marL="0" indent="0" algn="l" rtl="0">
                <a:spcBef>
                  <a:spcPts val="0"/>
                </a:spcBef>
                <a:spcAft>
                  <a:spcPts val="0"/>
                </a:spcAft>
                <a:buNone/>
              </a:pPr>
              <a:endParaRPr dirty="0"/>
            </a:p>
          </p:txBody>
        </p:sp>
        <p:sp>
          <p:nvSpPr>
            <p:cNvPr id="47" name="Google Shape;22;p2"/>
            <p:cNvSpPr/>
            <p:nvPr/>
          </p:nvSpPr>
          <p:spPr>
            <a:xfrm rot="5400000">
              <a:off x="1771334" y="5590240"/>
              <a:ext cx="931829" cy="931899"/>
            </a:xfrm>
            <a:custGeom>
              <a:avLst/>
              <a:gdLst/>
              <a:ahLst/>
              <a:cxnLst/>
              <a:rect l="l" t="t" r="r" b="b"/>
              <a:pathLst>
                <a:path w="13067" h="13068">
                  <a:moveTo>
                    <a:pt x="5508" y="1"/>
                  </a:moveTo>
                  <a:lnTo>
                    <a:pt x="0" y="7559"/>
                  </a:lnTo>
                  <a:lnTo>
                    <a:pt x="7558" y="13068"/>
                  </a:lnTo>
                  <a:lnTo>
                    <a:pt x="13067" y="5509"/>
                  </a:lnTo>
                  <a:lnTo>
                    <a:pt x="5508" y="1"/>
                  </a:lnTo>
                  <a:close/>
                </a:path>
              </a:pathLst>
            </a:custGeom>
            <a:solidFill>
              <a:schemeClr val="accent6"/>
            </a:solidFill>
            <a:ln>
              <a:noFill/>
            </a:ln>
          </p:spPr>
          <p:txBody>
            <a:bodyPr wrap="square" lIns="91425" tIns="91425" rIns="91425" bIns="91425" anchor="ctr">
              <a:noAutofit/>
            </a:bodyPr>
            <a:lstStyle/>
            <a:p>
              <a:pPr marL="0" indent="0" algn="l" rtl="0">
                <a:spcBef>
                  <a:spcPts val="0"/>
                </a:spcBef>
                <a:spcAft>
                  <a:spcPts val="0"/>
                </a:spcAft>
                <a:buNone/>
              </a:pPr>
              <a:endParaRPr dirty="0"/>
            </a:p>
          </p:txBody>
        </p:sp>
        <p:grpSp>
          <p:nvGrpSpPr>
            <p:cNvPr id="48" name="Google Shape;50;p2"/>
            <p:cNvGrpSpPr/>
            <p:nvPr/>
          </p:nvGrpSpPr>
          <p:grpSpPr>
            <a:xfrm>
              <a:off x="323686" y="5217289"/>
              <a:ext cx="1190894" cy="1306173"/>
              <a:chOff x="7360480" y="-132562"/>
              <a:chExt cx="917645" cy="1006478"/>
            </a:xfrm>
            <a:solidFill>
              <a:schemeClr val="accent5">
                <a:lumMod val="75000"/>
              </a:schemeClr>
            </a:solidFill>
          </p:grpSpPr>
          <p:sp>
            <p:nvSpPr>
              <p:cNvPr id="49" name="Google Shape;51;p2"/>
              <p:cNvSpPr/>
              <p:nvPr/>
            </p:nvSpPr>
            <p:spPr>
              <a:xfrm rot="5400000">
                <a:off x="8194132" y="-132562"/>
                <a:ext cx="82946" cy="82946"/>
              </a:xfrm>
              <a:custGeom>
                <a:avLst/>
                <a:gdLst/>
                <a:ahLst/>
                <a:cxnLst/>
                <a:rect l="l" t="t" r="r" b="b"/>
                <a:pathLst>
                  <a:path w="1030" h="1030">
                    <a:moveTo>
                      <a:pt x="515" y="1"/>
                    </a:moveTo>
                    <a:cubicBezTo>
                      <a:pt x="230" y="1"/>
                      <a:pt x="0" y="233"/>
                      <a:pt x="0" y="515"/>
                    </a:cubicBezTo>
                    <a:cubicBezTo>
                      <a:pt x="0" y="800"/>
                      <a:pt x="233" y="1030"/>
                      <a:pt x="515" y="1030"/>
                    </a:cubicBezTo>
                    <a:cubicBezTo>
                      <a:pt x="800" y="1030"/>
                      <a:pt x="1029" y="797"/>
                      <a:pt x="1029" y="515"/>
                    </a:cubicBezTo>
                    <a:cubicBezTo>
                      <a:pt x="1029" y="233"/>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50" name="Google Shape;52;p2"/>
              <p:cNvSpPr/>
              <p:nvPr/>
            </p:nvSpPr>
            <p:spPr>
              <a:xfrm rot="5400000">
                <a:off x="8194575" y="94389"/>
                <a:ext cx="82624" cy="82865"/>
              </a:xfrm>
              <a:custGeom>
                <a:avLst/>
                <a:gdLst/>
                <a:ahLst/>
                <a:cxnLst/>
                <a:rect l="l" t="t" r="r" b="b"/>
                <a:pathLst>
                  <a:path w="1026" h="1029">
                    <a:moveTo>
                      <a:pt x="512" y="1"/>
                    </a:moveTo>
                    <a:cubicBezTo>
                      <a:pt x="229" y="1"/>
                      <a:pt x="1" y="232"/>
                      <a:pt x="1" y="515"/>
                    </a:cubicBezTo>
                    <a:cubicBezTo>
                      <a:pt x="1" y="800"/>
                      <a:pt x="229" y="1029"/>
                      <a:pt x="515" y="1029"/>
                    </a:cubicBezTo>
                    <a:cubicBezTo>
                      <a:pt x="797" y="1029"/>
                      <a:pt x="1026" y="797"/>
                      <a:pt x="1026" y="515"/>
                    </a:cubicBezTo>
                    <a:cubicBezTo>
                      <a:pt x="1026" y="229"/>
                      <a:pt x="797" y="1"/>
                      <a:pt x="512"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51" name="Google Shape;53;p2"/>
              <p:cNvSpPr/>
              <p:nvPr/>
            </p:nvSpPr>
            <p:spPr>
              <a:xfrm rot="5400000">
                <a:off x="8194696" y="328761"/>
                <a:ext cx="82865" cy="82865"/>
              </a:xfrm>
              <a:custGeom>
                <a:avLst/>
                <a:gdLst/>
                <a:ahLst/>
                <a:cxnLst/>
                <a:rect l="l" t="t" r="r" b="b"/>
                <a:pathLst>
                  <a:path w="1029" h="1029">
                    <a:moveTo>
                      <a:pt x="514" y="1"/>
                    </a:moveTo>
                    <a:cubicBezTo>
                      <a:pt x="229" y="1"/>
                      <a:pt x="0" y="232"/>
                      <a:pt x="0" y="514"/>
                    </a:cubicBezTo>
                    <a:cubicBezTo>
                      <a:pt x="0" y="797"/>
                      <a:pt x="232" y="1029"/>
                      <a:pt x="514" y="1029"/>
                    </a:cubicBezTo>
                    <a:cubicBezTo>
                      <a:pt x="800" y="1025"/>
                      <a:pt x="1028" y="797"/>
                      <a:pt x="1028" y="514"/>
                    </a:cubicBezTo>
                    <a:cubicBezTo>
                      <a:pt x="1028" y="229"/>
                      <a:pt x="796" y="1"/>
                      <a:pt x="514"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52" name="Google Shape;54;p2"/>
              <p:cNvSpPr/>
              <p:nvPr/>
            </p:nvSpPr>
            <p:spPr>
              <a:xfrm rot="5400000">
                <a:off x="8195058" y="559544"/>
                <a:ext cx="82946" cy="82704"/>
              </a:xfrm>
              <a:custGeom>
                <a:avLst/>
                <a:gdLst/>
                <a:ahLst/>
                <a:cxnLst/>
                <a:rect l="l" t="t" r="r" b="b"/>
                <a:pathLst>
                  <a:path w="1030" h="1027">
                    <a:moveTo>
                      <a:pt x="512" y="1"/>
                    </a:moveTo>
                    <a:cubicBezTo>
                      <a:pt x="230" y="1"/>
                      <a:pt x="1" y="230"/>
                      <a:pt x="1" y="515"/>
                    </a:cubicBezTo>
                    <a:cubicBezTo>
                      <a:pt x="1" y="795"/>
                      <a:pt x="227" y="1026"/>
                      <a:pt x="509" y="1026"/>
                    </a:cubicBezTo>
                    <a:cubicBezTo>
                      <a:pt x="511" y="1026"/>
                      <a:pt x="513" y="1026"/>
                      <a:pt x="515" y="1026"/>
                    </a:cubicBezTo>
                    <a:cubicBezTo>
                      <a:pt x="797" y="1026"/>
                      <a:pt x="1030" y="797"/>
                      <a:pt x="1026" y="512"/>
                    </a:cubicBezTo>
                    <a:cubicBezTo>
                      <a:pt x="1026" y="230"/>
                      <a:pt x="797" y="1"/>
                      <a:pt x="512"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53" name="Google Shape;55;p2"/>
              <p:cNvSpPr/>
              <p:nvPr/>
            </p:nvSpPr>
            <p:spPr>
              <a:xfrm rot="5400000">
                <a:off x="8195340" y="790085"/>
                <a:ext cx="82865" cy="82704"/>
              </a:xfrm>
              <a:custGeom>
                <a:avLst/>
                <a:gdLst/>
                <a:ahLst/>
                <a:cxnLst/>
                <a:rect l="l" t="t" r="r" b="b"/>
                <a:pathLst>
                  <a:path w="1029" h="1027">
                    <a:moveTo>
                      <a:pt x="514" y="0"/>
                    </a:moveTo>
                    <a:cubicBezTo>
                      <a:pt x="229" y="0"/>
                      <a:pt x="0" y="230"/>
                      <a:pt x="0" y="515"/>
                    </a:cubicBezTo>
                    <a:cubicBezTo>
                      <a:pt x="0" y="797"/>
                      <a:pt x="233" y="1026"/>
                      <a:pt x="514" y="1026"/>
                    </a:cubicBezTo>
                    <a:cubicBezTo>
                      <a:pt x="800" y="1026"/>
                      <a:pt x="1029" y="797"/>
                      <a:pt x="1029" y="512"/>
                    </a:cubicBezTo>
                    <a:cubicBezTo>
                      <a:pt x="1029" y="230"/>
                      <a:pt x="796" y="0"/>
                      <a:pt x="514" y="0"/>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54" name="Google Shape;56;p2"/>
              <p:cNvSpPr/>
              <p:nvPr/>
            </p:nvSpPr>
            <p:spPr>
              <a:xfrm rot="5400000">
                <a:off x="7985719" y="-132322"/>
                <a:ext cx="82946" cy="82946"/>
              </a:xfrm>
              <a:custGeom>
                <a:avLst/>
                <a:gdLst/>
                <a:ahLst/>
                <a:cxnLst/>
                <a:rect l="l" t="t" r="r" b="b"/>
                <a:pathLst>
                  <a:path w="1030" h="1030">
                    <a:moveTo>
                      <a:pt x="515" y="1"/>
                    </a:moveTo>
                    <a:cubicBezTo>
                      <a:pt x="230" y="4"/>
                      <a:pt x="1" y="234"/>
                      <a:pt x="1" y="515"/>
                    </a:cubicBezTo>
                    <a:cubicBezTo>
                      <a:pt x="1" y="801"/>
                      <a:pt x="233" y="1030"/>
                      <a:pt x="515" y="1030"/>
                    </a:cubicBezTo>
                    <a:cubicBezTo>
                      <a:pt x="800" y="1030"/>
                      <a:pt x="1029" y="801"/>
                      <a:pt x="1029" y="515"/>
                    </a:cubicBezTo>
                    <a:cubicBezTo>
                      <a:pt x="1029" y="234"/>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55" name="Google Shape;57;p2"/>
              <p:cNvSpPr/>
              <p:nvPr/>
            </p:nvSpPr>
            <p:spPr>
              <a:xfrm rot="5400000">
                <a:off x="7986162" y="94711"/>
                <a:ext cx="82624" cy="82865"/>
              </a:xfrm>
              <a:custGeom>
                <a:avLst/>
                <a:gdLst/>
                <a:ahLst/>
                <a:cxnLst/>
                <a:rect l="l" t="t" r="r" b="b"/>
                <a:pathLst>
                  <a:path w="1026" h="1029">
                    <a:moveTo>
                      <a:pt x="511" y="1"/>
                    </a:moveTo>
                    <a:cubicBezTo>
                      <a:pt x="229" y="1"/>
                      <a:pt x="0" y="233"/>
                      <a:pt x="0" y="515"/>
                    </a:cubicBezTo>
                    <a:cubicBezTo>
                      <a:pt x="0" y="800"/>
                      <a:pt x="229" y="1029"/>
                      <a:pt x="514" y="1029"/>
                    </a:cubicBezTo>
                    <a:cubicBezTo>
                      <a:pt x="796" y="1029"/>
                      <a:pt x="1026" y="797"/>
                      <a:pt x="1026" y="515"/>
                    </a:cubicBezTo>
                    <a:cubicBezTo>
                      <a:pt x="1026" y="229"/>
                      <a:pt x="796" y="1"/>
                      <a:pt x="511"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56" name="Google Shape;58;p2"/>
              <p:cNvSpPr/>
              <p:nvPr/>
            </p:nvSpPr>
            <p:spPr>
              <a:xfrm rot="5400000">
                <a:off x="7986283" y="329003"/>
                <a:ext cx="82865" cy="82865"/>
              </a:xfrm>
              <a:custGeom>
                <a:avLst/>
                <a:gdLst/>
                <a:ahLst/>
                <a:cxnLst/>
                <a:rect l="l" t="t" r="r" b="b"/>
                <a:pathLst>
                  <a:path w="1029" h="1029">
                    <a:moveTo>
                      <a:pt x="515" y="1"/>
                    </a:moveTo>
                    <a:cubicBezTo>
                      <a:pt x="229" y="1"/>
                      <a:pt x="0" y="232"/>
                      <a:pt x="0" y="514"/>
                    </a:cubicBezTo>
                    <a:cubicBezTo>
                      <a:pt x="0" y="800"/>
                      <a:pt x="232" y="1029"/>
                      <a:pt x="515" y="1029"/>
                    </a:cubicBezTo>
                    <a:cubicBezTo>
                      <a:pt x="800" y="1029"/>
                      <a:pt x="1028" y="797"/>
                      <a:pt x="1028" y="514"/>
                    </a:cubicBezTo>
                    <a:cubicBezTo>
                      <a:pt x="1028" y="229"/>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57" name="Google Shape;59;p2"/>
              <p:cNvSpPr/>
              <p:nvPr/>
            </p:nvSpPr>
            <p:spPr>
              <a:xfrm rot="5400000">
                <a:off x="7986807" y="559705"/>
                <a:ext cx="82624" cy="82704"/>
              </a:xfrm>
              <a:custGeom>
                <a:avLst/>
                <a:gdLst/>
                <a:ahLst/>
                <a:cxnLst/>
                <a:rect l="l" t="t" r="r" b="b"/>
                <a:pathLst>
                  <a:path w="1026" h="1027">
                    <a:moveTo>
                      <a:pt x="511" y="1"/>
                    </a:moveTo>
                    <a:cubicBezTo>
                      <a:pt x="229" y="1"/>
                      <a:pt x="1" y="230"/>
                      <a:pt x="1" y="515"/>
                    </a:cubicBezTo>
                    <a:cubicBezTo>
                      <a:pt x="1" y="795"/>
                      <a:pt x="226" y="1026"/>
                      <a:pt x="509" y="1026"/>
                    </a:cubicBezTo>
                    <a:cubicBezTo>
                      <a:pt x="511" y="1026"/>
                      <a:pt x="512" y="1026"/>
                      <a:pt x="514" y="1026"/>
                    </a:cubicBezTo>
                    <a:cubicBezTo>
                      <a:pt x="797" y="1026"/>
                      <a:pt x="1026" y="797"/>
                      <a:pt x="1026" y="512"/>
                    </a:cubicBezTo>
                    <a:cubicBezTo>
                      <a:pt x="1026" y="230"/>
                      <a:pt x="797" y="1"/>
                      <a:pt x="511"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58" name="Google Shape;60;p2"/>
              <p:cNvSpPr/>
              <p:nvPr/>
            </p:nvSpPr>
            <p:spPr>
              <a:xfrm rot="5400000">
                <a:off x="7986887" y="790367"/>
                <a:ext cx="82946" cy="82704"/>
              </a:xfrm>
              <a:custGeom>
                <a:avLst/>
                <a:gdLst/>
                <a:ahLst/>
                <a:cxnLst/>
                <a:rect l="l" t="t" r="r" b="b"/>
                <a:pathLst>
                  <a:path w="1030" h="1027">
                    <a:moveTo>
                      <a:pt x="515" y="0"/>
                    </a:moveTo>
                    <a:cubicBezTo>
                      <a:pt x="230" y="0"/>
                      <a:pt x="0" y="230"/>
                      <a:pt x="0" y="515"/>
                    </a:cubicBezTo>
                    <a:cubicBezTo>
                      <a:pt x="0" y="797"/>
                      <a:pt x="233" y="1026"/>
                      <a:pt x="515" y="1026"/>
                    </a:cubicBezTo>
                    <a:cubicBezTo>
                      <a:pt x="800" y="1026"/>
                      <a:pt x="1029" y="797"/>
                      <a:pt x="1029" y="512"/>
                    </a:cubicBezTo>
                    <a:cubicBezTo>
                      <a:pt x="1029" y="230"/>
                      <a:pt x="797" y="0"/>
                      <a:pt x="515" y="0"/>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59" name="Google Shape;61;p2"/>
              <p:cNvSpPr/>
              <p:nvPr/>
            </p:nvSpPr>
            <p:spPr>
              <a:xfrm rot="5400000">
                <a:off x="7777146" y="-131917"/>
                <a:ext cx="82946" cy="82625"/>
              </a:xfrm>
              <a:custGeom>
                <a:avLst/>
                <a:gdLst/>
                <a:ahLst/>
                <a:cxnLst/>
                <a:rect l="l" t="t" r="r" b="b"/>
                <a:pathLst>
                  <a:path w="1030" h="1026">
                    <a:moveTo>
                      <a:pt x="521" y="0"/>
                    </a:moveTo>
                    <a:cubicBezTo>
                      <a:pt x="519" y="0"/>
                      <a:pt x="517" y="0"/>
                      <a:pt x="515" y="0"/>
                    </a:cubicBezTo>
                    <a:cubicBezTo>
                      <a:pt x="230" y="0"/>
                      <a:pt x="1" y="230"/>
                      <a:pt x="1" y="511"/>
                    </a:cubicBezTo>
                    <a:cubicBezTo>
                      <a:pt x="1" y="797"/>
                      <a:pt x="233" y="1026"/>
                      <a:pt x="515" y="1026"/>
                    </a:cubicBezTo>
                    <a:cubicBezTo>
                      <a:pt x="801" y="1026"/>
                      <a:pt x="1030" y="797"/>
                      <a:pt x="1030" y="511"/>
                    </a:cubicBezTo>
                    <a:cubicBezTo>
                      <a:pt x="1030" y="231"/>
                      <a:pt x="800" y="0"/>
                      <a:pt x="521" y="0"/>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60" name="Google Shape;62;p2"/>
              <p:cNvSpPr/>
              <p:nvPr/>
            </p:nvSpPr>
            <p:spPr>
              <a:xfrm rot="5400000">
                <a:off x="7777750" y="94953"/>
                <a:ext cx="82624" cy="82865"/>
              </a:xfrm>
              <a:custGeom>
                <a:avLst/>
                <a:gdLst/>
                <a:ahLst/>
                <a:cxnLst/>
                <a:rect l="l" t="t" r="r" b="b"/>
                <a:pathLst>
                  <a:path w="1026" h="1029">
                    <a:moveTo>
                      <a:pt x="511" y="1"/>
                    </a:moveTo>
                    <a:cubicBezTo>
                      <a:pt x="230" y="1"/>
                      <a:pt x="0" y="233"/>
                      <a:pt x="0" y="515"/>
                    </a:cubicBezTo>
                    <a:cubicBezTo>
                      <a:pt x="0" y="800"/>
                      <a:pt x="230" y="1029"/>
                      <a:pt x="515" y="1029"/>
                    </a:cubicBezTo>
                    <a:cubicBezTo>
                      <a:pt x="797" y="1029"/>
                      <a:pt x="1026" y="797"/>
                      <a:pt x="1026" y="515"/>
                    </a:cubicBezTo>
                    <a:cubicBezTo>
                      <a:pt x="1026" y="229"/>
                      <a:pt x="797" y="1"/>
                      <a:pt x="511"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61" name="Google Shape;63;p2"/>
              <p:cNvSpPr/>
              <p:nvPr/>
            </p:nvSpPr>
            <p:spPr>
              <a:xfrm rot="5400000">
                <a:off x="7777830" y="329285"/>
                <a:ext cx="82946" cy="82865"/>
              </a:xfrm>
              <a:custGeom>
                <a:avLst/>
                <a:gdLst/>
                <a:ahLst/>
                <a:cxnLst/>
                <a:rect l="l" t="t" r="r" b="b"/>
                <a:pathLst>
                  <a:path w="1030" h="1029">
                    <a:moveTo>
                      <a:pt x="515" y="1"/>
                    </a:moveTo>
                    <a:cubicBezTo>
                      <a:pt x="229" y="1"/>
                      <a:pt x="0" y="232"/>
                      <a:pt x="0" y="514"/>
                    </a:cubicBezTo>
                    <a:cubicBezTo>
                      <a:pt x="0" y="800"/>
                      <a:pt x="233" y="1029"/>
                      <a:pt x="515" y="1029"/>
                    </a:cubicBezTo>
                    <a:cubicBezTo>
                      <a:pt x="800" y="1029"/>
                      <a:pt x="1029" y="797"/>
                      <a:pt x="1029" y="514"/>
                    </a:cubicBezTo>
                    <a:cubicBezTo>
                      <a:pt x="1029" y="229"/>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62" name="Google Shape;64;p2"/>
              <p:cNvSpPr/>
              <p:nvPr/>
            </p:nvSpPr>
            <p:spPr>
              <a:xfrm rot="5400000">
                <a:off x="7778273" y="559826"/>
                <a:ext cx="82624" cy="82946"/>
              </a:xfrm>
              <a:custGeom>
                <a:avLst/>
                <a:gdLst/>
                <a:ahLst/>
                <a:cxnLst/>
                <a:rect l="l" t="t" r="r" b="b"/>
                <a:pathLst>
                  <a:path w="1026" h="1030">
                    <a:moveTo>
                      <a:pt x="511" y="1"/>
                    </a:moveTo>
                    <a:cubicBezTo>
                      <a:pt x="229" y="1"/>
                      <a:pt x="1" y="230"/>
                      <a:pt x="1" y="515"/>
                    </a:cubicBezTo>
                    <a:cubicBezTo>
                      <a:pt x="1" y="797"/>
                      <a:pt x="229" y="1030"/>
                      <a:pt x="515" y="1030"/>
                    </a:cubicBezTo>
                    <a:cubicBezTo>
                      <a:pt x="797" y="1026"/>
                      <a:pt x="1026" y="797"/>
                      <a:pt x="1026" y="515"/>
                    </a:cubicBezTo>
                    <a:cubicBezTo>
                      <a:pt x="1026" y="230"/>
                      <a:pt x="797" y="1"/>
                      <a:pt x="511"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63" name="Google Shape;65;p2"/>
              <p:cNvSpPr/>
              <p:nvPr/>
            </p:nvSpPr>
            <p:spPr>
              <a:xfrm rot="5400000">
                <a:off x="7778474" y="790608"/>
                <a:ext cx="82946" cy="82704"/>
              </a:xfrm>
              <a:custGeom>
                <a:avLst/>
                <a:gdLst/>
                <a:ahLst/>
                <a:cxnLst/>
                <a:rect l="l" t="t" r="r" b="b"/>
                <a:pathLst>
                  <a:path w="1030" h="1027">
                    <a:moveTo>
                      <a:pt x="515" y="1"/>
                    </a:moveTo>
                    <a:cubicBezTo>
                      <a:pt x="230" y="1"/>
                      <a:pt x="0" y="230"/>
                      <a:pt x="0" y="515"/>
                    </a:cubicBezTo>
                    <a:cubicBezTo>
                      <a:pt x="0" y="797"/>
                      <a:pt x="233" y="1026"/>
                      <a:pt x="515" y="1026"/>
                    </a:cubicBezTo>
                    <a:cubicBezTo>
                      <a:pt x="801" y="1026"/>
                      <a:pt x="1029" y="797"/>
                      <a:pt x="1029" y="512"/>
                    </a:cubicBezTo>
                    <a:cubicBezTo>
                      <a:pt x="1029" y="230"/>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64" name="Google Shape;66;p2"/>
              <p:cNvSpPr/>
              <p:nvPr/>
            </p:nvSpPr>
            <p:spPr>
              <a:xfrm rot="5400000">
                <a:off x="7568773" y="-131635"/>
                <a:ext cx="82865" cy="82625"/>
              </a:xfrm>
              <a:custGeom>
                <a:avLst/>
                <a:gdLst/>
                <a:ahLst/>
                <a:cxnLst/>
                <a:rect l="l" t="t" r="r" b="b"/>
                <a:pathLst>
                  <a:path w="1029" h="1026">
                    <a:moveTo>
                      <a:pt x="520" y="0"/>
                    </a:moveTo>
                    <a:cubicBezTo>
                      <a:pt x="518" y="0"/>
                      <a:pt x="516" y="0"/>
                      <a:pt x="514" y="0"/>
                    </a:cubicBezTo>
                    <a:cubicBezTo>
                      <a:pt x="229" y="0"/>
                      <a:pt x="1" y="230"/>
                      <a:pt x="1" y="515"/>
                    </a:cubicBezTo>
                    <a:cubicBezTo>
                      <a:pt x="1" y="797"/>
                      <a:pt x="232" y="1026"/>
                      <a:pt x="514" y="1026"/>
                    </a:cubicBezTo>
                    <a:cubicBezTo>
                      <a:pt x="800" y="1026"/>
                      <a:pt x="1029" y="797"/>
                      <a:pt x="1029" y="512"/>
                    </a:cubicBezTo>
                    <a:cubicBezTo>
                      <a:pt x="1029" y="232"/>
                      <a:pt x="800" y="0"/>
                      <a:pt x="520" y="0"/>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65" name="Google Shape;67;p2"/>
              <p:cNvSpPr/>
              <p:nvPr/>
            </p:nvSpPr>
            <p:spPr>
              <a:xfrm rot="5400000">
                <a:off x="7569297" y="95235"/>
                <a:ext cx="82704" cy="82865"/>
              </a:xfrm>
              <a:custGeom>
                <a:avLst/>
                <a:gdLst/>
                <a:ahLst/>
                <a:cxnLst/>
                <a:rect l="l" t="t" r="r" b="b"/>
                <a:pathLst>
                  <a:path w="1027" h="1029">
                    <a:moveTo>
                      <a:pt x="512" y="1"/>
                    </a:moveTo>
                    <a:cubicBezTo>
                      <a:pt x="230" y="1"/>
                      <a:pt x="0" y="233"/>
                      <a:pt x="0" y="515"/>
                    </a:cubicBezTo>
                    <a:cubicBezTo>
                      <a:pt x="0" y="800"/>
                      <a:pt x="230" y="1029"/>
                      <a:pt x="515" y="1029"/>
                    </a:cubicBezTo>
                    <a:cubicBezTo>
                      <a:pt x="797" y="1029"/>
                      <a:pt x="1026" y="797"/>
                      <a:pt x="1026" y="515"/>
                    </a:cubicBezTo>
                    <a:cubicBezTo>
                      <a:pt x="1026" y="229"/>
                      <a:pt x="797" y="1"/>
                      <a:pt x="512"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66" name="Google Shape;68;p2"/>
              <p:cNvSpPr/>
              <p:nvPr/>
            </p:nvSpPr>
            <p:spPr>
              <a:xfrm rot="5400000">
                <a:off x="7569417" y="329526"/>
                <a:ext cx="82946" cy="82865"/>
              </a:xfrm>
              <a:custGeom>
                <a:avLst/>
                <a:gdLst/>
                <a:ahLst/>
                <a:cxnLst/>
                <a:rect l="l" t="t" r="r" b="b"/>
                <a:pathLst>
                  <a:path w="1030" h="1029">
                    <a:moveTo>
                      <a:pt x="515" y="1"/>
                    </a:moveTo>
                    <a:cubicBezTo>
                      <a:pt x="230" y="1"/>
                      <a:pt x="1" y="232"/>
                      <a:pt x="1" y="514"/>
                    </a:cubicBezTo>
                    <a:cubicBezTo>
                      <a:pt x="1" y="800"/>
                      <a:pt x="233" y="1029"/>
                      <a:pt x="515" y="1029"/>
                    </a:cubicBezTo>
                    <a:cubicBezTo>
                      <a:pt x="800" y="1029"/>
                      <a:pt x="1030" y="797"/>
                      <a:pt x="1030" y="514"/>
                    </a:cubicBezTo>
                    <a:cubicBezTo>
                      <a:pt x="1030" y="229"/>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67" name="Google Shape;69;p2"/>
              <p:cNvSpPr/>
              <p:nvPr/>
            </p:nvSpPr>
            <p:spPr>
              <a:xfrm rot="5400000">
                <a:off x="7569901" y="560107"/>
                <a:ext cx="82543" cy="82946"/>
              </a:xfrm>
              <a:custGeom>
                <a:avLst/>
                <a:gdLst/>
                <a:ahLst/>
                <a:cxnLst/>
                <a:rect l="l" t="t" r="r" b="b"/>
                <a:pathLst>
                  <a:path w="1025" h="1030">
                    <a:moveTo>
                      <a:pt x="511" y="1"/>
                    </a:moveTo>
                    <a:cubicBezTo>
                      <a:pt x="229" y="1"/>
                      <a:pt x="0" y="233"/>
                      <a:pt x="0" y="515"/>
                    </a:cubicBezTo>
                    <a:cubicBezTo>
                      <a:pt x="0" y="797"/>
                      <a:pt x="229" y="1030"/>
                      <a:pt x="515" y="1030"/>
                    </a:cubicBezTo>
                    <a:cubicBezTo>
                      <a:pt x="796" y="1026"/>
                      <a:pt x="1025" y="797"/>
                      <a:pt x="1025" y="515"/>
                    </a:cubicBezTo>
                    <a:cubicBezTo>
                      <a:pt x="1025" y="230"/>
                      <a:pt x="796" y="1"/>
                      <a:pt x="511"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68" name="Google Shape;70;p2"/>
              <p:cNvSpPr/>
              <p:nvPr/>
            </p:nvSpPr>
            <p:spPr>
              <a:xfrm rot="5400000">
                <a:off x="7570102" y="790890"/>
                <a:ext cx="82865" cy="82704"/>
              </a:xfrm>
              <a:custGeom>
                <a:avLst/>
                <a:gdLst/>
                <a:ahLst/>
                <a:cxnLst/>
                <a:rect l="l" t="t" r="r" b="b"/>
                <a:pathLst>
                  <a:path w="1029" h="1027">
                    <a:moveTo>
                      <a:pt x="514" y="1"/>
                    </a:moveTo>
                    <a:cubicBezTo>
                      <a:pt x="229" y="1"/>
                      <a:pt x="0" y="230"/>
                      <a:pt x="0" y="515"/>
                    </a:cubicBezTo>
                    <a:cubicBezTo>
                      <a:pt x="0" y="797"/>
                      <a:pt x="232" y="1026"/>
                      <a:pt x="514" y="1026"/>
                    </a:cubicBezTo>
                    <a:cubicBezTo>
                      <a:pt x="800" y="1026"/>
                      <a:pt x="1028" y="797"/>
                      <a:pt x="1028" y="512"/>
                    </a:cubicBezTo>
                    <a:cubicBezTo>
                      <a:pt x="1028" y="230"/>
                      <a:pt x="797" y="1"/>
                      <a:pt x="514"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69" name="Google Shape;71;p2"/>
              <p:cNvSpPr/>
              <p:nvPr/>
            </p:nvSpPr>
            <p:spPr>
              <a:xfrm rot="5400000">
                <a:off x="7360360" y="-131394"/>
                <a:ext cx="82865" cy="82625"/>
              </a:xfrm>
              <a:custGeom>
                <a:avLst/>
                <a:gdLst/>
                <a:ahLst/>
                <a:cxnLst/>
                <a:rect l="l" t="t" r="r" b="b"/>
                <a:pathLst>
                  <a:path w="1029" h="1026">
                    <a:moveTo>
                      <a:pt x="515" y="0"/>
                    </a:moveTo>
                    <a:cubicBezTo>
                      <a:pt x="229" y="0"/>
                      <a:pt x="1" y="230"/>
                      <a:pt x="1" y="515"/>
                    </a:cubicBezTo>
                    <a:cubicBezTo>
                      <a:pt x="1" y="797"/>
                      <a:pt x="229" y="1026"/>
                      <a:pt x="515" y="1026"/>
                    </a:cubicBezTo>
                    <a:cubicBezTo>
                      <a:pt x="797" y="1026"/>
                      <a:pt x="1029" y="797"/>
                      <a:pt x="1029" y="512"/>
                    </a:cubicBezTo>
                    <a:cubicBezTo>
                      <a:pt x="1026" y="230"/>
                      <a:pt x="797" y="0"/>
                      <a:pt x="515" y="0"/>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dirty="0"/>
              </a:p>
            </p:txBody>
          </p:sp>
          <p:sp>
            <p:nvSpPr>
              <p:cNvPr id="70" name="Google Shape;72;p2"/>
              <p:cNvSpPr/>
              <p:nvPr/>
            </p:nvSpPr>
            <p:spPr>
              <a:xfrm rot="5400000">
                <a:off x="7360723" y="95315"/>
                <a:ext cx="82946" cy="82946"/>
              </a:xfrm>
              <a:custGeom>
                <a:avLst/>
                <a:gdLst/>
                <a:ahLst/>
                <a:cxnLst/>
                <a:rect l="l" t="t" r="r" b="b"/>
                <a:pathLst>
                  <a:path w="1030" h="1030">
                    <a:moveTo>
                      <a:pt x="515" y="1"/>
                    </a:moveTo>
                    <a:cubicBezTo>
                      <a:pt x="233" y="4"/>
                      <a:pt x="0" y="233"/>
                      <a:pt x="4" y="515"/>
                    </a:cubicBezTo>
                    <a:cubicBezTo>
                      <a:pt x="4" y="800"/>
                      <a:pt x="233" y="1029"/>
                      <a:pt x="515" y="1029"/>
                    </a:cubicBezTo>
                    <a:cubicBezTo>
                      <a:pt x="801" y="1029"/>
                      <a:pt x="1029" y="800"/>
                      <a:pt x="1029" y="515"/>
                    </a:cubicBezTo>
                    <a:cubicBezTo>
                      <a:pt x="1029" y="233"/>
                      <a:pt x="801"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71" name="Google Shape;73;p2"/>
              <p:cNvSpPr/>
              <p:nvPr/>
            </p:nvSpPr>
            <p:spPr>
              <a:xfrm rot="5400000">
                <a:off x="7361005" y="329768"/>
                <a:ext cx="82946" cy="82865"/>
              </a:xfrm>
              <a:custGeom>
                <a:avLst/>
                <a:gdLst/>
                <a:ahLst/>
                <a:cxnLst/>
                <a:rect l="l" t="t" r="r" b="b"/>
                <a:pathLst>
                  <a:path w="1030" h="1029">
                    <a:moveTo>
                      <a:pt x="515" y="1"/>
                    </a:moveTo>
                    <a:cubicBezTo>
                      <a:pt x="230" y="1"/>
                      <a:pt x="1" y="233"/>
                      <a:pt x="1" y="514"/>
                    </a:cubicBezTo>
                    <a:cubicBezTo>
                      <a:pt x="1" y="800"/>
                      <a:pt x="233" y="1029"/>
                      <a:pt x="515" y="1029"/>
                    </a:cubicBezTo>
                    <a:cubicBezTo>
                      <a:pt x="797" y="1029"/>
                      <a:pt x="1030" y="797"/>
                      <a:pt x="1030" y="514"/>
                    </a:cubicBezTo>
                    <a:cubicBezTo>
                      <a:pt x="1027" y="229"/>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72" name="Google Shape;74;p2"/>
              <p:cNvSpPr/>
              <p:nvPr/>
            </p:nvSpPr>
            <p:spPr>
              <a:xfrm rot="5400000">
                <a:off x="7361327" y="560269"/>
                <a:ext cx="82865" cy="82946"/>
              </a:xfrm>
              <a:custGeom>
                <a:avLst/>
                <a:gdLst/>
                <a:ahLst/>
                <a:cxnLst/>
                <a:rect l="l" t="t" r="r" b="b"/>
                <a:pathLst>
                  <a:path w="1029" h="1030">
                    <a:moveTo>
                      <a:pt x="515" y="1"/>
                    </a:moveTo>
                    <a:cubicBezTo>
                      <a:pt x="233" y="1"/>
                      <a:pt x="0" y="233"/>
                      <a:pt x="3" y="515"/>
                    </a:cubicBezTo>
                    <a:cubicBezTo>
                      <a:pt x="3" y="801"/>
                      <a:pt x="233" y="1030"/>
                      <a:pt x="518" y="1030"/>
                    </a:cubicBezTo>
                    <a:cubicBezTo>
                      <a:pt x="800" y="1030"/>
                      <a:pt x="1029" y="797"/>
                      <a:pt x="1029" y="515"/>
                    </a:cubicBezTo>
                    <a:cubicBezTo>
                      <a:pt x="1029" y="230"/>
                      <a:pt x="800"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73" name="Google Shape;75;p2"/>
              <p:cNvSpPr/>
              <p:nvPr/>
            </p:nvSpPr>
            <p:spPr>
              <a:xfrm rot="5400000">
                <a:off x="7361689" y="791132"/>
                <a:ext cx="82865" cy="82704"/>
              </a:xfrm>
              <a:custGeom>
                <a:avLst/>
                <a:gdLst/>
                <a:ahLst/>
                <a:cxnLst/>
                <a:rect l="l" t="t" r="r" b="b"/>
                <a:pathLst>
                  <a:path w="1029" h="1027">
                    <a:moveTo>
                      <a:pt x="515" y="1"/>
                    </a:moveTo>
                    <a:cubicBezTo>
                      <a:pt x="229" y="1"/>
                      <a:pt x="1" y="230"/>
                      <a:pt x="1" y="515"/>
                    </a:cubicBezTo>
                    <a:cubicBezTo>
                      <a:pt x="1" y="795"/>
                      <a:pt x="229" y="1026"/>
                      <a:pt x="509" y="1026"/>
                    </a:cubicBezTo>
                    <a:cubicBezTo>
                      <a:pt x="511" y="1026"/>
                      <a:pt x="513" y="1026"/>
                      <a:pt x="515" y="1026"/>
                    </a:cubicBezTo>
                    <a:cubicBezTo>
                      <a:pt x="797" y="1026"/>
                      <a:pt x="1029" y="797"/>
                      <a:pt x="1029" y="512"/>
                    </a:cubicBezTo>
                    <a:cubicBezTo>
                      <a:pt x="1029" y="230"/>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grpSp>
      </p:grpSp>
      <p:sp>
        <p:nvSpPr>
          <p:cNvPr id="77" name="Заглавие 76"/>
          <p:cNvSpPr>
            <a:spLocks noGrp="1" noEditPoints="1"/>
          </p:cNvSpPr>
          <p:nvPr>
            <p:ph type="title" hasCustomPrompt="1"/>
          </p:nvPr>
        </p:nvSpPr>
        <p:spPr>
          <a:xfrm>
            <a:off x="3569688" y="2576910"/>
            <a:ext cx="7772913" cy="1325563"/>
          </a:xfrm>
        </p:spPr>
        <p:txBody>
          <a:bodyPr/>
          <a:lstStyle/>
          <a:p>
            <a:r>
              <a:rPr lang="en-US" dirty="0"/>
              <a:t>Click to add Title</a:t>
            </a:r>
            <a:endParaRPr lang="bg-BG" dirty="0"/>
          </a:p>
        </p:txBody>
      </p:sp>
      <p:sp>
        <p:nvSpPr>
          <p:cNvPr id="81" name="Контейнер за дата 80"/>
          <p:cNvSpPr>
            <a:spLocks noGrp="1" noEditPoints="1"/>
          </p:cNvSpPr>
          <p:nvPr>
            <p:ph type="dt" sz="half" idx="10"/>
          </p:nvPr>
        </p:nvSpPr>
        <p:spPr>
          <a:xfrm>
            <a:off x="3580887" y="2057197"/>
            <a:ext cx="2743200" cy="365125"/>
          </a:xfrm>
        </p:spPr>
        <p:txBody>
          <a:bodyPr/>
          <a:lstStyle/>
          <a:p>
            <a:fld id="{4D66383F-9536-4B63-8B71-9250C2E5070C}" type="datetime1">
              <a:rPr lang="en-US" smtClean="0"/>
              <a:t>5/19/2024</a:t>
            </a:fld>
            <a:endParaRPr lang="bg-BG" dirty="0"/>
          </a:p>
        </p:txBody>
      </p:sp>
      <p:sp>
        <p:nvSpPr>
          <p:cNvPr id="82" name="Контейнер за долния колонтитул 81"/>
          <p:cNvSpPr>
            <a:spLocks noGrp="1" noEditPoints="1"/>
          </p:cNvSpPr>
          <p:nvPr>
            <p:ph type="ftr" sz="quarter" idx="11"/>
          </p:nvPr>
        </p:nvSpPr>
        <p:spPr>
          <a:xfrm>
            <a:off x="377300" y="439133"/>
            <a:ext cx="4114800" cy="365125"/>
          </a:xfrm>
        </p:spPr>
        <p:txBody>
          <a:bodyPr/>
          <a:lstStyle>
            <a:lvl1pPr algn="l"/>
          </a:lstStyle>
          <a:p>
            <a:pPr algn="l"/>
            <a:r>
              <a:rPr lang="en-US" dirty="0"/>
              <a:t>v.01</a:t>
            </a:r>
            <a:endParaRPr lang="bg-BG"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accent2">
            <a:lumMod val="50000"/>
          </a:schemeClr>
        </a:solidFill>
        <a:effectLst/>
      </p:bgPr>
    </p:bg>
    <p:spTree>
      <p:nvGrpSpPr>
        <p:cNvPr id="1" name=""/>
        <p:cNvGrpSpPr/>
        <p:nvPr/>
      </p:nvGrpSpPr>
      <p:grpSpPr>
        <a:xfrm>
          <a:off x="0" y="0"/>
          <a:ext cx="0" cy="0"/>
          <a:chOff x="0" y="0"/>
          <a:chExt cx="0" cy="0"/>
        </a:xfrm>
      </p:grpSpPr>
      <p:sp>
        <p:nvSpPr>
          <p:cNvPr id="6" name="Заглавие 1"/>
          <p:cNvSpPr>
            <a:spLocks noGrp="1" noEditPoints="1"/>
          </p:cNvSpPr>
          <p:nvPr>
            <p:ph type="ctrTitle" hasCustomPrompt="1"/>
          </p:nvPr>
        </p:nvSpPr>
        <p:spPr>
          <a:xfrm>
            <a:off x="1618160" y="2841788"/>
            <a:ext cx="8955680" cy="1026534"/>
          </a:xfrm>
        </p:spPr>
        <p:txBody>
          <a:bodyPr anchor="ctr">
            <a:noAutofit/>
          </a:bodyPr>
          <a:lstStyle>
            <a:lvl1pPr algn="ctr">
              <a:defRPr sz="3600" b="1"/>
            </a:lvl1pPr>
          </a:lstStyle>
          <a:p>
            <a:r>
              <a:rPr lang="en-US" dirty="0"/>
              <a:t>Click to add Title</a:t>
            </a:r>
            <a:endParaRPr lang="bg-BG" dirty="0"/>
          </a:p>
        </p:txBody>
      </p:sp>
      <p:sp>
        <p:nvSpPr>
          <p:cNvPr id="7" name="Подзаглавие 2"/>
          <p:cNvSpPr>
            <a:spLocks noGrp="1" noEditPoints="1"/>
          </p:cNvSpPr>
          <p:nvPr>
            <p:ph type="subTitle" idx="1" hasCustomPrompt="1"/>
          </p:nvPr>
        </p:nvSpPr>
        <p:spPr>
          <a:xfrm>
            <a:off x="1618160" y="3960398"/>
            <a:ext cx="8955680" cy="564717"/>
          </a:xfrm>
        </p:spPr>
        <p:txBody>
          <a:bodyPr anchor="ctr">
            <a:noAutofit/>
          </a:bodyPr>
          <a:lstStyle>
            <a:lvl1pPr marL="0" indent="0" algn="ctr">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endParaRPr lang="bg-BG" dirty="0"/>
          </a:p>
        </p:txBody>
      </p:sp>
      <p:grpSp>
        <p:nvGrpSpPr>
          <p:cNvPr id="8" name="Групиране 7"/>
          <p:cNvGrpSpPr/>
          <p:nvPr/>
        </p:nvGrpSpPr>
        <p:grpSpPr>
          <a:xfrm>
            <a:off x="9038786" y="213263"/>
            <a:ext cx="2967240" cy="2499151"/>
            <a:chOff x="9038786" y="213263"/>
            <a:chExt cx="2967240" cy="2499151"/>
          </a:xfrm>
        </p:grpSpPr>
        <p:sp>
          <p:nvSpPr>
            <p:cNvPr id="9" name="Google Shape;13;p2"/>
            <p:cNvSpPr/>
            <p:nvPr/>
          </p:nvSpPr>
          <p:spPr>
            <a:xfrm rot="7106459">
              <a:off x="9997800" y="215137"/>
              <a:ext cx="377612" cy="373864"/>
            </a:xfrm>
            <a:custGeom>
              <a:avLst/>
              <a:gdLst/>
              <a:ahLst/>
              <a:cxnLst/>
              <a:rect l="l" t="t" r="r" b="b"/>
              <a:pathLst>
                <a:path w="7855" h="7776">
                  <a:moveTo>
                    <a:pt x="443" y="1"/>
                  </a:moveTo>
                  <a:cubicBezTo>
                    <a:pt x="409" y="1"/>
                    <a:pt x="374" y="5"/>
                    <a:pt x="339" y="14"/>
                  </a:cubicBezTo>
                  <a:cubicBezTo>
                    <a:pt x="126" y="74"/>
                    <a:pt x="1" y="293"/>
                    <a:pt x="60" y="506"/>
                  </a:cubicBezTo>
                  <a:lnTo>
                    <a:pt x="728" y="2901"/>
                  </a:lnTo>
                  <a:cubicBezTo>
                    <a:pt x="775" y="3071"/>
                    <a:pt x="931" y="3191"/>
                    <a:pt x="1109" y="3191"/>
                  </a:cubicBezTo>
                  <a:cubicBezTo>
                    <a:pt x="1115" y="3191"/>
                    <a:pt x="1122" y="3191"/>
                    <a:pt x="1129" y="3190"/>
                  </a:cubicBezTo>
                  <a:lnTo>
                    <a:pt x="3296" y="3103"/>
                  </a:lnTo>
                  <a:lnTo>
                    <a:pt x="3876" y="5191"/>
                  </a:lnTo>
                  <a:cubicBezTo>
                    <a:pt x="3924" y="5365"/>
                    <a:pt x="4084" y="5483"/>
                    <a:pt x="4264" y="5483"/>
                  </a:cubicBezTo>
                  <a:cubicBezTo>
                    <a:pt x="4268" y="5483"/>
                    <a:pt x="4273" y="5483"/>
                    <a:pt x="4278" y="5483"/>
                  </a:cubicBezTo>
                  <a:lnTo>
                    <a:pt x="6444" y="5393"/>
                  </a:lnTo>
                  <a:lnTo>
                    <a:pt x="7025" y="7483"/>
                  </a:lnTo>
                  <a:cubicBezTo>
                    <a:pt x="7051" y="7573"/>
                    <a:pt x="7105" y="7646"/>
                    <a:pt x="7174" y="7699"/>
                  </a:cubicBezTo>
                  <a:cubicBezTo>
                    <a:pt x="7241" y="7748"/>
                    <a:pt x="7322" y="7775"/>
                    <a:pt x="7406" y="7775"/>
                  </a:cubicBezTo>
                  <a:cubicBezTo>
                    <a:pt x="7443" y="7775"/>
                    <a:pt x="7480" y="7770"/>
                    <a:pt x="7516" y="7759"/>
                  </a:cubicBezTo>
                  <a:cubicBezTo>
                    <a:pt x="7728" y="7702"/>
                    <a:pt x="7855" y="7480"/>
                    <a:pt x="7795" y="7268"/>
                  </a:cubicBezTo>
                  <a:lnTo>
                    <a:pt x="7128" y="4875"/>
                  </a:lnTo>
                  <a:cubicBezTo>
                    <a:pt x="7080" y="4701"/>
                    <a:pt x="6921" y="4583"/>
                    <a:pt x="6742" y="4583"/>
                  </a:cubicBezTo>
                  <a:cubicBezTo>
                    <a:pt x="6737" y="4583"/>
                    <a:pt x="6732" y="4584"/>
                    <a:pt x="6726" y="4584"/>
                  </a:cubicBezTo>
                  <a:lnTo>
                    <a:pt x="4560" y="4673"/>
                  </a:lnTo>
                  <a:lnTo>
                    <a:pt x="3979" y="2583"/>
                  </a:lnTo>
                  <a:cubicBezTo>
                    <a:pt x="3931" y="2414"/>
                    <a:pt x="3776" y="2294"/>
                    <a:pt x="3600" y="2294"/>
                  </a:cubicBezTo>
                  <a:cubicBezTo>
                    <a:pt x="3592" y="2294"/>
                    <a:pt x="3585" y="2294"/>
                    <a:pt x="3578" y="2294"/>
                  </a:cubicBezTo>
                  <a:lnTo>
                    <a:pt x="1411" y="2380"/>
                  </a:lnTo>
                  <a:lnTo>
                    <a:pt x="830" y="293"/>
                  </a:lnTo>
                  <a:cubicBezTo>
                    <a:pt x="780" y="116"/>
                    <a:pt x="619" y="1"/>
                    <a:pt x="443"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dirty="0"/>
            </a:p>
          </p:txBody>
        </p:sp>
        <p:sp>
          <p:nvSpPr>
            <p:cNvPr id="10" name="Google Shape;17;p2"/>
            <p:cNvSpPr/>
            <p:nvPr/>
          </p:nvSpPr>
          <p:spPr>
            <a:xfrm rot="5400000">
              <a:off x="11342562" y="2048951"/>
              <a:ext cx="663503" cy="663424"/>
            </a:xfrm>
            <a:custGeom>
              <a:avLst/>
              <a:gdLst/>
              <a:ahLst/>
              <a:cxnLst/>
              <a:rect l="l" t="t" r="r" b="b"/>
              <a:pathLst>
                <a:path w="8293" h="8292">
                  <a:moveTo>
                    <a:pt x="4583" y="0"/>
                  </a:moveTo>
                  <a:lnTo>
                    <a:pt x="3491" y="2253"/>
                  </a:lnTo>
                  <a:lnTo>
                    <a:pt x="1238" y="1161"/>
                  </a:lnTo>
                  <a:lnTo>
                    <a:pt x="1" y="3710"/>
                  </a:lnTo>
                  <a:lnTo>
                    <a:pt x="2253" y="4804"/>
                  </a:lnTo>
                  <a:lnTo>
                    <a:pt x="1162" y="7057"/>
                  </a:lnTo>
                  <a:lnTo>
                    <a:pt x="3710" y="8292"/>
                  </a:lnTo>
                  <a:lnTo>
                    <a:pt x="4802" y="6039"/>
                  </a:lnTo>
                  <a:lnTo>
                    <a:pt x="7054" y="7134"/>
                  </a:lnTo>
                  <a:lnTo>
                    <a:pt x="8293" y="4582"/>
                  </a:lnTo>
                  <a:lnTo>
                    <a:pt x="6039" y="3491"/>
                  </a:lnTo>
                  <a:lnTo>
                    <a:pt x="7131" y="1238"/>
                  </a:lnTo>
                  <a:lnTo>
                    <a:pt x="4583" y="0"/>
                  </a:lnTo>
                  <a:close/>
                </a:path>
              </a:pathLst>
            </a:custGeom>
            <a:solidFill>
              <a:schemeClr val="lt2"/>
            </a:solidFill>
            <a:ln>
              <a:noFill/>
            </a:ln>
          </p:spPr>
          <p:txBody>
            <a:bodyPr wrap="square" lIns="91425" tIns="91425" rIns="91425" bIns="91425" anchor="ctr">
              <a:noAutofit/>
            </a:bodyPr>
            <a:lstStyle/>
            <a:p>
              <a:pPr marL="0" indent="0" algn="l" rtl="0">
                <a:spcBef>
                  <a:spcPts val="0"/>
                </a:spcBef>
                <a:spcAft>
                  <a:spcPts val="0"/>
                </a:spcAft>
                <a:buNone/>
              </a:pPr>
              <a:endParaRPr dirty="0"/>
            </a:p>
          </p:txBody>
        </p:sp>
        <p:sp>
          <p:nvSpPr>
            <p:cNvPr id="11" name="Google Shape;18;p2"/>
            <p:cNvSpPr/>
            <p:nvPr/>
          </p:nvSpPr>
          <p:spPr>
            <a:xfrm rot="5400000">
              <a:off x="9038706" y="284712"/>
              <a:ext cx="451724" cy="451564"/>
            </a:xfrm>
            <a:custGeom>
              <a:avLst/>
              <a:gdLst/>
              <a:ahLst/>
              <a:cxnLst/>
              <a:rect l="l" t="t" r="r" b="b"/>
              <a:pathLst>
                <a:path w="5646" h="5644">
                  <a:moveTo>
                    <a:pt x="3120" y="0"/>
                  </a:moveTo>
                  <a:lnTo>
                    <a:pt x="2376" y="1533"/>
                  </a:lnTo>
                  <a:lnTo>
                    <a:pt x="843" y="790"/>
                  </a:lnTo>
                  <a:lnTo>
                    <a:pt x="1" y="2525"/>
                  </a:lnTo>
                  <a:lnTo>
                    <a:pt x="1537" y="3268"/>
                  </a:lnTo>
                  <a:lnTo>
                    <a:pt x="791" y="4801"/>
                  </a:lnTo>
                  <a:lnTo>
                    <a:pt x="2526" y="5644"/>
                  </a:lnTo>
                  <a:lnTo>
                    <a:pt x="3269" y="4111"/>
                  </a:lnTo>
                  <a:lnTo>
                    <a:pt x="4805" y="4855"/>
                  </a:lnTo>
                  <a:lnTo>
                    <a:pt x="5645" y="3120"/>
                  </a:lnTo>
                  <a:lnTo>
                    <a:pt x="4112" y="2376"/>
                  </a:lnTo>
                  <a:lnTo>
                    <a:pt x="4855" y="843"/>
                  </a:lnTo>
                  <a:lnTo>
                    <a:pt x="3120" y="0"/>
                  </a:lnTo>
                  <a:close/>
                </a:path>
              </a:pathLst>
            </a:custGeom>
            <a:solidFill>
              <a:schemeClr val="lt2"/>
            </a:solidFill>
            <a:ln>
              <a:noFill/>
            </a:ln>
          </p:spPr>
          <p:txBody>
            <a:bodyPr wrap="square" lIns="91425" tIns="91425" rIns="91425" bIns="91425" anchor="ctr">
              <a:noAutofit/>
            </a:bodyPr>
            <a:lstStyle/>
            <a:p>
              <a:pPr marL="0" indent="0" algn="l" rtl="0">
                <a:spcBef>
                  <a:spcPts val="0"/>
                </a:spcBef>
                <a:spcAft>
                  <a:spcPts val="0"/>
                </a:spcAft>
                <a:buNone/>
              </a:pPr>
              <a:endParaRPr dirty="0"/>
            </a:p>
          </p:txBody>
        </p:sp>
        <p:sp>
          <p:nvSpPr>
            <p:cNvPr id="12" name="Google Shape;21;p2"/>
            <p:cNvSpPr/>
            <p:nvPr/>
          </p:nvSpPr>
          <p:spPr>
            <a:xfrm rot="5400000">
              <a:off x="10200051" y="957208"/>
              <a:ext cx="230847" cy="230879"/>
            </a:xfrm>
            <a:custGeom>
              <a:avLst/>
              <a:gdLst/>
              <a:ahLst/>
              <a:cxnLst/>
              <a:rect l="l" t="t" r="r" b="b"/>
              <a:pathLst>
                <a:path w="7138" h="7139">
                  <a:moveTo>
                    <a:pt x="3010" y="1"/>
                  </a:moveTo>
                  <a:lnTo>
                    <a:pt x="1" y="4132"/>
                  </a:lnTo>
                  <a:lnTo>
                    <a:pt x="4128" y="7138"/>
                  </a:lnTo>
                  <a:lnTo>
                    <a:pt x="7137" y="3010"/>
                  </a:lnTo>
                  <a:lnTo>
                    <a:pt x="3010" y="1"/>
                  </a:lnTo>
                  <a:close/>
                </a:path>
              </a:pathLst>
            </a:custGeom>
            <a:solidFill>
              <a:schemeClr val="accent6"/>
            </a:solidFill>
            <a:ln>
              <a:noFill/>
            </a:ln>
          </p:spPr>
          <p:txBody>
            <a:bodyPr wrap="square" lIns="91425" tIns="91425" rIns="91425" bIns="91425" anchor="ctr">
              <a:noAutofit/>
            </a:bodyPr>
            <a:lstStyle/>
            <a:p>
              <a:pPr marL="0" indent="0" algn="l" rtl="0">
                <a:spcBef>
                  <a:spcPts val="0"/>
                </a:spcBef>
                <a:spcAft>
                  <a:spcPts val="0"/>
                </a:spcAft>
                <a:buNone/>
              </a:pPr>
              <a:endParaRPr dirty="0"/>
            </a:p>
          </p:txBody>
        </p:sp>
        <p:grpSp>
          <p:nvGrpSpPr>
            <p:cNvPr id="13" name="Google Shape;24;p2"/>
            <p:cNvGrpSpPr/>
            <p:nvPr/>
          </p:nvGrpSpPr>
          <p:grpSpPr>
            <a:xfrm>
              <a:off x="10748044" y="244811"/>
              <a:ext cx="1190893" cy="1406209"/>
              <a:chOff x="7360481" y="-279362"/>
              <a:chExt cx="917644" cy="1083548"/>
            </a:xfrm>
            <a:solidFill>
              <a:schemeClr val="tx2">
                <a:lumMod val="60000"/>
                <a:lumOff val="40000"/>
              </a:schemeClr>
            </a:solidFill>
          </p:grpSpPr>
          <p:sp>
            <p:nvSpPr>
              <p:cNvPr id="14" name="Google Shape;25;p2"/>
              <p:cNvSpPr/>
              <p:nvPr/>
            </p:nvSpPr>
            <p:spPr>
              <a:xfrm rot="5400000">
                <a:off x="8194132" y="-279362"/>
                <a:ext cx="82946" cy="82946"/>
              </a:xfrm>
              <a:custGeom>
                <a:avLst/>
                <a:gdLst/>
                <a:ahLst/>
                <a:cxnLst/>
                <a:rect l="l" t="t" r="r" b="b"/>
                <a:pathLst>
                  <a:path w="1030" h="1030">
                    <a:moveTo>
                      <a:pt x="515" y="1"/>
                    </a:moveTo>
                    <a:cubicBezTo>
                      <a:pt x="230" y="1"/>
                      <a:pt x="0" y="233"/>
                      <a:pt x="0" y="515"/>
                    </a:cubicBezTo>
                    <a:cubicBezTo>
                      <a:pt x="0" y="800"/>
                      <a:pt x="233" y="1030"/>
                      <a:pt x="515" y="1030"/>
                    </a:cubicBezTo>
                    <a:cubicBezTo>
                      <a:pt x="800" y="1030"/>
                      <a:pt x="1029" y="797"/>
                      <a:pt x="1029" y="515"/>
                    </a:cubicBezTo>
                    <a:cubicBezTo>
                      <a:pt x="1029" y="233"/>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15" name="Google Shape;26;p2"/>
              <p:cNvSpPr/>
              <p:nvPr/>
            </p:nvSpPr>
            <p:spPr>
              <a:xfrm rot="5400000">
                <a:off x="8194575" y="-28555"/>
                <a:ext cx="82624" cy="82865"/>
              </a:xfrm>
              <a:custGeom>
                <a:avLst/>
                <a:gdLst/>
                <a:ahLst/>
                <a:cxnLst/>
                <a:rect l="l" t="t" r="r" b="b"/>
                <a:pathLst>
                  <a:path w="1026" h="1029">
                    <a:moveTo>
                      <a:pt x="512" y="1"/>
                    </a:moveTo>
                    <a:cubicBezTo>
                      <a:pt x="229" y="1"/>
                      <a:pt x="1" y="232"/>
                      <a:pt x="1" y="515"/>
                    </a:cubicBezTo>
                    <a:cubicBezTo>
                      <a:pt x="1" y="800"/>
                      <a:pt x="229" y="1029"/>
                      <a:pt x="515" y="1029"/>
                    </a:cubicBezTo>
                    <a:cubicBezTo>
                      <a:pt x="797" y="1029"/>
                      <a:pt x="1026" y="797"/>
                      <a:pt x="1026" y="515"/>
                    </a:cubicBezTo>
                    <a:cubicBezTo>
                      <a:pt x="1026" y="229"/>
                      <a:pt x="797" y="1"/>
                      <a:pt x="512"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16" name="Google Shape;27;p2"/>
              <p:cNvSpPr/>
              <p:nvPr/>
            </p:nvSpPr>
            <p:spPr>
              <a:xfrm rot="5400000">
                <a:off x="8194696" y="220497"/>
                <a:ext cx="82865" cy="82865"/>
              </a:xfrm>
              <a:custGeom>
                <a:avLst/>
                <a:gdLst/>
                <a:ahLst/>
                <a:cxnLst/>
                <a:rect l="l" t="t" r="r" b="b"/>
                <a:pathLst>
                  <a:path w="1029" h="1029">
                    <a:moveTo>
                      <a:pt x="514" y="1"/>
                    </a:moveTo>
                    <a:cubicBezTo>
                      <a:pt x="229" y="1"/>
                      <a:pt x="0" y="232"/>
                      <a:pt x="0" y="514"/>
                    </a:cubicBezTo>
                    <a:cubicBezTo>
                      <a:pt x="0" y="797"/>
                      <a:pt x="232" y="1029"/>
                      <a:pt x="514" y="1029"/>
                    </a:cubicBezTo>
                    <a:cubicBezTo>
                      <a:pt x="800" y="1025"/>
                      <a:pt x="1028" y="797"/>
                      <a:pt x="1028" y="514"/>
                    </a:cubicBezTo>
                    <a:cubicBezTo>
                      <a:pt x="1028" y="229"/>
                      <a:pt x="796" y="1"/>
                      <a:pt x="514"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17" name="Google Shape;28;p2"/>
              <p:cNvSpPr/>
              <p:nvPr/>
            </p:nvSpPr>
            <p:spPr>
              <a:xfrm rot="5400000">
                <a:off x="8195058" y="469629"/>
                <a:ext cx="82946" cy="82704"/>
              </a:xfrm>
              <a:custGeom>
                <a:avLst/>
                <a:gdLst/>
                <a:ahLst/>
                <a:cxnLst/>
                <a:rect l="l" t="t" r="r" b="b"/>
                <a:pathLst>
                  <a:path w="1030" h="1027">
                    <a:moveTo>
                      <a:pt x="512" y="1"/>
                    </a:moveTo>
                    <a:cubicBezTo>
                      <a:pt x="230" y="1"/>
                      <a:pt x="1" y="230"/>
                      <a:pt x="1" y="515"/>
                    </a:cubicBezTo>
                    <a:cubicBezTo>
                      <a:pt x="1" y="795"/>
                      <a:pt x="227" y="1026"/>
                      <a:pt x="509" y="1026"/>
                    </a:cubicBezTo>
                    <a:cubicBezTo>
                      <a:pt x="511" y="1026"/>
                      <a:pt x="513" y="1026"/>
                      <a:pt x="515" y="1026"/>
                    </a:cubicBezTo>
                    <a:cubicBezTo>
                      <a:pt x="797" y="1026"/>
                      <a:pt x="1030" y="797"/>
                      <a:pt x="1026" y="512"/>
                    </a:cubicBezTo>
                    <a:cubicBezTo>
                      <a:pt x="1026" y="230"/>
                      <a:pt x="797" y="1"/>
                      <a:pt x="512"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18" name="Google Shape;29;p2"/>
              <p:cNvSpPr/>
              <p:nvPr/>
            </p:nvSpPr>
            <p:spPr>
              <a:xfrm rot="5400000">
                <a:off x="8195340" y="720357"/>
                <a:ext cx="82865" cy="82704"/>
              </a:xfrm>
              <a:custGeom>
                <a:avLst/>
                <a:gdLst/>
                <a:ahLst/>
                <a:cxnLst/>
                <a:rect l="l" t="t" r="r" b="b"/>
                <a:pathLst>
                  <a:path w="1029" h="1027">
                    <a:moveTo>
                      <a:pt x="514" y="0"/>
                    </a:moveTo>
                    <a:cubicBezTo>
                      <a:pt x="229" y="0"/>
                      <a:pt x="0" y="230"/>
                      <a:pt x="0" y="515"/>
                    </a:cubicBezTo>
                    <a:cubicBezTo>
                      <a:pt x="0" y="797"/>
                      <a:pt x="233" y="1026"/>
                      <a:pt x="514" y="1026"/>
                    </a:cubicBezTo>
                    <a:cubicBezTo>
                      <a:pt x="800" y="1026"/>
                      <a:pt x="1029" y="797"/>
                      <a:pt x="1029" y="512"/>
                    </a:cubicBezTo>
                    <a:cubicBezTo>
                      <a:pt x="1029" y="230"/>
                      <a:pt x="796" y="0"/>
                      <a:pt x="514" y="0"/>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dirty="0"/>
              </a:p>
            </p:txBody>
          </p:sp>
          <p:sp>
            <p:nvSpPr>
              <p:cNvPr id="19" name="Google Shape;30;p2"/>
              <p:cNvSpPr/>
              <p:nvPr/>
            </p:nvSpPr>
            <p:spPr>
              <a:xfrm rot="5400000">
                <a:off x="7985719" y="-279121"/>
                <a:ext cx="82946" cy="82946"/>
              </a:xfrm>
              <a:custGeom>
                <a:avLst/>
                <a:gdLst/>
                <a:ahLst/>
                <a:cxnLst/>
                <a:rect l="l" t="t" r="r" b="b"/>
                <a:pathLst>
                  <a:path w="1030" h="1030">
                    <a:moveTo>
                      <a:pt x="515" y="1"/>
                    </a:moveTo>
                    <a:cubicBezTo>
                      <a:pt x="230" y="4"/>
                      <a:pt x="1" y="234"/>
                      <a:pt x="1" y="515"/>
                    </a:cubicBezTo>
                    <a:cubicBezTo>
                      <a:pt x="1" y="801"/>
                      <a:pt x="233" y="1030"/>
                      <a:pt x="515" y="1030"/>
                    </a:cubicBezTo>
                    <a:cubicBezTo>
                      <a:pt x="800" y="1030"/>
                      <a:pt x="1029" y="801"/>
                      <a:pt x="1029" y="515"/>
                    </a:cubicBezTo>
                    <a:cubicBezTo>
                      <a:pt x="1029" y="234"/>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20" name="Google Shape;31;p2"/>
              <p:cNvSpPr/>
              <p:nvPr/>
            </p:nvSpPr>
            <p:spPr>
              <a:xfrm rot="5400000">
                <a:off x="7986162" y="-28228"/>
                <a:ext cx="82624" cy="82865"/>
              </a:xfrm>
              <a:custGeom>
                <a:avLst/>
                <a:gdLst/>
                <a:ahLst/>
                <a:cxnLst/>
                <a:rect l="l" t="t" r="r" b="b"/>
                <a:pathLst>
                  <a:path w="1026" h="1029">
                    <a:moveTo>
                      <a:pt x="511" y="1"/>
                    </a:moveTo>
                    <a:cubicBezTo>
                      <a:pt x="229" y="1"/>
                      <a:pt x="0" y="233"/>
                      <a:pt x="0" y="515"/>
                    </a:cubicBezTo>
                    <a:cubicBezTo>
                      <a:pt x="0" y="800"/>
                      <a:pt x="229" y="1029"/>
                      <a:pt x="514" y="1029"/>
                    </a:cubicBezTo>
                    <a:cubicBezTo>
                      <a:pt x="796" y="1029"/>
                      <a:pt x="1026" y="797"/>
                      <a:pt x="1026" y="515"/>
                    </a:cubicBezTo>
                    <a:cubicBezTo>
                      <a:pt x="1026" y="229"/>
                      <a:pt x="796" y="1"/>
                      <a:pt x="511"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21" name="Google Shape;32;p2"/>
              <p:cNvSpPr/>
              <p:nvPr/>
            </p:nvSpPr>
            <p:spPr>
              <a:xfrm rot="5400000">
                <a:off x="7986283" y="220739"/>
                <a:ext cx="82865" cy="82865"/>
              </a:xfrm>
              <a:custGeom>
                <a:avLst/>
                <a:gdLst/>
                <a:ahLst/>
                <a:cxnLst/>
                <a:rect l="l" t="t" r="r" b="b"/>
                <a:pathLst>
                  <a:path w="1029" h="1029">
                    <a:moveTo>
                      <a:pt x="515" y="1"/>
                    </a:moveTo>
                    <a:cubicBezTo>
                      <a:pt x="229" y="1"/>
                      <a:pt x="0" y="232"/>
                      <a:pt x="0" y="514"/>
                    </a:cubicBezTo>
                    <a:cubicBezTo>
                      <a:pt x="0" y="800"/>
                      <a:pt x="232" y="1029"/>
                      <a:pt x="515" y="1029"/>
                    </a:cubicBezTo>
                    <a:cubicBezTo>
                      <a:pt x="800" y="1029"/>
                      <a:pt x="1028" y="797"/>
                      <a:pt x="1028" y="514"/>
                    </a:cubicBezTo>
                    <a:cubicBezTo>
                      <a:pt x="1028" y="229"/>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22" name="Google Shape;33;p2"/>
              <p:cNvSpPr/>
              <p:nvPr/>
            </p:nvSpPr>
            <p:spPr>
              <a:xfrm rot="5400000">
                <a:off x="7986807" y="469790"/>
                <a:ext cx="82624" cy="82704"/>
              </a:xfrm>
              <a:custGeom>
                <a:avLst/>
                <a:gdLst/>
                <a:ahLst/>
                <a:cxnLst/>
                <a:rect l="l" t="t" r="r" b="b"/>
                <a:pathLst>
                  <a:path w="1026" h="1027">
                    <a:moveTo>
                      <a:pt x="511" y="1"/>
                    </a:moveTo>
                    <a:cubicBezTo>
                      <a:pt x="229" y="1"/>
                      <a:pt x="1" y="230"/>
                      <a:pt x="1" y="515"/>
                    </a:cubicBezTo>
                    <a:cubicBezTo>
                      <a:pt x="1" y="795"/>
                      <a:pt x="226" y="1026"/>
                      <a:pt x="509" y="1026"/>
                    </a:cubicBezTo>
                    <a:cubicBezTo>
                      <a:pt x="511" y="1026"/>
                      <a:pt x="512" y="1026"/>
                      <a:pt x="514" y="1026"/>
                    </a:cubicBezTo>
                    <a:cubicBezTo>
                      <a:pt x="797" y="1026"/>
                      <a:pt x="1026" y="797"/>
                      <a:pt x="1026" y="512"/>
                    </a:cubicBezTo>
                    <a:cubicBezTo>
                      <a:pt x="1026" y="230"/>
                      <a:pt x="797" y="1"/>
                      <a:pt x="511"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23" name="Google Shape;34;p2"/>
              <p:cNvSpPr/>
              <p:nvPr/>
            </p:nvSpPr>
            <p:spPr>
              <a:xfrm rot="5400000">
                <a:off x="7986887" y="720638"/>
                <a:ext cx="82946" cy="82704"/>
              </a:xfrm>
              <a:custGeom>
                <a:avLst/>
                <a:gdLst/>
                <a:ahLst/>
                <a:cxnLst/>
                <a:rect l="l" t="t" r="r" b="b"/>
                <a:pathLst>
                  <a:path w="1030" h="1027">
                    <a:moveTo>
                      <a:pt x="515" y="0"/>
                    </a:moveTo>
                    <a:cubicBezTo>
                      <a:pt x="230" y="0"/>
                      <a:pt x="0" y="230"/>
                      <a:pt x="0" y="515"/>
                    </a:cubicBezTo>
                    <a:cubicBezTo>
                      <a:pt x="0" y="797"/>
                      <a:pt x="233" y="1026"/>
                      <a:pt x="515" y="1026"/>
                    </a:cubicBezTo>
                    <a:cubicBezTo>
                      <a:pt x="800" y="1026"/>
                      <a:pt x="1029" y="797"/>
                      <a:pt x="1029" y="512"/>
                    </a:cubicBezTo>
                    <a:cubicBezTo>
                      <a:pt x="1029" y="230"/>
                      <a:pt x="797" y="0"/>
                      <a:pt x="515" y="0"/>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24" name="Google Shape;35;p2"/>
              <p:cNvSpPr/>
              <p:nvPr/>
            </p:nvSpPr>
            <p:spPr>
              <a:xfrm rot="5400000">
                <a:off x="7777146" y="-278718"/>
                <a:ext cx="82946" cy="82624"/>
              </a:xfrm>
              <a:custGeom>
                <a:avLst/>
                <a:gdLst/>
                <a:ahLst/>
                <a:cxnLst/>
                <a:rect l="l" t="t" r="r" b="b"/>
                <a:pathLst>
                  <a:path w="1030" h="1026">
                    <a:moveTo>
                      <a:pt x="521" y="0"/>
                    </a:moveTo>
                    <a:cubicBezTo>
                      <a:pt x="519" y="0"/>
                      <a:pt x="517" y="0"/>
                      <a:pt x="515" y="0"/>
                    </a:cubicBezTo>
                    <a:cubicBezTo>
                      <a:pt x="230" y="0"/>
                      <a:pt x="1" y="230"/>
                      <a:pt x="1" y="511"/>
                    </a:cubicBezTo>
                    <a:cubicBezTo>
                      <a:pt x="1" y="797"/>
                      <a:pt x="233" y="1026"/>
                      <a:pt x="515" y="1026"/>
                    </a:cubicBezTo>
                    <a:cubicBezTo>
                      <a:pt x="801" y="1026"/>
                      <a:pt x="1030" y="797"/>
                      <a:pt x="1030" y="511"/>
                    </a:cubicBezTo>
                    <a:cubicBezTo>
                      <a:pt x="1030" y="231"/>
                      <a:pt x="800" y="0"/>
                      <a:pt x="521" y="0"/>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25" name="Google Shape;36;p2"/>
              <p:cNvSpPr/>
              <p:nvPr/>
            </p:nvSpPr>
            <p:spPr>
              <a:xfrm rot="5400000">
                <a:off x="7777750" y="-27983"/>
                <a:ext cx="82624" cy="82865"/>
              </a:xfrm>
              <a:custGeom>
                <a:avLst/>
                <a:gdLst/>
                <a:ahLst/>
                <a:cxnLst/>
                <a:rect l="l" t="t" r="r" b="b"/>
                <a:pathLst>
                  <a:path w="1026" h="1029">
                    <a:moveTo>
                      <a:pt x="511" y="1"/>
                    </a:moveTo>
                    <a:cubicBezTo>
                      <a:pt x="230" y="1"/>
                      <a:pt x="0" y="233"/>
                      <a:pt x="0" y="515"/>
                    </a:cubicBezTo>
                    <a:cubicBezTo>
                      <a:pt x="0" y="800"/>
                      <a:pt x="230" y="1029"/>
                      <a:pt x="515" y="1029"/>
                    </a:cubicBezTo>
                    <a:cubicBezTo>
                      <a:pt x="797" y="1029"/>
                      <a:pt x="1026" y="797"/>
                      <a:pt x="1026" y="515"/>
                    </a:cubicBezTo>
                    <a:cubicBezTo>
                      <a:pt x="1026" y="229"/>
                      <a:pt x="797" y="1"/>
                      <a:pt x="511"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26" name="Google Shape;37;p2"/>
              <p:cNvSpPr/>
              <p:nvPr/>
            </p:nvSpPr>
            <p:spPr>
              <a:xfrm rot="5400000">
                <a:off x="7777830" y="221021"/>
                <a:ext cx="82946" cy="82865"/>
              </a:xfrm>
              <a:custGeom>
                <a:avLst/>
                <a:gdLst/>
                <a:ahLst/>
                <a:cxnLst/>
                <a:rect l="l" t="t" r="r" b="b"/>
                <a:pathLst>
                  <a:path w="1030" h="1029">
                    <a:moveTo>
                      <a:pt x="515" y="1"/>
                    </a:moveTo>
                    <a:cubicBezTo>
                      <a:pt x="229" y="1"/>
                      <a:pt x="0" y="232"/>
                      <a:pt x="0" y="514"/>
                    </a:cubicBezTo>
                    <a:cubicBezTo>
                      <a:pt x="0" y="800"/>
                      <a:pt x="233" y="1029"/>
                      <a:pt x="515" y="1029"/>
                    </a:cubicBezTo>
                    <a:cubicBezTo>
                      <a:pt x="800" y="1029"/>
                      <a:pt x="1029" y="797"/>
                      <a:pt x="1029" y="514"/>
                    </a:cubicBezTo>
                    <a:cubicBezTo>
                      <a:pt x="1029" y="229"/>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27" name="Google Shape;38;p2"/>
              <p:cNvSpPr/>
              <p:nvPr/>
            </p:nvSpPr>
            <p:spPr>
              <a:xfrm rot="5400000">
                <a:off x="7778273" y="469911"/>
                <a:ext cx="82624" cy="82946"/>
              </a:xfrm>
              <a:custGeom>
                <a:avLst/>
                <a:gdLst/>
                <a:ahLst/>
                <a:cxnLst/>
                <a:rect l="l" t="t" r="r" b="b"/>
                <a:pathLst>
                  <a:path w="1026" h="1030">
                    <a:moveTo>
                      <a:pt x="511" y="1"/>
                    </a:moveTo>
                    <a:cubicBezTo>
                      <a:pt x="229" y="1"/>
                      <a:pt x="1" y="230"/>
                      <a:pt x="1" y="515"/>
                    </a:cubicBezTo>
                    <a:cubicBezTo>
                      <a:pt x="1" y="797"/>
                      <a:pt x="229" y="1030"/>
                      <a:pt x="515" y="1030"/>
                    </a:cubicBezTo>
                    <a:cubicBezTo>
                      <a:pt x="797" y="1026"/>
                      <a:pt x="1026" y="797"/>
                      <a:pt x="1026" y="515"/>
                    </a:cubicBezTo>
                    <a:cubicBezTo>
                      <a:pt x="1026" y="230"/>
                      <a:pt x="797" y="1"/>
                      <a:pt x="511"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28" name="Google Shape;39;p2"/>
              <p:cNvSpPr/>
              <p:nvPr/>
            </p:nvSpPr>
            <p:spPr>
              <a:xfrm rot="5400000">
                <a:off x="7778474" y="720879"/>
                <a:ext cx="82946" cy="82704"/>
              </a:xfrm>
              <a:custGeom>
                <a:avLst/>
                <a:gdLst/>
                <a:ahLst/>
                <a:cxnLst/>
                <a:rect l="l" t="t" r="r" b="b"/>
                <a:pathLst>
                  <a:path w="1030" h="1027">
                    <a:moveTo>
                      <a:pt x="515" y="1"/>
                    </a:moveTo>
                    <a:cubicBezTo>
                      <a:pt x="230" y="1"/>
                      <a:pt x="0" y="230"/>
                      <a:pt x="0" y="515"/>
                    </a:cubicBezTo>
                    <a:cubicBezTo>
                      <a:pt x="0" y="797"/>
                      <a:pt x="233" y="1026"/>
                      <a:pt x="515" y="1026"/>
                    </a:cubicBezTo>
                    <a:cubicBezTo>
                      <a:pt x="801" y="1026"/>
                      <a:pt x="1029" y="797"/>
                      <a:pt x="1029" y="512"/>
                    </a:cubicBezTo>
                    <a:cubicBezTo>
                      <a:pt x="1029" y="230"/>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29" name="Google Shape;40;p2"/>
              <p:cNvSpPr/>
              <p:nvPr/>
            </p:nvSpPr>
            <p:spPr>
              <a:xfrm rot="5400000">
                <a:off x="7568773" y="-278436"/>
                <a:ext cx="82865" cy="82624"/>
              </a:xfrm>
              <a:custGeom>
                <a:avLst/>
                <a:gdLst/>
                <a:ahLst/>
                <a:cxnLst/>
                <a:rect l="l" t="t" r="r" b="b"/>
                <a:pathLst>
                  <a:path w="1029" h="1026">
                    <a:moveTo>
                      <a:pt x="520" y="0"/>
                    </a:moveTo>
                    <a:cubicBezTo>
                      <a:pt x="518" y="0"/>
                      <a:pt x="516" y="0"/>
                      <a:pt x="514" y="0"/>
                    </a:cubicBezTo>
                    <a:cubicBezTo>
                      <a:pt x="229" y="0"/>
                      <a:pt x="1" y="230"/>
                      <a:pt x="1" y="515"/>
                    </a:cubicBezTo>
                    <a:cubicBezTo>
                      <a:pt x="1" y="797"/>
                      <a:pt x="232" y="1026"/>
                      <a:pt x="514" y="1026"/>
                    </a:cubicBezTo>
                    <a:cubicBezTo>
                      <a:pt x="800" y="1026"/>
                      <a:pt x="1029" y="797"/>
                      <a:pt x="1029" y="512"/>
                    </a:cubicBezTo>
                    <a:cubicBezTo>
                      <a:pt x="1029" y="232"/>
                      <a:pt x="800" y="0"/>
                      <a:pt x="520" y="0"/>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30" name="Google Shape;41;p2"/>
              <p:cNvSpPr/>
              <p:nvPr/>
            </p:nvSpPr>
            <p:spPr>
              <a:xfrm rot="5400000">
                <a:off x="7569297" y="-27701"/>
                <a:ext cx="82704" cy="82865"/>
              </a:xfrm>
              <a:custGeom>
                <a:avLst/>
                <a:gdLst/>
                <a:ahLst/>
                <a:cxnLst/>
                <a:rect l="l" t="t" r="r" b="b"/>
                <a:pathLst>
                  <a:path w="1027" h="1029">
                    <a:moveTo>
                      <a:pt x="512" y="1"/>
                    </a:moveTo>
                    <a:cubicBezTo>
                      <a:pt x="230" y="1"/>
                      <a:pt x="0" y="233"/>
                      <a:pt x="0" y="515"/>
                    </a:cubicBezTo>
                    <a:cubicBezTo>
                      <a:pt x="0" y="800"/>
                      <a:pt x="230" y="1029"/>
                      <a:pt x="515" y="1029"/>
                    </a:cubicBezTo>
                    <a:cubicBezTo>
                      <a:pt x="797" y="1029"/>
                      <a:pt x="1026" y="797"/>
                      <a:pt x="1026" y="515"/>
                    </a:cubicBezTo>
                    <a:cubicBezTo>
                      <a:pt x="1026" y="229"/>
                      <a:pt x="797" y="1"/>
                      <a:pt x="512"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31" name="Google Shape;42;p2"/>
              <p:cNvSpPr/>
              <p:nvPr/>
            </p:nvSpPr>
            <p:spPr>
              <a:xfrm rot="5400000">
                <a:off x="7569417" y="221262"/>
                <a:ext cx="82946" cy="82865"/>
              </a:xfrm>
              <a:custGeom>
                <a:avLst/>
                <a:gdLst/>
                <a:ahLst/>
                <a:cxnLst/>
                <a:rect l="l" t="t" r="r" b="b"/>
                <a:pathLst>
                  <a:path w="1030" h="1029">
                    <a:moveTo>
                      <a:pt x="515" y="1"/>
                    </a:moveTo>
                    <a:cubicBezTo>
                      <a:pt x="230" y="1"/>
                      <a:pt x="1" y="232"/>
                      <a:pt x="1" y="514"/>
                    </a:cubicBezTo>
                    <a:cubicBezTo>
                      <a:pt x="1" y="800"/>
                      <a:pt x="233" y="1029"/>
                      <a:pt x="515" y="1029"/>
                    </a:cubicBezTo>
                    <a:cubicBezTo>
                      <a:pt x="800" y="1029"/>
                      <a:pt x="1030" y="797"/>
                      <a:pt x="1030" y="514"/>
                    </a:cubicBezTo>
                    <a:cubicBezTo>
                      <a:pt x="1030" y="229"/>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dirty="0"/>
              </a:p>
            </p:txBody>
          </p:sp>
          <p:sp>
            <p:nvSpPr>
              <p:cNvPr id="32" name="Google Shape;43;p2"/>
              <p:cNvSpPr/>
              <p:nvPr/>
            </p:nvSpPr>
            <p:spPr>
              <a:xfrm rot="5400000">
                <a:off x="7569901" y="470192"/>
                <a:ext cx="82543" cy="82946"/>
              </a:xfrm>
              <a:custGeom>
                <a:avLst/>
                <a:gdLst/>
                <a:ahLst/>
                <a:cxnLst/>
                <a:rect l="l" t="t" r="r" b="b"/>
                <a:pathLst>
                  <a:path w="1025" h="1030">
                    <a:moveTo>
                      <a:pt x="511" y="1"/>
                    </a:moveTo>
                    <a:cubicBezTo>
                      <a:pt x="229" y="1"/>
                      <a:pt x="0" y="233"/>
                      <a:pt x="0" y="515"/>
                    </a:cubicBezTo>
                    <a:cubicBezTo>
                      <a:pt x="0" y="797"/>
                      <a:pt x="229" y="1030"/>
                      <a:pt x="515" y="1030"/>
                    </a:cubicBezTo>
                    <a:cubicBezTo>
                      <a:pt x="796" y="1026"/>
                      <a:pt x="1025" y="797"/>
                      <a:pt x="1025" y="515"/>
                    </a:cubicBezTo>
                    <a:cubicBezTo>
                      <a:pt x="1025" y="230"/>
                      <a:pt x="796" y="1"/>
                      <a:pt x="511"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33" name="Google Shape;44;p2"/>
              <p:cNvSpPr/>
              <p:nvPr/>
            </p:nvSpPr>
            <p:spPr>
              <a:xfrm rot="5400000">
                <a:off x="7570102" y="721160"/>
                <a:ext cx="82865" cy="82704"/>
              </a:xfrm>
              <a:custGeom>
                <a:avLst/>
                <a:gdLst/>
                <a:ahLst/>
                <a:cxnLst/>
                <a:rect l="l" t="t" r="r" b="b"/>
                <a:pathLst>
                  <a:path w="1029" h="1027">
                    <a:moveTo>
                      <a:pt x="514" y="1"/>
                    </a:moveTo>
                    <a:cubicBezTo>
                      <a:pt x="229" y="1"/>
                      <a:pt x="0" y="230"/>
                      <a:pt x="0" y="515"/>
                    </a:cubicBezTo>
                    <a:cubicBezTo>
                      <a:pt x="0" y="797"/>
                      <a:pt x="232" y="1026"/>
                      <a:pt x="514" y="1026"/>
                    </a:cubicBezTo>
                    <a:cubicBezTo>
                      <a:pt x="800" y="1026"/>
                      <a:pt x="1028" y="797"/>
                      <a:pt x="1028" y="512"/>
                    </a:cubicBezTo>
                    <a:cubicBezTo>
                      <a:pt x="1028" y="230"/>
                      <a:pt x="797" y="1"/>
                      <a:pt x="514"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34" name="Google Shape;45;p2"/>
              <p:cNvSpPr/>
              <p:nvPr/>
            </p:nvSpPr>
            <p:spPr>
              <a:xfrm rot="5400000">
                <a:off x="7360360" y="-278195"/>
                <a:ext cx="82865" cy="82624"/>
              </a:xfrm>
              <a:custGeom>
                <a:avLst/>
                <a:gdLst/>
                <a:ahLst/>
                <a:cxnLst/>
                <a:rect l="l" t="t" r="r" b="b"/>
                <a:pathLst>
                  <a:path w="1029" h="1026">
                    <a:moveTo>
                      <a:pt x="515" y="0"/>
                    </a:moveTo>
                    <a:cubicBezTo>
                      <a:pt x="229" y="0"/>
                      <a:pt x="1" y="230"/>
                      <a:pt x="1" y="515"/>
                    </a:cubicBezTo>
                    <a:cubicBezTo>
                      <a:pt x="1" y="797"/>
                      <a:pt x="229" y="1026"/>
                      <a:pt x="515" y="1026"/>
                    </a:cubicBezTo>
                    <a:cubicBezTo>
                      <a:pt x="797" y="1026"/>
                      <a:pt x="1029" y="797"/>
                      <a:pt x="1029" y="512"/>
                    </a:cubicBezTo>
                    <a:cubicBezTo>
                      <a:pt x="1026" y="230"/>
                      <a:pt x="797" y="0"/>
                      <a:pt x="515" y="0"/>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35" name="Google Shape;46;p2"/>
              <p:cNvSpPr/>
              <p:nvPr/>
            </p:nvSpPr>
            <p:spPr>
              <a:xfrm rot="5400000">
                <a:off x="7360723" y="-27627"/>
                <a:ext cx="82946" cy="82946"/>
              </a:xfrm>
              <a:custGeom>
                <a:avLst/>
                <a:gdLst/>
                <a:ahLst/>
                <a:cxnLst/>
                <a:rect l="l" t="t" r="r" b="b"/>
                <a:pathLst>
                  <a:path w="1030" h="1030">
                    <a:moveTo>
                      <a:pt x="515" y="1"/>
                    </a:moveTo>
                    <a:cubicBezTo>
                      <a:pt x="233" y="4"/>
                      <a:pt x="0" y="233"/>
                      <a:pt x="4" y="515"/>
                    </a:cubicBezTo>
                    <a:cubicBezTo>
                      <a:pt x="4" y="800"/>
                      <a:pt x="233" y="1029"/>
                      <a:pt x="515" y="1029"/>
                    </a:cubicBezTo>
                    <a:cubicBezTo>
                      <a:pt x="801" y="1029"/>
                      <a:pt x="1029" y="800"/>
                      <a:pt x="1029" y="515"/>
                    </a:cubicBezTo>
                    <a:cubicBezTo>
                      <a:pt x="1029" y="233"/>
                      <a:pt x="801"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36" name="Google Shape;47;p2"/>
              <p:cNvSpPr/>
              <p:nvPr/>
            </p:nvSpPr>
            <p:spPr>
              <a:xfrm rot="5400000">
                <a:off x="7361005" y="221503"/>
                <a:ext cx="82946" cy="82865"/>
              </a:xfrm>
              <a:custGeom>
                <a:avLst/>
                <a:gdLst/>
                <a:ahLst/>
                <a:cxnLst/>
                <a:rect l="l" t="t" r="r" b="b"/>
                <a:pathLst>
                  <a:path w="1030" h="1029">
                    <a:moveTo>
                      <a:pt x="515" y="1"/>
                    </a:moveTo>
                    <a:cubicBezTo>
                      <a:pt x="230" y="1"/>
                      <a:pt x="1" y="233"/>
                      <a:pt x="1" y="514"/>
                    </a:cubicBezTo>
                    <a:cubicBezTo>
                      <a:pt x="1" y="800"/>
                      <a:pt x="233" y="1029"/>
                      <a:pt x="515" y="1029"/>
                    </a:cubicBezTo>
                    <a:cubicBezTo>
                      <a:pt x="797" y="1029"/>
                      <a:pt x="1030" y="797"/>
                      <a:pt x="1030" y="514"/>
                    </a:cubicBezTo>
                    <a:cubicBezTo>
                      <a:pt x="1027" y="229"/>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37" name="Google Shape;48;p2"/>
              <p:cNvSpPr/>
              <p:nvPr/>
            </p:nvSpPr>
            <p:spPr>
              <a:xfrm rot="5400000">
                <a:off x="7361327" y="470354"/>
                <a:ext cx="82865" cy="82946"/>
              </a:xfrm>
              <a:custGeom>
                <a:avLst/>
                <a:gdLst/>
                <a:ahLst/>
                <a:cxnLst/>
                <a:rect l="l" t="t" r="r" b="b"/>
                <a:pathLst>
                  <a:path w="1029" h="1030">
                    <a:moveTo>
                      <a:pt x="515" y="1"/>
                    </a:moveTo>
                    <a:cubicBezTo>
                      <a:pt x="233" y="1"/>
                      <a:pt x="0" y="233"/>
                      <a:pt x="3" y="515"/>
                    </a:cubicBezTo>
                    <a:cubicBezTo>
                      <a:pt x="3" y="801"/>
                      <a:pt x="233" y="1030"/>
                      <a:pt x="518" y="1030"/>
                    </a:cubicBezTo>
                    <a:cubicBezTo>
                      <a:pt x="800" y="1030"/>
                      <a:pt x="1029" y="797"/>
                      <a:pt x="1029" y="515"/>
                    </a:cubicBezTo>
                    <a:cubicBezTo>
                      <a:pt x="1029" y="230"/>
                      <a:pt x="800"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38" name="Google Shape;49;p2"/>
              <p:cNvSpPr/>
              <p:nvPr/>
            </p:nvSpPr>
            <p:spPr>
              <a:xfrm rot="5400000">
                <a:off x="7361689" y="721402"/>
                <a:ext cx="82865" cy="82704"/>
              </a:xfrm>
              <a:custGeom>
                <a:avLst/>
                <a:gdLst/>
                <a:ahLst/>
                <a:cxnLst/>
                <a:rect l="l" t="t" r="r" b="b"/>
                <a:pathLst>
                  <a:path w="1029" h="1027">
                    <a:moveTo>
                      <a:pt x="515" y="1"/>
                    </a:moveTo>
                    <a:cubicBezTo>
                      <a:pt x="229" y="1"/>
                      <a:pt x="1" y="230"/>
                      <a:pt x="1" y="515"/>
                    </a:cubicBezTo>
                    <a:cubicBezTo>
                      <a:pt x="1" y="795"/>
                      <a:pt x="229" y="1026"/>
                      <a:pt x="509" y="1026"/>
                    </a:cubicBezTo>
                    <a:cubicBezTo>
                      <a:pt x="511" y="1026"/>
                      <a:pt x="513" y="1026"/>
                      <a:pt x="515" y="1026"/>
                    </a:cubicBezTo>
                    <a:cubicBezTo>
                      <a:pt x="797" y="1026"/>
                      <a:pt x="1029" y="797"/>
                      <a:pt x="1029" y="512"/>
                    </a:cubicBezTo>
                    <a:cubicBezTo>
                      <a:pt x="1029" y="230"/>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dirty="0"/>
              </a:p>
            </p:txBody>
          </p:sp>
        </p:grpSp>
      </p:grpSp>
      <p:grpSp>
        <p:nvGrpSpPr>
          <p:cNvPr id="39" name="Групиране 38"/>
          <p:cNvGrpSpPr/>
          <p:nvPr/>
        </p:nvGrpSpPr>
        <p:grpSpPr>
          <a:xfrm>
            <a:off x="323686" y="3390531"/>
            <a:ext cx="3029552" cy="3207983"/>
            <a:chOff x="323686" y="3390531"/>
            <a:chExt cx="3029552" cy="3207983"/>
          </a:xfrm>
        </p:grpSpPr>
        <p:sp>
          <p:nvSpPr>
            <p:cNvPr id="40" name="Google Shape;12;p2"/>
            <p:cNvSpPr/>
            <p:nvPr/>
          </p:nvSpPr>
          <p:spPr>
            <a:xfrm rot="5400000">
              <a:off x="2878565" y="6123842"/>
              <a:ext cx="476999" cy="472346"/>
            </a:xfrm>
            <a:custGeom>
              <a:avLst/>
              <a:gdLst/>
              <a:ahLst/>
              <a:cxnLst/>
              <a:rect l="l" t="t" r="r" b="b"/>
              <a:pathLst>
                <a:path w="7852" h="7775">
                  <a:moveTo>
                    <a:pt x="444" y="1"/>
                  </a:moveTo>
                  <a:cubicBezTo>
                    <a:pt x="408" y="1"/>
                    <a:pt x="372" y="5"/>
                    <a:pt x="336" y="16"/>
                  </a:cubicBezTo>
                  <a:cubicBezTo>
                    <a:pt x="124" y="75"/>
                    <a:pt x="1" y="294"/>
                    <a:pt x="61" y="507"/>
                  </a:cubicBezTo>
                  <a:lnTo>
                    <a:pt x="728" y="2899"/>
                  </a:lnTo>
                  <a:cubicBezTo>
                    <a:pt x="776" y="3074"/>
                    <a:pt x="935" y="3191"/>
                    <a:pt x="1112" y="3191"/>
                  </a:cubicBezTo>
                  <a:cubicBezTo>
                    <a:pt x="1117" y="3191"/>
                    <a:pt x="1121" y="3191"/>
                    <a:pt x="1126" y="3191"/>
                  </a:cubicBezTo>
                  <a:lnTo>
                    <a:pt x="3292" y="3101"/>
                  </a:lnTo>
                  <a:lnTo>
                    <a:pt x="3877" y="5192"/>
                  </a:lnTo>
                  <a:cubicBezTo>
                    <a:pt x="3924" y="5361"/>
                    <a:pt x="4080" y="5481"/>
                    <a:pt x="4255" y="5481"/>
                  </a:cubicBezTo>
                  <a:cubicBezTo>
                    <a:pt x="4262" y="5481"/>
                    <a:pt x="4268" y="5481"/>
                    <a:pt x="4275" y="5481"/>
                  </a:cubicBezTo>
                  <a:lnTo>
                    <a:pt x="6445" y="5394"/>
                  </a:lnTo>
                  <a:lnTo>
                    <a:pt x="7025" y="7481"/>
                  </a:lnTo>
                  <a:cubicBezTo>
                    <a:pt x="7052" y="7574"/>
                    <a:pt x="7105" y="7647"/>
                    <a:pt x="7174" y="7697"/>
                  </a:cubicBezTo>
                  <a:cubicBezTo>
                    <a:pt x="7243" y="7746"/>
                    <a:pt x="7325" y="7774"/>
                    <a:pt x="7410" y="7774"/>
                  </a:cubicBezTo>
                  <a:cubicBezTo>
                    <a:pt x="7445" y="7774"/>
                    <a:pt x="7481" y="7769"/>
                    <a:pt x="7517" y="7760"/>
                  </a:cubicBezTo>
                  <a:cubicBezTo>
                    <a:pt x="7728" y="7700"/>
                    <a:pt x="7851" y="7481"/>
                    <a:pt x="7791" y="7268"/>
                  </a:cubicBezTo>
                  <a:lnTo>
                    <a:pt x="7125" y="4876"/>
                  </a:lnTo>
                  <a:cubicBezTo>
                    <a:pt x="7076" y="4702"/>
                    <a:pt x="6918" y="4585"/>
                    <a:pt x="6742" y="4585"/>
                  </a:cubicBezTo>
                  <a:cubicBezTo>
                    <a:pt x="6737" y="4585"/>
                    <a:pt x="6732" y="4585"/>
                    <a:pt x="6727" y="4585"/>
                  </a:cubicBezTo>
                  <a:lnTo>
                    <a:pt x="4560" y="4674"/>
                  </a:lnTo>
                  <a:lnTo>
                    <a:pt x="3976" y="2584"/>
                  </a:lnTo>
                  <a:cubicBezTo>
                    <a:pt x="3927" y="2409"/>
                    <a:pt x="3769" y="2291"/>
                    <a:pt x="3592" y="2291"/>
                  </a:cubicBezTo>
                  <a:cubicBezTo>
                    <a:pt x="3587" y="2291"/>
                    <a:pt x="3583" y="2291"/>
                    <a:pt x="3578" y="2291"/>
                  </a:cubicBezTo>
                  <a:lnTo>
                    <a:pt x="1411" y="2381"/>
                  </a:lnTo>
                  <a:lnTo>
                    <a:pt x="828" y="291"/>
                  </a:lnTo>
                  <a:cubicBezTo>
                    <a:pt x="778" y="117"/>
                    <a:pt x="618" y="1"/>
                    <a:pt x="444"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41" name="Google Shape;15;p2"/>
            <p:cNvSpPr/>
            <p:nvPr/>
          </p:nvSpPr>
          <p:spPr>
            <a:xfrm rot="5400000">
              <a:off x="423103" y="4043508"/>
              <a:ext cx="628140" cy="621899"/>
            </a:xfrm>
            <a:custGeom>
              <a:avLst/>
              <a:gdLst/>
              <a:ahLst/>
              <a:cxnLst/>
              <a:rect l="l" t="t" r="r" b="b"/>
              <a:pathLst>
                <a:path w="7851" h="7773">
                  <a:moveTo>
                    <a:pt x="444" y="0"/>
                  </a:moveTo>
                  <a:cubicBezTo>
                    <a:pt x="408" y="0"/>
                    <a:pt x="372" y="5"/>
                    <a:pt x="335" y="15"/>
                  </a:cubicBezTo>
                  <a:cubicBezTo>
                    <a:pt x="123" y="72"/>
                    <a:pt x="0" y="294"/>
                    <a:pt x="60" y="503"/>
                  </a:cubicBezTo>
                  <a:lnTo>
                    <a:pt x="726" y="2899"/>
                  </a:lnTo>
                  <a:cubicBezTo>
                    <a:pt x="775" y="3068"/>
                    <a:pt x="929" y="3188"/>
                    <a:pt x="1103" y="3188"/>
                  </a:cubicBezTo>
                  <a:cubicBezTo>
                    <a:pt x="1110" y="3188"/>
                    <a:pt x="1117" y="3187"/>
                    <a:pt x="1125" y="3187"/>
                  </a:cubicBezTo>
                  <a:lnTo>
                    <a:pt x="3291" y="3101"/>
                  </a:lnTo>
                  <a:lnTo>
                    <a:pt x="3876" y="5188"/>
                  </a:lnTo>
                  <a:cubicBezTo>
                    <a:pt x="3924" y="5362"/>
                    <a:pt x="4082" y="5480"/>
                    <a:pt x="4258" y="5480"/>
                  </a:cubicBezTo>
                  <a:cubicBezTo>
                    <a:pt x="4264" y="5480"/>
                    <a:pt x="4269" y="5480"/>
                    <a:pt x="4274" y="5480"/>
                  </a:cubicBezTo>
                  <a:lnTo>
                    <a:pt x="6444" y="5390"/>
                  </a:lnTo>
                  <a:lnTo>
                    <a:pt x="7025" y="7481"/>
                  </a:lnTo>
                  <a:cubicBezTo>
                    <a:pt x="7051" y="7570"/>
                    <a:pt x="7104" y="7643"/>
                    <a:pt x="7173" y="7697"/>
                  </a:cubicBezTo>
                  <a:cubicBezTo>
                    <a:pt x="7241" y="7745"/>
                    <a:pt x="7321" y="7773"/>
                    <a:pt x="7404" y="7773"/>
                  </a:cubicBezTo>
                  <a:cubicBezTo>
                    <a:pt x="7441" y="7773"/>
                    <a:pt x="7478" y="7767"/>
                    <a:pt x="7515" y="7756"/>
                  </a:cubicBezTo>
                  <a:cubicBezTo>
                    <a:pt x="7728" y="7700"/>
                    <a:pt x="7850" y="7478"/>
                    <a:pt x="7791" y="7265"/>
                  </a:cubicBezTo>
                  <a:lnTo>
                    <a:pt x="7124" y="4873"/>
                  </a:lnTo>
                  <a:cubicBezTo>
                    <a:pt x="7075" y="4698"/>
                    <a:pt x="6917" y="4580"/>
                    <a:pt x="6740" y="4580"/>
                  </a:cubicBezTo>
                  <a:cubicBezTo>
                    <a:pt x="6735" y="4580"/>
                    <a:pt x="6731" y="4580"/>
                    <a:pt x="6726" y="4581"/>
                  </a:cubicBezTo>
                  <a:lnTo>
                    <a:pt x="4559" y="4671"/>
                  </a:lnTo>
                  <a:lnTo>
                    <a:pt x="3975" y="2583"/>
                  </a:lnTo>
                  <a:cubicBezTo>
                    <a:pt x="3927" y="2409"/>
                    <a:pt x="3768" y="2291"/>
                    <a:pt x="3591" y="2291"/>
                  </a:cubicBezTo>
                  <a:cubicBezTo>
                    <a:pt x="3587" y="2291"/>
                    <a:pt x="3582" y="2291"/>
                    <a:pt x="3577" y="2291"/>
                  </a:cubicBezTo>
                  <a:lnTo>
                    <a:pt x="1410" y="2381"/>
                  </a:lnTo>
                  <a:lnTo>
                    <a:pt x="826" y="291"/>
                  </a:lnTo>
                  <a:cubicBezTo>
                    <a:pt x="776" y="115"/>
                    <a:pt x="618" y="0"/>
                    <a:pt x="444" y="0"/>
                  </a:cubicBezTo>
                  <a:close/>
                </a:path>
              </a:pathLst>
            </a:custGeom>
            <a:solidFill>
              <a:schemeClr val="accent5">
                <a:lumMod val="75000"/>
              </a:schemeClr>
            </a:solidFill>
            <a:ln>
              <a:noFill/>
            </a:ln>
          </p:spPr>
          <p:txBody>
            <a:bodyPr wrap="square" lIns="91425" tIns="91425" rIns="91425" bIns="91425" anchor="ctr">
              <a:noAutofit/>
            </a:bodyPr>
            <a:lstStyle/>
            <a:p>
              <a:pPr marL="0" indent="0" algn="l" rtl="0">
                <a:spcBef>
                  <a:spcPts val="0"/>
                </a:spcBef>
                <a:spcAft>
                  <a:spcPts val="0"/>
                </a:spcAft>
                <a:buNone/>
              </a:pPr>
              <a:endParaRPr dirty="0"/>
            </a:p>
          </p:txBody>
        </p:sp>
        <p:sp>
          <p:nvSpPr>
            <p:cNvPr id="42" name="Google Shape;19;p2"/>
            <p:cNvSpPr/>
            <p:nvPr/>
          </p:nvSpPr>
          <p:spPr>
            <a:xfrm rot="5400000">
              <a:off x="864634" y="4632572"/>
              <a:ext cx="307230" cy="307230"/>
            </a:xfrm>
            <a:custGeom>
              <a:avLst/>
              <a:gdLst/>
              <a:ahLst/>
              <a:cxnLst/>
              <a:rect l="l" t="t" r="r" b="b"/>
              <a:pathLst>
                <a:path w="3840" h="3840">
                  <a:moveTo>
                    <a:pt x="2121" y="0"/>
                  </a:moveTo>
                  <a:lnTo>
                    <a:pt x="1617" y="1042"/>
                  </a:lnTo>
                  <a:lnTo>
                    <a:pt x="572" y="538"/>
                  </a:lnTo>
                  <a:lnTo>
                    <a:pt x="1" y="1719"/>
                  </a:lnTo>
                  <a:lnTo>
                    <a:pt x="1042" y="2223"/>
                  </a:lnTo>
                  <a:lnTo>
                    <a:pt x="538" y="3268"/>
                  </a:lnTo>
                  <a:lnTo>
                    <a:pt x="1719" y="3839"/>
                  </a:lnTo>
                  <a:lnTo>
                    <a:pt x="2224" y="2797"/>
                  </a:lnTo>
                  <a:lnTo>
                    <a:pt x="3269" y="3302"/>
                  </a:lnTo>
                  <a:lnTo>
                    <a:pt x="3840" y="2123"/>
                  </a:lnTo>
                  <a:lnTo>
                    <a:pt x="2797" y="1616"/>
                  </a:lnTo>
                  <a:lnTo>
                    <a:pt x="3302" y="570"/>
                  </a:lnTo>
                  <a:lnTo>
                    <a:pt x="2121" y="0"/>
                  </a:lnTo>
                  <a:close/>
                </a:path>
              </a:pathLst>
            </a:custGeom>
            <a:solidFill>
              <a:schemeClr val="lt2"/>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43" name="Google Shape;20;p2"/>
            <p:cNvSpPr/>
            <p:nvPr/>
          </p:nvSpPr>
          <p:spPr>
            <a:xfrm rot="5400000">
              <a:off x="429823" y="3390651"/>
              <a:ext cx="307470" cy="307230"/>
            </a:xfrm>
            <a:custGeom>
              <a:avLst/>
              <a:gdLst/>
              <a:ahLst/>
              <a:cxnLst/>
              <a:rect l="l" t="t" r="r" b="b"/>
              <a:pathLst>
                <a:path w="3843" h="3840">
                  <a:moveTo>
                    <a:pt x="2124" y="0"/>
                  </a:moveTo>
                  <a:lnTo>
                    <a:pt x="1616" y="1042"/>
                  </a:lnTo>
                  <a:lnTo>
                    <a:pt x="574" y="538"/>
                  </a:lnTo>
                  <a:lnTo>
                    <a:pt x="0" y="1719"/>
                  </a:lnTo>
                  <a:lnTo>
                    <a:pt x="1046" y="2224"/>
                  </a:lnTo>
                  <a:lnTo>
                    <a:pt x="538" y="3269"/>
                  </a:lnTo>
                  <a:lnTo>
                    <a:pt x="1719" y="3839"/>
                  </a:lnTo>
                  <a:lnTo>
                    <a:pt x="2223" y="2798"/>
                  </a:lnTo>
                  <a:lnTo>
                    <a:pt x="3268" y="3302"/>
                  </a:lnTo>
                  <a:lnTo>
                    <a:pt x="3842" y="2124"/>
                  </a:lnTo>
                  <a:lnTo>
                    <a:pt x="2798" y="1616"/>
                  </a:lnTo>
                  <a:lnTo>
                    <a:pt x="3305" y="571"/>
                  </a:lnTo>
                  <a:lnTo>
                    <a:pt x="2124" y="0"/>
                  </a:lnTo>
                  <a:close/>
                </a:path>
              </a:pathLst>
            </a:custGeom>
            <a:solidFill>
              <a:schemeClr val="lt2"/>
            </a:solidFill>
            <a:ln>
              <a:noFill/>
            </a:ln>
          </p:spPr>
          <p:txBody>
            <a:bodyPr wrap="square" lIns="91425" tIns="91425" rIns="91425" bIns="91425" anchor="ctr">
              <a:noAutofit/>
            </a:bodyPr>
            <a:lstStyle/>
            <a:p>
              <a:pPr marL="0" indent="0" algn="l" rtl="0">
                <a:spcBef>
                  <a:spcPts val="0"/>
                </a:spcBef>
                <a:spcAft>
                  <a:spcPts val="0"/>
                </a:spcAft>
                <a:buNone/>
              </a:pPr>
              <a:endParaRPr dirty="0"/>
            </a:p>
          </p:txBody>
        </p:sp>
        <p:sp>
          <p:nvSpPr>
            <p:cNvPr id="44" name="Google Shape;22;p2"/>
            <p:cNvSpPr/>
            <p:nvPr/>
          </p:nvSpPr>
          <p:spPr>
            <a:xfrm rot="5400000">
              <a:off x="1771334" y="5590240"/>
              <a:ext cx="931829" cy="931899"/>
            </a:xfrm>
            <a:custGeom>
              <a:avLst/>
              <a:gdLst/>
              <a:ahLst/>
              <a:cxnLst/>
              <a:rect l="l" t="t" r="r" b="b"/>
              <a:pathLst>
                <a:path w="13067" h="13068">
                  <a:moveTo>
                    <a:pt x="5508" y="1"/>
                  </a:moveTo>
                  <a:lnTo>
                    <a:pt x="0" y="7559"/>
                  </a:lnTo>
                  <a:lnTo>
                    <a:pt x="7558" y="13068"/>
                  </a:lnTo>
                  <a:lnTo>
                    <a:pt x="13067" y="5509"/>
                  </a:lnTo>
                  <a:lnTo>
                    <a:pt x="5508" y="1"/>
                  </a:lnTo>
                  <a:close/>
                </a:path>
              </a:pathLst>
            </a:custGeom>
            <a:solidFill>
              <a:schemeClr val="accent6"/>
            </a:solidFill>
            <a:ln>
              <a:noFill/>
            </a:ln>
          </p:spPr>
          <p:txBody>
            <a:bodyPr wrap="square" lIns="91425" tIns="91425" rIns="91425" bIns="91425" anchor="ctr">
              <a:noAutofit/>
            </a:bodyPr>
            <a:lstStyle/>
            <a:p>
              <a:pPr marL="0" indent="0" algn="l" rtl="0">
                <a:spcBef>
                  <a:spcPts val="0"/>
                </a:spcBef>
                <a:spcAft>
                  <a:spcPts val="0"/>
                </a:spcAft>
                <a:buNone/>
              </a:pPr>
              <a:endParaRPr dirty="0"/>
            </a:p>
          </p:txBody>
        </p:sp>
        <p:grpSp>
          <p:nvGrpSpPr>
            <p:cNvPr id="45" name="Google Shape;50;p2"/>
            <p:cNvGrpSpPr/>
            <p:nvPr/>
          </p:nvGrpSpPr>
          <p:grpSpPr>
            <a:xfrm>
              <a:off x="323686" y="5217289"/>
              <a:ext cx="1190894" cy="1306173"/>
              <a:chOff x="7360480" y="-132562"/>
              <a:chExt cx="917645" cy="1006478"/>
            </a:xfrm>
            <a:solidFill>
              <a:schemeClr val="accent5">
                <a:lumMod val="75000"/>
              </a:schemeClr>
            </a:solidFill>
          </p:grpSpPr>
          <p:sp>
            <p:nvSpPr>
              <p:cNvPr id="46" name="Google Shape;51;p2"/>
              <p:cNvSpPr/>
              <p:nvPr/>
            </p:nvSpPr>
            <p:spPr>
              <a:xfrm rot="5400000">
                <a:off x="8194132" y="-132562"/>
                <a:ext cx="82946" cy="82946"/>
              </a:xfrm>
              <a:custGeom>
                <a:avLst/>
                <a:gdLst/>
                <a:ahLst/>
                <a:cxnLst/>
                <a:rect l="l" t="t" r="r" b="b"/>
                <a:pathLst>
                  <a:path w="1030" h="1030">
                    <a:moveTo>
                      <a:pt x="515" y="1"/>
                    </a:moveTo>
                    <a:cubicBezTo>
                      <a:pt x="230" y="1"/>
                      <a:pt x="0" y="233"/>
                      <a:pt x="0" y="515"/>
                    </a:cubicBezTo>
                    <a:cubicBezTo>
                      <a:pt x="0" y="800"/>
                      <a:pt x="233" y="1030"/>
                      <a:pt x="515" y="1030"/>
                    </a:cubicBezTo>
                    <a:cubicBezTo>
                      <a:pt x="800" y="1030"/>
                      <a:pt x="1029" y="797"/>
                      <a:pt x="1029" y="515"/>
                    </a:cubicBezTo>
                    <a:cubicBezTo>
                      <a:pt x="1029" y="233"/>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47" name="Google Shape;52;p2"/>
              <p:cNvSpPr/>
              <p:nvPr/>
            </p:nvSpPr>
            <p:spPr>
              <a:xfrm rot="5400000">
                <a:off x="8194575" y="94389"/>
                <a:ext cx="82624" cy="82865"/>
              </a:xfrm>
              <a:custGeom>
                <a:avLst/>
                <a:gdLst/>
                <a:ahLst/>
                <a:cxnLst/>
                <a:rect l="l" t="t" r="r" b="b"/>
                <a:pathLst>
                  <a:path w="1026" h="1029">
                    <a:moveTo>
                      <a:pt x="512" y="1"/>
                    </a:moveTo>
                    <a:cubicBezTo>
                      <a:pt x="229" y="1"/>
                      <a:pt x="1" y="232"/>
                      <a:pt x="1" y="515"/>
                    </a:cubicBezTo>
                    <a:cubicBezTo>
                      <a:pt x="1" y="800"/>
                      <a:pt x="229" y="1029"/>
                      <a:pt x="515" y="1029"/>
                    </a:cubicBezTo>
                    <a:cubicBezTo>
                      <a:pt x="797" y="1029"/>
                      <a:pt x="1026" y="797"/>
                      <a:pt x="1026" y="515"/>
                    </a:cubicBezTo>
                    <a:cubicBezTo>
                      <a:pt x="1026" y="229"/>
                      <a:pt x="797" y="1"/>
                      <a:pt x="512"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48" name="Google Shape;53;p2"/>
              <p:cNvSpPr/>
              <p:nvPr/>
            </p:nvSpPr>
            <p:spPr>
              <a:xfrm rot="5400000">
                <a:off x="8194696" y="328761"/>
                <a:ext cx="82865" cy="82865"/>
              </a:xfrm>
              <a:custGeom>
                <a:avLst/>
                <a:gdLst/>
                <a:ahLst/>
                <a:cxnLst/>
                <a:rect l="l" t="t" r="r" b="b"/>
                <a:pathLst>
                  <a:path w="1029" h="1029">
                    <a:moveTo>
                      <a:pt x="514" y="1"/>
                    </a:moveTo>
                    <a:cubicBezTo>
                      <a:pt x="229" y="1"/>
                      <a:pt x="0" y="232"/>
                      <a:pt x="0" y="514"/>
                    </a:cubicBezTo>
                    <a:cubicBezTo>
                      <a:pt x="0" y="797"/>
                      <a:pt x="232" y="1029"/>
                      <a:pt x="514" y="1029"/>
                    </a:cubicBezTo>
                    <a:cubicBezTo>
                      <a:pt x="800" y="1025"/>
                      <a:pt x="1028" y="797"/>
                      <a:pt x="1028" y="514"/>
                    </a:cubicBezTo>
                    <a:cubicBezTo>
                      <a:pt x="1028" y="229"/>
                      <a:pt x="796" y="1"/>
                      <a:pt x="514"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49" name="Google Shape;54;p2"/>
              <p:cNvSpPr/>
              <p:nvPr/>
            </p:nvSpPr>
            <p:spPr>
              <a:xfrm rot="5400000">
                <a:off x="8195058" y="559544"/>
                <a:ext cx="82946" cy="82704"/>
              </a:xfrm>
              <a:custGeom>
                <a:avLst/>
                <a:gdLst/>
                <a:ahLst/>
                <a:cxnLst/>
                <a:rect l="l" t="t" r="r" b="b"/>
                <a:pathLst>
                  <a:path w="1030" h="1027">
                    <a:moveTo>
                      <a:pt x="512" y="1"/>
                    </a:moveTo>
                    <a:cubicBezTo>
                      <a:pt x="230" y="1"/>
                      <a:pt x="1" y="230"/>
                      <a:pt x="1" y="515"/>
                    </a:cubicBezTo>
                    <a:cubicBezTo>
                      <a:pt x="1" y="795"/>
                      <a:pt x="227" y="1026"/>
                      <a:pt x="509" y="1026"/>
                    </a:cubicBezTo>
                    <a:cubicBezTo>
                      <a:pt x="511" y="1026"/>
                      <a:pt x="513" y="1026"/>
                      <a:pt x="515" y="1026"/>
                    </a:cubicBezTo>
                    <a:cubicBezTo>
                      <a:pt x="797" y="1026"/>
                      <a:pt x="1030" y="797"/>
                      <a:pt x="1026" y="512"/>
                    </a:cubicBezTo>
                    <a:cubicBezTo>
                      <a:pt x="1026" y="230"/>
                      <a:pt x="797" y="1"/>
                      <a:pt x="512"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50" name="Google Shape;55;p2"/>
              <p:cNvSpPr/>
              <p:nvPr/>
            </p:nvSpPr>
            <p:spPr>
              <a:xfrm rot="5400000">
                <a:off x="8195340" y="790085"/>
                <a:ext cx="82865" cy="82704"/>
              </a:xfrm>
              <a:custGeom>
                <a:avLst/>
                <a:gdLst/>
                <a:ahLst/>
                <a:cxnLst/>
                <a:rect l="l" t="t" r="r" b="b"/>
                <a:pathLst>
                  <a:path w="1029" h="1027">
                    <a:moveTo>
                      <a:pt x="514" y="0"/>
                    </a:moveTo>
                    <a:cubicBezTo>
                      <a:pt x="229" y="0"/>
                      <a:pt x="0" y="230"/>
                      <a:pt x="0" y="515"/>
                    </a:cubicBezTo>
                    <a:cubicBezTo>
                      <a:pt x="0" y="797"/>
                      <a:pt x="233" y="1026"/>
                      <a:pt x="514" y="1026"/>
                    </a:cubicBezTo>
                    <a:cubicBezTo>
                      <a:pt x="800" y="1026"/>
                      <a:pt x="1029" y="797"/>
                      <a:pt x="1029" y="512"/>
                    </a:cubicBezTo>
                    <a:cubicBezTo>
                      <a:pt x="1029" y="230"/>
                      <a:pt x="796" y="0"/>
                      <a:pt x="514" y="0"/>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51" name="Google Shape;56;p2"/>
              <p:cNvSpPr/>
              <p:nvPr/>
            </p:nvSpPr>
            <p:spPr>
              <a:xfrm rot="5400000">
                <a:off x="7985719" y="-132322"/>
                <a:ext cx="82946" cy="82946"/>
              </a:xfrm>
              <a:custGeom>
                <a:avLst/>
                <a:gdLst/>
                <a:ahLst/>
                <a:cxnLst/>
                <a:rect l="l" t="t" r="r" b="b"/>
                <a:pathLst>
                  <a:path w="1030" h="1030">
                    <a:moveTo>
                      <a:pt x="515" y="1"/>
                    </a:moveTo>
                    <a:cubicBezTo>
                      <a:pt x="230" y="4"/>
                      <a:pt x="1" y="234"/>
                      <a:pt x="1" y="515"/>
                    </a:cubicBezTo>
                    <a:cubicBezTo>
                      <a:pt x="1" y="801"/>
                      <a:pt x="233" y="1030"/>
                      <a:pt x="515" y="1030"/>
                    </a:cubicBezTo>
                    <a:cubicBezTo>
                      <a:pt x="800" y="1030"/>
                      <a:pt x="1029" y="801"/>
                      <a:pt x="1029" y="515"/>
                    </a:cubicBezTo>
                    <a:cubicBezTo>
                      <a:pt x="1029" y="234"/>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52" name="Google Shape;57;p2"/>
              <p:cNvSpPr/>
              <p:nvPr/>
            </p:nvSpPr>
            <p:spPr>
              <a:xfrm rot="5400000">
                <a:off x="7986162" y="94711"/>
                <a:ext cx="82624" cy="82865"/>
              </a:xfrm>
              <a:custGeom>
                <a:avLst/>
                <a:gdLst/>
                <a:ahLst/>
                <a:cxnLst/>
                <a:rect l="l" t="t" r="r" b="b"/>
                <a:pathLst>
                  <a:path w="1026" h="1029">
                    <a:moveTo>
                      <a:pt x="511" y="1"/>
                    </a:moveTo>
                    <a:cubicBezTo>
                      <a:pt x="229" y="1"/>
                      <a:pt x="0" y="233"/>
                      <a:pt x="0" y="515"/>
                    </a:cubicBezTo>
                    <a:cubicBezTo>
                      <a:pt x="0" y="800"/>
                      <a:pt x="229" y="1029"/>
                      <a:pt x="514" y="1029"/>
                    </a:cubicBezTo>
                    <a:cubicBezTo>
                      <a:pt x="796" y="1029"/>
                      <a:pt x="1026" y="797"/>
                      <a:pt x="1026" y="515"/>
                    </a:cubicBezTo>
                    <a:cubicBezTo>
                      <a:pt x="1026" y="229"/>
                      <a:pt x="796" y="1"/>
                      <a:pt x="511"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53" name="Google Shape;58;p2"/>
              <p:cNvSpPr/>
              <p:nvPr/>
            </p:nvSpPr>
            <p:spPr>
              <a:xfrm rot="5400000">
                <a:off x="7986283" y="329003"/>
                <a:ext cx="82865" cy="82865"/>
              </a:xfrm>
              <a:custGeom>
                <a:avLst/>
                <a:gdLst/>
                <a:ahLst/>
                <a:cxnLst/>
                <a:rect l="l" t="t" r="r" b="b"/>
                <a:pathLst>
                  <a:path w="1029" h="1029">
                    <a:moveTo>
                      <a:pt x="515" y="1"/>
                    </a:moveTo>
                    <a:cubicBezTo>
                      <a:pt x="229" y="1"/>
                      <a:pt x="0" y="232"/>
                      <a:pt x="0" y="514"/>
                    </a:cubicBezTo>
                    <a:cubicBezTo>
                      <a:pt x="0" y="800"/>
                      <a:pt x="232" y="1029"/>
                      <a:pt x="515" y="1029"/>
                    </a:cubicBezTo>
                    <a:cubicBezTo>
                      <a:pt x="800" y="1029"/>
                      <a:pt x="1028" y="797"/>
                      <a:pt x="1028" y="514"/>
                    </a:cubicBezTo>
                    <a:cubicBezTo>
                      <a:pt x="1028" y="229"/>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54" name="Google Shape;59;p2"/>
              <p:cNvSpPr/>
              <p:nvPr/>
            </p:nvSpPr>
            <p:spPr>
              <a:xfrm rot="5400000">
                <a:off x="7986807" y="559705"/>
                <a:ext cx="82624" cy="82704"/>
              </a:xfrm>
              <a:custGeom>
                <a:avLst/>
                <a:gdLst/>
                <a:ahLst/>
                <a:cxnLst/>
                <a:rect l="l" t="t" r="r" b="b"/>
                <a:pathLst>
                  <a:path w="1026" h="1027">
                    <a:moveTo>
                      <a:pt x="511" y="1"/>
                    </a:moveTo>
                    <a:cubicBezTo>
                      <a:pt x="229" y="1"/>
                      <a:pt x="1" y="230"/>
                      <a:pt x="1" y="515"/>
                    </a:cubicBezTo>
                    <a:cubicBezTo>
                      <a:pt x="1" y="795"/>
                      <a:pt x="226" y="1026"/>
                      <a:pt x="509" y="1026"/>
                    </a:cubicBezTo>
                    <a:cubicBezTo>
                      <a:pt x="511" y="1026"/>
                      <a:pt x="512" y="1026"/>
                      <a:pt x="514" y="1026"/>
                    </a:cubicBezTo>
                    <a:cubicBezTo>
                      <a:pt x="797" y="1026"/>
                      <a:pt x="1026" y="797"/>
                      <a:pt x="1026" y="512"/>
                    </a:cubicBezTo>
                    <a:cubicBezTo>
                      <a:pt x="1026" y="230"/>
                      <a:pt x="797" y="1"/>
                      <a:pt x="511"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55" name="Google Shape;60;p2"/>
              <p:cNvSpPr/>
              <p:nvPr/>
            </p:nvSpPr>
            <p:spPr>
              <a:xfrm rot="5400000">
                <a:off x="7986887" y="790367"/>
                <a:ext cx="82946" cy="82704"/>
              </a:xfrm>
              <a:custGeom>
                <a:avLst/>
                <a:gdLst/>
                <a:ahLst/>
                <a:cxnLst/>
                <a:rect l="l" t="t" r="r" b="b"/>
                <a:pathLst>
                  <a:path w="1030" h="1027">
                    <a:moveTo>
                      <a:pt x="515" y="0"/>
                    </a:moveTo>
                    <a:cubicBezTo>
                      <a:pt x="230" y="0"/>
                      <a:pt x="0" y="230"/>
                      <a:pt x="0" y="515"/>
                    </a:cubicBezTo>
                    <a:cubicBezTo>
                      <a:pt x="0" y="797"/>
                      <a:pt x="233" y="1026"/>
                      <a:pt x="515" y="1026"/>
                    </a:cubicBezTo>
                    <a:cubicBezTo>
                      <a:pt x="800" y="1026"/>
                      <a:pt x="1029" y="797"/>
                      <a:pt x="1029" y="512"/>
                    </a:cubicBezTo>
                    <a:cubicBezTo>
                      <a:pt x="1029" y="230"/>
                      <a:pt x="797" y="0"/>
                      <a:pt x="515" y="0"/>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56" name="Google Shape;61;p2"/>
              <p:cNvSpPr/>
              <p:nvPr/>
            </p:nvSpPr>
            <p:spPr>
              <a:xfrm rot="5400000">
                <a:off x="7777146" y="-131917"/>
                <a:ext cx="82946" cy="82625"/>
              </a:xfrm>
              <a:custGeom>
                <a:avLst/>
                <a:gdLst/>
                <a:ahLst/>
                <a:cxnLst/>
                <a:rect l="l" t="t" r="r" b="b"/>
                <a:pathLst>
                  <a:path w="1030" h="1026">
                    <a:moveTo>
                      <a:pt x="521" y="0"/>
                    </a:moveTo>
                    <a:cubicBezTo>
                      <a:pt x="519" y="0"/>
                      <a:pt x="517" y="0"/>
                      <a:pt x="515" y="0"/>
                    </a:cubicBezTo>
                    <a:cubicBezTo>
                      <a:pt x="230" y="0"/>
                      <a:pt x="1" y="230"/>
                      <a:pt x="1" y="511"/>
                    </a:cubicBezTo>
                    <a:cubicBezTo>
                      <a:pt x="1" y="797"/>
                      <a:pt x="233" y="1026"/>
                      <a:pt x="515" y="1026"/>
                    </a:cubicBezTo>
                    <a:cubicBezTo>
                      <a:pt x="801" y="1026"/>
                      <a:pt x="1030" y="797"/>
                      <a:pt x="1030" y="511"/>
                    </a:cubicBezTo>
                    <a:cubicBezTo>
                      <a:pt x="1030" y="231"/>
                      <a:pt x="800" y="0"/>
                      <a:pt x="521" y="0"/>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57" name="Google Shape;62;p2"/>
              <p:cNvSpPr/>
              <p:nvPr/>
            </p:nvSpPr>
            <p:spPr>
              <a:xfrm rot="5400000">
                <a:off x="7777750" y="94953"/>
                <a:ext cx="82624" cy="82865"/>
              </a:xfrm>
              <a:custGeom>
                <a:avLst/>
                <a:gdLst/>
                <a:ahLst/>
                <a:cxnLst/>
                <a:rect l="l" t="t" r="r" b="b"/>
                <a:pathLst>
                  <a:path w="1026" h="1029">
                    <a:moveTo>
                      <a:pt x="511" y="1"/>
                    </a:moveTo>
                    <a:cubicBezTo>
                      <a:pt x="230" y="1"/>
                      <a:pt x="0" y="233"/>
                      <a:pt x="0" y="515"/>
                    </a:cubicBezTo>
                    <a:cubicBezTo>
                      <a:pt x="0" y="800"/>
                      <a:pt x="230" y="1029"/>
                      <a:pt x="515" y="1029"/>
                    </a:cubicBezTo>
                    <a:cubicBezTo>
                      <a:pt x="797" y="1029"/>
                      <a:pt x="1026" y="797"/>
                      <a:pt x="1026" y="515"/>
                    </a:cubicBezTo>
                    <a:cubicBezTo>
                      <a:pt x="1026" y="229"/>
                      <a:pt x="797" y="1"/>
                      <a:pt x="511"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58" name="Google Shape;63;p2"/>
              <p:cNvSpPr/>
              <p:nvPr/>
            </p:nvSpPr>
            <p:spPr>
              <a:xfrm rot="5400000">
                <a:off x="7777830" y="329285"/>
                <a:ext cx="82946" cy="82865"/>
              </a:xfrm>
              <a:custGeom>
                <a:avLst/>
                <a:gdLst/>
                <a:ahLst/>
                <a:cxnLst/>
                <a:rect l="l" t="t" r="r" b="b"/>
                <a:pathLst>
                  <a:path w="1030" h="1029">
                    <a:moveTo>
                      <a:pt x="515" y="1"/>
                    </a:moveTo>
                    <a:cubicBezTo>
                      <a:pt x="229" y="1"/>
                      <a:pt x="0" y="232"/>
                      <a:pt x="0" y="514"/>
                    </a:cubicBezTo>
                    <a:cubicBezTo>
                      <a:pt x="0" y="800"/>
                      <a:pt x="233" y="1029"/>
                      <a:pt x="515" y="1029"/>
                    </a:cubicBezTo>
                    <a:cubicBezTo>
                      <a:pt x="800" y="1029"/>
                      <a:pt x="1029" y="797"/>
                      <a:pt x="1029" y="514"/>
                    </a:cubicBezTo>
                    <a:cubicBezTo>
                      <a:pt x="1029" y="229"/>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59" name="Google Shape;64;p2"/>
              <p:cNvSpPr/>
              <p:nvPr/>
            </p:nvSpPr>
            <p:spPr>
              <a:xfrm rot="5400000">
                <a:off x="7778273" y="559826"/>
                <a:ext cx="82624" cy="82946"/>
              </a:xfrm>
              <a:custGeom>
                <a:avLst/>
                <a:gdLst/>
                <a:ahLst/>
                <a:cxnLst/>
                <a:rect l="l" t="t" r="r" b="b"/>
                <a:pathLst>
                  <a:path w="1026" h="1030">
                    <a:moveTo>
                      <a:pt x="511" y="1"/>
                    </a:moveTo>
                    <a:cubicBezTo>
                      <a:pt x="229" y="1"/>
                      <a:pt x="1" y="230"/>
                      <a:pt x="1" y="515"/>
                    </a:cubicBezTo>
                    <a:cubicBezTo>
                      <a:pt x="1" y="797"/>
                      <a:pt x="229" y="1030"/>
                      <a:pt x="515" y="1030"/>
                    </a:cubicBezTo>
                    <a:cubicBezTo>
                      <a:pt x="797" y="1026"/>
                      <a:pt x="1026" y="797"/>
                      <a:pt x="1026" y="515"/>
                    </a:cubicBezTo>
                    <a:cubicBezTo>
                      <a:pt x="1026" y="230"/>
                      <a:pt x="797" y="1"/>
                      <a:pt x="511"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60" name="Google Shape;65;p2"/>
              <p:cNvSpPr/>
              <p:nvPr/>
            </p:nvSpPr>
            <p:spPr>
              <a:xfrm rot="5400000">
                <a:off x="7778474" y="790608"/>
                <a:ext cx="82946" cy="82704"/>
              </a:xfrm>
              <a:custGeom>
                <a:avLst/>
                <a:gdLst/>
                <a:ahLst/>
                <a:cxnLst/>
                <a:rect l="l" t="t" r="r" b="b"/>
                <a:pathLst>
                  <a:path w="1030" h="1027">
                    <a:moveTo>
                      <a:pt x="515" y="1"/>
                    </a:moveTo>
                    <a:cubicBezTo>
                      <a:pt x="230" y="1"/>
                      <a:pt x="0" y="230"/>
                      <a:pt x="0" y="515"/>
                    </a:cubicBezTo>
                    <a:cubicBezTo>
                      <a:pt x="0" y="797"/>
                      <a:pt x="233" y="1026"/>
                      <a:pt x="515" y="1026"/>
                    </a:cubicBezTo>
                    <a:cubicBezTo>
                      <a:pt x="801" y="1026"/>
                      <a:pt x="1029" y="797"/>
                      <a:pt x="1029" y="512"/>
                    </a:cubicBezTo>
                    <a:cubicBezTo>
                      <a:pt x="1029" y="230"/>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61" name="Google Shape;66;p2"/>
              <p:cNvSpPr/>
              <p:nvPr/>
            </p:nvSpPr>
            <p:spPr>
              <a:xfrm rot="5400000">
                <a:off x="7568773" y="-131635"/>
                <a:ext cx="82865" cy="82625"/>
              </a:xfrm>
              <a:custGeom>
                <a:avLst/>
                <a:gdLst/>
                <a:ahLst/>
                <a:cxnLst/>
                <a:rect l="l" t="t" r="r" b="b"/>
                <a:pathLst>
                  <a:path w="1029" h="1026">
                    <a:moveTo>
                      <a:pt x="520" y="0"/>
                    </a:moveTo>
                    <a:cubicBezTo>
                      <a:pt x="518" y="0"/>
                      <a:pt x="516" y="0"/>
                      <a:pt x="514" y="0"/>
                    </a:cubicBezTo>
                    <a:cubicBezTo>
                      <a:pt x="229" y="0"/>
                      <a:pt x="1" y="230"/>
                      <a:pt x="1" y="515"/>
                    </a:cubicBezTo>
                    <a:cubicBezTo>
                      <a:pt x="1" y="797"/>
                      <a:pt x="232" y="1026"/>
                      <a:pt x="514" y="1026"/>
                    </a:cubicBezTo>
                    <a:cubicBezTo>
                      <a:pt x="800" y="1026"/>
                      <a:pt x="1029" y="797"/>
                      <a:pt x="1029" y="512"/>
                    </a:cubicBezTo>
                    <a:cubicBezTo>
                      <a:pt x="1029" y="232"/>
                      <a:pt x="800" y="0"/>
                      <a:pt x="520" y="0"/>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62" name="Google Shape;67;p2"/>
              <p:cNvSpPr/>
              <p:nvPr/>
            </p:nvSpPr>
            <p:spPr>
              <a:xfrm rot="5400000">
                <a:off x="7569297" y="95235"/>
                <a:ext cx="82704" cy="82865"/>
              </a:xfrm>
              <a:custGeom>
                <a:avLst/>
                <a:gdLst/>
                <a:ahLst/>
                <a:cxnLst/>
                <a:rect l="l" t="t" r="r" b="b"/>
                <a:pathLst>
                  <a:path w="1027" h="1029">
                    <a:moveTo>
                      <a:pt x="512" y="1"/>
                    </a:moveTo>
                    <a:cubicBezTo>
                      <a:pt x="230" y="1"/>
                      <a:pt x="0" y="233"/>
                      <a:pt x="0" y="515"/>
                    </a:cubicBezTo>
                    <a:cubicBezTo>
                      <a:pt x="0" y="800"/>
                      <a:pt x="230" y="1029"/>
                      <a:pt x="515" y="1029"/>
                    </a:cubicBezTo>
                    <a:cubicBezTo>
                      <a:pt x="797" y="1029"/>
                      <a:pt x="1026" y="797"/>
                      <a:pt x="1026" y="515"/>
                    </a:cubicBezTo>
                    <a:cubicBezTo>
                      <a:pt x="1026" y="229"/>
                      <a:pt x="797" y="1"/>
                      <a:pt x="512"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63" name="Google Shape;68;p2"/>
              <p:cNvSpPr/>
              <p:nvPr/>
            </p:nvSpPr>
            <p:spPr>
              <a:xfrm rot="5400000">
                <a:off x="7569417" y="329526"/>
                <a:ext cx="82946" cy="82865"/>
              </a:xfrm>
              <a:custGeom>
                <a:avLst/>
                <a:gdLst/>
                <a:ahLst/>
                <a:cxnLst/>
                <a:rect l="l" t="t" r="r" b="b"/>
                <a:pathLst>
                  <a:path w="1030" h="1029">
                    <a:moveTo>
                      <a:pt x="515" y="1"/>
                    </a:moveTo>
                    <a:cubicBezTo>
                      <a:pt x="230" y="1"/>
                      <a:pt x="1" y="232"/>
                      <a:pt x="1" y="514"/>
                    </a:cubicBezTo>
                    <a:cubicBezTo>
                      <a:pt x="1" y="800"/>
                      <a:pt x="233" y="1029"/>
                      <a:pt x="515" y="1029"/>
                    </a:cubicBezTo>
                    <a:cubicBezTo>
                      <a:pt x="800" y="1029"/>
                      <a:pt x="1030" y="797"/>
                      <a:pt x="1030" y="514"/>
                    </a:cubicBezTo>
                    <a:cubicBezTo>
                      <a:pt x="1030" y="229"/>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64" name="Google Shape;69;p2"/>
              <p:cNvSpPr/>
              <p:nvPr/>
            </p:nvSpPr>
            <p:spPr>
              <a:xfrm rot="5400000">
                <a:off x="7569901" y="560107"/>
                <a:ext cx="82543" cy="82946"/>
              </a:xfrm>
              <a:custGeom>
                <a:avLst/>
                <a:gdLst/>
                <a:ahLst/>
                <a:cxnLst/>
                <a:rect l="l" t="t" r="r" b="b"/>
                <a:pathLst>
                  <a:path w="1025" h="1030">
                    <a:moveTo>
                      <a:pt x="511" y="1"/>
                    </a:moveTo>
                    <a:cubicBezTo>
                      <a:pt x="229" y="1"/>
                      <a:pt x="0" y="233"/>
                      <a:pt x="0" y="515"/>
                    </a:cubicBezTo>
                    <a:cubicBezTo>
                      <a:pt x="0" y="797"/>
                      <a:pt x="229" y="1030"/>
                      <a:pt x="515" y="1030"/>
                    </a:cubicBezTo>
                    <a:cubicBezTo>
                      <a:pt x="796" y="1026"/>
                      <a:pt x="1025" y="797"/>
                      <a:pt x="1025" y="515"/>
                    </a:cubicBezTo>
                    <a:cubicBezTo>
                      <a:pt x="1025" y="230"/>
                      <a:pt x="796" y="1"/>
                      <a:pt x="511"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65" name="Google Shape;70;p2"/>
              <p:cNvSpPr/>
              <p:nvPr/>
            </p:nvSpPr>
            <p:spPr>
              <a:xfrm rot="5400000">
                <a:off x="7570102" y="790890"/>
                <a:ext cx="82865" cy="82704"/>
              </a:xfrm>
              <a:custGeom>
                <a:avLst/>
                <a:gdLst/>
                <a:ahLst/>
                <a:cxnLst/>
                <a:rect l="l" t="t" r="r" b="b"/>
                <a:pathLst>
                  <a:path w="1029" h="1027">
                    <a:moveTo>
                      <a:pt x="514" y="1"/>
                    </a:moveTo>
                    <a:cubicBezTo>
                      <a:pt x="229" y="1"/>
                      <a:pt x="0" y="230"/>
                      <a:pt x="0" y="515"/>
                    </a:cubicBezTo>
                    <a:cubicBezTo>
                      <a:pt x="0" y="797"/>
                      <a:pt x="232" y="1026"/>
                      <a:pt x="514" y="1026"/>
                    </a:cubicBezTo>
                    <a:cubicBezTo>
                      <a:pt x="800" y="1026"/>
                      <a:pt x="1028" y="797"/>
                      <a:pt x="1028" y="512"/>
                    </a:cubicBezTo>
                    <a:cubicBezTo>
                      <a:pt x="1028" y="230"/>
                      <a:pt x="797" y="1"/>
                      <a:pt x="514"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66" name="Google Shape;71;p2"/>
              <p:cNvSpPr/>
              <p:nvPr/>
            </p:nvSpPr>
            <p:spPr>
              <a:xfrm rot="5400000">
                <a:off x="7360360" y="-131394"/>
                <a:ext cx="82865" cy="82625"/>
              </a:xfrm>
              <a:custGeom>
                <a:avLst/>
                <a:gdLst/>
                <a:ahLst/>
                <a:cxnLst/>
                <a:rect l="l" t="t" r="r" b="b"/>
                <a:pathLst>
                  <a:path w="1029" h="1026">
                    <a:moveTo>
                      <a:pt x="515" y="0"/>
                    </a:moveTo>
                    <a:cubicBezTo>
                      <a:pt x="229" y="0"/>
                      <a:pt x="1" y="230"/>
                      <a:pt x="1" y="515"/>
                    </a:cubicBezTo>
                    <a:cubicBezTo>
                      <a:pt x="1" y="797"/>
                      <a:pt x="229" y="1026"/>
                      <a:pt x="515" y="1026"/>
                    </a:cubicBezTo>
                    <a:cubicBezTo>
                      <a:pt x="797" y="1026"/>
                      <a:pt x="1029" y="797"/>
                      <a:pt x="1029" y="512"/>
                    </a:cubicBezTo>
                    <a:cubicBezTo>
                      <a:pt x="1026" y="230"/>
                      <a:pt x="797" y="0"/>
                      <a:pt x="515" y="0"/>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dirty="0"/>
              </a:p>
            </p:txBody>
          </p:sp>
          <p:sp>
            <p:nvSpPr>
              <p:cNvPr id="67" name="Google Shape;72;p2"/>
              <p:cNvSpPr/>
              <p:nvPr/>
            </p:nvSpPr>
            <p:spPr>
              <a:xfrm rot="5400000">
                <a:off x="7360723" y="95315"/>
                <a:ext cx="82946" cy="82946"/>
              </a:xfrm>
              <a:custGeom>
                <a:avLst/>
                <a:gdLst/>
                <a:ahLst/>
                <a:cxnLst/>
                <a:rect l="l" t="t" r="r" b="b"/>
                <a:pathLst>
                  <a:path w="1030" h="1030">
                    <a:moveTo>
                      <a:pt x="515" y="1"/>
                    </a:moveTo>
                    <a:cubicBezTo>
                      <a:pt x="233" y="4"/>
                      <a:pt x="0" y="233"/>
                      <a:pt x="4" y="515"/>
                    </a:cubicBezTo>
                    <a:cubicBezTo>
                      <a:pt x="4" y="800"/>
                      <a:pt x="233" y="1029"/>
                      <a:pt x="515" y="1029"/>
                    </a:cubicBezTo>
                    <a:cubicBezTo>
                      <a:pt x="801" y="1029"/>
                      <a:pt x="1029" y="800"/>
                      <a:pt x="1029" y="515"/>
                    </a:cubicBezTo>
                    <a:cubicBezTo>
                      <a:pt x="1029" y="233"/>
                      <a:pt x="801"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68" name="Google Shape;73;p2"/>
              <p:cNvSpPr/>
              <p:nvPr/>
            </p:nvSpPr>
            <p:spPr>
              <a:xfrm rot="5400000">
                <a:off x="7361005" y="329768"/>
                <a:ext cx="82946" cy="82865"/>
              </a:xfrm>
              <a:custGeom>
                <a:avLst/>
                <a:gdLst/>
                <a:ahLst/>
                <a:cxnLst/>
                <a:rect l="l" t="t" r="r" b="b"/>
                <a:pathLst>
                  <a:path w="1030" h="1029">
                    <a:moveTo>
                      <a:pt x="515" y="1"/>
                    </a:moveTo>
                    <a:cubicBezTo>
                      <a:pt x="230" y="1"/>
                      <a:pt x="1" y="233"/>
                      <a:pt x="1" y="514"/>
                    </a:cubicBezTo>
                    <a:cubicBezTo>
                      <a:pt x="1" y="800"/>
                      <a:pt x="233" y="1029"/>
                      <a:pt x="515" y="1029"/>
                    </a:cubicBezTo>
                    <a:cubicBezTo>
                      <a:pt x="797" y="1029"/>
                      <a:pt x="1030" y="797"/>
                      <a:pt x="1030" y="514"/>
                    </a:cubicBezTo>
                    <a:cubicBezTo>
                      <a:pt x="1027" y="229"/>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69" name="Google Shape;74;p2"/>
              <p:cNvSpPr/>
              <p:nvPr/>
            </p:nvSpPr>
            <p:spPr>
              <a:xfrm rot="5400000">
                <a:off x="7361327" y="560269"/>
                <a:ext cx="82865" cy="82946"/>
              </a:xfrm>
              <a:custGeom>
                <a:avLst/>
                <a:gdLst/>
                <a:ahLst/>
                <a:cxnLst/>
                <a:rect l="l" t="t" r="r" b="b"/>
                <a:pathLst>
                  <a:path w="1029" h="1030">
                    <a:moveTo>
                      <a:pt x="515" y="1"/>
                    </a:moveTo>
                    <a:cubicBezTo>
                      <a:pt x="233" y="1"/>
                      <a:pt x="0" y="233"/>
                      <a:pt x="3" y="515"/>
                    </a:cubicBezTo>
                    <a:cubicBezTo>
                      <a:pt x="3" y="801"/>
                      <a:pt x="233" y="1030"/>
                      <a:pt x="518" y="1030"/>
                    </a:cubicBezTo>
                    <a:cubicBezTo>
                      <a:pt x="800" y="1030"/>
                      <a:pt x="1029" y="797"/>
                      <a:pt x="1029" y="515"/>
                    </a:cubicBezTo>
                    <a:cubicBezTo>
                      <a:pt x="1029" y="230"/>
                      <a:pt x="800"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70" name="Google Shape;75;p2"/>
              <p:cNvSpPr/>
              <p:nvPr/>
            </p:nvSpPr>
            <p:spPr>
              <a:xfrm rot="5400000">
                <a:off x="7361689" y="791132"/>
                <a:ext cx="82865" cy="82704"/>
              </a:xfrm>
              <a:custGeom>
                <a:avLst/>
                <a:gdLst/>
                <a:ahLst/>
                <a:cxnLst/>
                <a:rect l="l" t="t" r="r" b="b"/>
                <a:pathLst>
                  <a:path w="1029" h="1027">
                    <a:moveTo>
                      <a:pt x="515" y="1"/>
                    </a:moveTo>
                    <a:cubicBezTo>
                      <a:pt x="229" y="1"/>
                      <a:pt x="1" y="230"/>
                      <a:pt x="1" y="515"/>
                    </a:cubicBezTo>
                    <a:cubicBezTo>
                      <a:pt x="1" y="795"/>
                      <a:pt x="229" y="1026"/>
                      <a:pt x="509" y="1026"/>
                    </a:cubicBezTo>
                    <a:cubicBezTo>
                      <a:pt x="511" y="1026"/>
                      <a:pt x="513" y="1026"/>
                      <a:pt x="515" y="1026"/>
                    </a:cubicBezTo>
                    <a:cubicBezTo>
                      <a:pt x="797" y="1026"/>
                      <a:pt x="1029" y="797"/>
                      <a:pt x="1029" y="512"/>
                    </a:cubicBezTo>
                    <a:cubicBezTo>
                      <a:pt x="1029" y="230"/>
                      <a:pt x="797" y="1"/>
                      <a:pt x="515" y="1"/>
                    </a:cubicBezTo>
                    <a:close/>
                  </a:path>
                </a:pathLst>
              </a:custGeom>
              <a:grpFill/>
              <a:ln>
                <a:noFill/>
              </a:ln>
            </p:spPr>
            <p:txBody>
              <a:bodyPr wrap="square" lIns="91425" tIns="91425" rIns="91425" bIns="91425" anchor="ctr">
                <a:noAutofit/>
              </a:bodyPr>
              <a:lstStyle/>
              <a:p>
                <a:pPr marL="0" indent="0" algn="l" rtl="0">
                  <a:spcBef>
                    <a:spcPts val="0"/>
                  </a:spcBef>
                  <a:spcAft>
                    <a:spcPts val="0"/>
                  </a:spcAft>
                  <a:buNone/>
                </a:pPr>
                <a:endParaRPr/>
              </a:p>
            </p:txBody>
          </p:sp>
        </p:grpSp>
      </p:gr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 Slide">
    <p:spTree>
      <p:nvGrpSpPr>
        <p:cNvPr id="1" name=""/>
        <p:cNvGrpSpPr/>
        <p:nvPr/>
      </p:nvGrpSpPr>
      <p:grpSpPr>
        <a:xfrm>
          <a:off x="0" y="0"/>
          <a:ext cx="0" cy="0"/>
          <a:chOff x="0" y="0"/>
          <a:chExt cx="0" cy="0"/>
        </a:xfrm>
      </p:grpSpPr>
      <p:sp>
        <p:nvSpPr>
          <p:cNvPr id="6" name="Заглавие 1"/>
          <p:cNvSpPr>
            <a:spLocks noGrp="1" noEditPoints="1"/>
          </p:cNvSpPr>
          <p:nvPr>
            <p:ph type="ctrTitle" hasCustomPrompt="1"/>
          </p:nvPr>
        </p:nvSpPr>
        <p:spPr>
          <a:xfrm>
            <a:off x="554038" y="365123"/>
            <a:ext cx="7949882" cy="857465"/>
          </a:xfrm>
        </p:spPr>
        <p:txBody>
          <a:bodyPr anchor="ctr">
            <a:noAutofit/>
          </a:bodyPr>
          <a:lstStyle>
            <a:lvl1pPr algn="l">
              <a:defRPr sz="3200" b="1"/>
            </a:lvl1pPr>
          </a:lstStyle>
          <a:p>
            <a:r>
              <a:rPr lang="en-US" dirty="0"/>
              <a:t>Content</a:t>
            </a:r>
            <a:endParaRPr lang="bg-BG" dirty="0"/>
          </a:p>
        </p:txBody>
      </p:sp>
      <p:sp>
        <p:nvSpPr>
          <p:cNvPr id="7" name="Правоъгълник 6"/>
          <p:cNvSpPr/>
          <p:nvPr userDrawn="1"/>
        </p:nvSpPr>
        <p:spPr>
          <a:xfrm>
            <a:off x="409548" y="365124"/>
            <a:ext cx="54000" cy="85746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chemeClr val="tx1"/>
              </a:solidFill>
            </a:endParaRPr>
          </a:p>
        </p:txBody>
      </p:sp>
      <p:sp>
        <p:nvSpPr>
          <p:cNvPr id="8" name="Google Shape;124;p4"/>
          <p:cNvSpPr/>
          <p:nvPr userDrawn="1"/>
        </p:nvSpPr>
        <p:spPr>
          <a:xfrm rot="5400000">
            <a:off x="200123" y="5639761"/>
            <a:ext cx="587179" cy="587182"/>
          </a:xfrm>
          <a:custGeom>
            <a:avLst/>
            <a:gdLst/>
            <a:ahLst/>
            <a:cxnLst/>
            <a:rect l="l" t="t" r="r" b="b"/>
            <a:pathLst>
              <a:path w="13067" h="13068">
                <a:moveTo>
                  <a:pt x="5508" y="1"/>
                </a:moveTo>
                <a:lnTo>
                  <a:pt x="0" y="7559"/>
                </a:lnTo>
                <a:lnTo>
                  <a:pt x="7558" y="13068"/>
                </a:lnTo>
                <a:lnTo>
                  <a:pt x="13067" y="5509"/>
                </a:lnTo>
                <a:lnTo>
                  <a:pt x="5508" y="1"/>
                </a:lnTo>
                <a:close/>
              </a:path>
            </a:pathLst>
          </a:custGeom>
          <a:solidFill>
            <a:schemeClr val="l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9" name="Google Shape;125;p4"/>
          <p:cNvSpPr/>
          <p:nvPr userDrawn="1"/>
        </p:nvSpPr>
        <p:spPr>
          <a:xfrm rot="5400000">
            <a:off x="1213205" y="6261319"/>
            <a:ext cx="353791" cy="350348"/>
          </a:xfrm>
          <a:custGeom>
            <a:avLst/>
            <a:gdLst/>
            <a:ahLst/>
            <a:cxnLst/>
            <a:rect l="l" t="t" r="r" b="b"/>
            <a:pathLst>
              <a:path w="7852" h="7775">
                <a:moveTo>
                  <a:pt x="444" y="1"/>
                </a:moveTo>
                <a:cubicBezTo>
                  <a:pt x="408" y="1"/>
                  <a:pt x="372" y="5"/>
                  <a:pt x="336" y="16"/>
                </a:cubicBezTo>
                <a:cubicBezTo>
                  <a:pt x="124" y="75"/>
                  <a:pt x="1" y="294"/>
                  <a:pt x="61" y="507"/>
                </a:cubicBezTo>
                <a:lnTo>
                  <a:pt x="728" y="2899"/>
                </a:lnTo>
                <a:cubicBezTo>
                  <a:pt x="776" y="3074"/>
                  <a:pt x="935" y="3191"/>
                  <a:pt x="1112" y="3191"/>
                </a:cubicBezTo>
                <a:cubicBezTo>
                  <a:pt x="1117" y="3191"/>
                  <a:pt x="1121" y="3191"/>
                  <a:pt x="1126" y="3191"/>
                </a:cubicBezTo>
                <a:lnTo>
                  <a:pt x="3292" y="3101"/>
                </a:lnTo>
                <a:lnTo>
                  <a:pt x="3877" y="5192"/>
                </a:lnTo>
                <a:cubicBezTo>
                  <a:pt x="3924" y="5361"/>
                  <a:pt x="4080" y="5481"/>
                  <a:pt x="4255" y="5481"/>
                </a:cubicBezTo>
                <a:cubicBezTo>
                  <a:pt x="4262" y="5481"/>
                  <a:pt x="4268" y="5481"/>
                  <a:pt x="4275" y="5481"/>
                </a:cubicBezTo>
                <a:lnTo>
                  <a:pt x="6445" y="5394"/>
                </a:lnTo>
                <a:lnTo>
                  <a:pt x="7025" y="7481"/>
                </a:lnTo>
                <a:cubicBezTo>
                  <a:pt x="7052" y="7574"/>
                  <a:pt x="7105" y="7647"/>
                  <a:pt x="7174" y="7697"/>
                </a:cubicBezTo>
                <a:cubicBezTo>
                  <a:pt x="7243" y="7746"/>
                  <a:pt x="7325" y="7774"/>
                  <a:pt x="7410" y="7774"/>
                </a:cubicBezTo>
                <a:cubicBezTo>
                  <a:pt x="7445" y="7774"/>
                  <a:pt x="7481" y="7769"/>
                  <a:pt x="7517" y="7760"/>
                </a:cubicBezTo>
                <a:cubicBezTo>
                  <a:pt x="7728" y="7700"/>
                  <a:pt x="7851" y="7481"/>
                  <a:pt x="7791" y="7268"/>
                </a:cubicBezTo>
                <a:lnTo>
                  <a:pt x="7125" y="4876"/>
                </a:lnTo>
                <a:cubicBezTo>
                  <a:pt x="7076" y="4702"/>
                  <a:pt x="6918" y="4585"/>
                  <a:pt x="6742" y="4585"/>
                </a:cubicBezTo>
                <a:cubicBezTo>
                  <a:pt x="6737" y="4585"/>
                  <a:pt x="6732" y="4585"/>
                  <a:pt x="6727" y="4585"/>
                </a:cubicBezTo>
                <a:lnTo>
                  <a:pt x="4560" y="4674"/>
                </a:lnTo>
                <a:lnTo>
                  <a:pt x="3976" y="2584"/>
                </a:lnTo>
                <a:cubicBezTo>
                  <a:pt x="3927" y="2409"/>
                  <a:pt x="3769" y="2291"/>
                  <a:pt x="3592" y="2291"/>
                </a:cubicBezTo>
                <a:cubicBezTo>
                  <a:pt x="3587" y="2291"/>
                  <a:pt x="3583" y="2291"/>
                  <a:pt x="3578" y="2291"/>
                </a:cubicBezTo>
                <a:lnTo>
                  <a:pt x="1411" y="2381"/>
                </a:lnTo>
                <a:lnTo>
                  <a:pt x="828" y="291"/>
                </a:lnTo>
                <a:cubicBezTo>
                  <a:pt x="778" y="117"/>
                  <a:pt x="618" y="1"/>
                  <a:pt x="444" y="1"/>
                </a:cubicBezTo>
                <a:close/>
              </a:path>
            </a:pathLst>
          </a:custGeom>
          <a:solidFill>
            <a:schemeClr val="lt2"/>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10" name="Google Shape;126;p4"/>
          <p:cNvSpPr/>
          <p:nvPr userDrawn="1"/>
        </p:nvSpPr>
        <p:spPr>
          <a:xfrm rot="5400000">
            <a:off x="7602359" y="287798"/>
            <a:ext cx="505967" cy="501056"/>
          </a:xfrm>
          <a:custGeom>
            <a:avLst/>
            <a:gdLst/>
            <a:ahLst/>
            <a:cxnLst/>
            <a:rect l="l" t="t" r="r" b="b"/>
            <a:pathLst>
              <a:path w="7852" h="7775">
                <a:moveTo>
                  <a:pt x="444" y="1"/>
                </a:moveTo>
                <a:cubicBezTo>
                  <a:pt x="408" y="1"/>
                  <a:pt x="372" y="5"/>
                  <a:pt x="336" y="16"/>
                </a:cubicBezTo>
                <a:cubicBezTo>
                  <a:pt x="124" y="75"/>
                  <a:pt x="1" y="294"/>
                  <a:pt x="61" y="507"/>
                </a:cubicBezTo>
                <a:lnTo>
                  <a:pt x="728" y="2899"/>
                </a:lnTo>
                <a:cubicBezTo>
                  <a:pt x="776" y="3074"/>
                  <a:pt x="935" y="3191"/>
                  <a:pt x="1112" y="3191"/>
                </a:cubicBezTo>
                <a:cubicBezTo>
                  <a:pt x="1117" y="3191"/>
                  <a:pt x="1121" y="3191"/>
                  <a:pt x="1126" y="3191"/>
                </a:cubicBezTo>
                <a:lnTo>
                  <a:pt x="3292" y="3101"/>
                </a:lnTo>
                <a:lnTo>
                  <a:pt x="3877" y="5192"/>
                </a:lnTo>
                <a:cubicBezTo>
                  <a:pt x="3924" y="5361"/>
                  <a:pt x="4080" y="5481"/>
                  <a:pt x="4255" y="5481"/>
                </a:cubicBezTo>
                <a:cubicBezTo>
                  <a:pt x="4262" y="5481"/>
                  <a:pt x="4268" y="5481"/>
                  <a:pt x="4275" y="5481"/>
                </a:cubicBezTo>
                <a:lnTo>
                  <a:pt x="6445" y="5394"/>
                </a:lnTo>
                <a:lnTo>
                  <a:pt x="7025" y="7481"/>
                </a:lnTo>
                <a:cubicBezTo>
                  <a:pt x="7052" y="7574"/>
                  <a:pt x="7105" y="7647"/>
                  <a:pt x="7174" y="7697"/>
                </a:cubicBezTo>
                <a:cubicBezTo>
                  <a:pt x="7243" y="7746"/>
                  <a:pt x="7325" y="7774"/>
                  <a:pt x="7410" y="7774"/>
                </a:cubicBezTo>
                <a:cubicBezTo>
                  <a:pt x="7445" y="7774"/>
                  <a:pt x="7481" y="7769"/>
                  <a:pt x="7517" y="7760"/>
                </a:cubicBezTo>
                <a:cubicBezTo>
                  <a:pt x="7728" y="7700"/>
                  <a:pt x="7851" y="7481"/>
                  <a:pt x="7791" y="7268"/>
                </a:cubicBezTo>
                <a:lnTo>
                  <a:pt x="7125" y="4876"/>
                </a:lnTo>
                <a:cubicBezTo>
                  <a:pt x="7076" y="4702"/>
                  <a:pt x="6918" y="4585"/>
                  <a:pt x="6742" y="4585"/>
                </a:cubicBezTo>
                <a:cubicBezTo>
                  <a:pt x="6737" y="4585"/>
                  <a:pt x="6732" y="4585"/>
                  <a:pt x="6727" y="4585"/>
                </a:cubicBezTo>
                <a:lnTo>
                  <a:pt x="4560" y="4674"/>
                </a:lnTo>
                <a:lnTo>
                  <a:pt x="3976" y="2584"/>
                </a:lnTo>
                <a:cubicBezTo>
                  <a:pt x="3927" y="2409"/>
                  <a:pt x="3769" y="2291"/>
                  <a:pt x="3592" y="2291"/>
                </a:cubicBezTo>
                <a:cubicBezTo>
                  <a:pt x="3587" y="2291"/>
                  <a:pt x="3583" y="2291"/>
                  <a:pt x="3578" y="2291"/>
                </a:cubicBezTo>
                <a:lnTo>
                  <a:pt x="1411" y="2381"/>
                </a:lnTo>
                <a:lnTo>
                  <a:pt x="828" y="291"/>
                </a:lnTo>
                <a:cubicBezTo>
                  <a:pt x="778" y="117"/>
                  <a:pt x="618" y="1"/>
                  <a:pt x="444" y="1"/>
                </a:cubicBezTo>
                <a:close/>
              </a:path>
            </a:pathLst>
          </a:custGeom>
          <a:solidFill>
            <a:schemeClr val="l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11" name="Google Shape;127;p4"/>
          <p:cNvSpPr/>
          <p:nvPr userDrawn="1"/>
        </p:nvSpPr>
        <p:spPr>
          <a:xfrm rot="5400000">
            <a:off x="11656004" y="5758178"/>
            <a:ext cx="353791" cy="350348"/>
          </a:xfrm>
          <a:custGeom>
            <a:avLst/>
            <a:gdLst/>
            <a:ahLst/>
            <a:cxnLst/>
            <a:rect l="l" t="t" r="r" b="b"/>
            <a:pathLst>
              <a:path w="7852" h="7775">
                <a:moveTo>
                  <a:pt x="444" y="1"/>
                </a:moveTo>
                <a:cubicBezTo>
                  <a:pt x="408" y="1"/>
                  <a:pt x="372" y="5"/>
                  <a:pt x="336" y="16"/>
                </a:cubicBezTo>
                <a:cubicBezTo>
                  <a:pt x="124" y="75"/>
                  <a:pt x="1" y="294"/>
                  <a:pt x="61" y="507"/>
                </a:cubicBezTo>
                <a:lnTo>
                  <a:pt x="728" y="2899"/>
                </a:lnTo>
                <a:cubicBezTo>
                  <a:pt x="776" y="3074"/>
                  <a:pt x="935" y="3191"/>
                  <a:pt x="1112" y="3191"/>
                </a:cubicBezTo>
                <a:cubicBezTo>
                  <a:pt x="1117" y="3191"/>
                  <a:pt x="1121" y="3191"/>
                  <a:pt x="1126" y="3191"/>
                </a:cubicBezTo>
                <a:lnTo>
                  <a:pt x="3292" y="3101"/>
                </a:lnTo>
                <a:lnTo>
                  <a:pt x="3877" y="5192"/>
                </a:lnTo>
                <a:cubicBezTo>
                  <a:pt x="3924" y="5361"/>
                  <a:pt x="4080" y="5481"/>
                  <a:pt x="4255" y="5481"/>
                </a:cubicBezTo>
                <a:cubicBezTo>
                  <a:pt x="4262" y="5481"/>
                  <a:pt x="4268" y="5481"/>
                  <a:pt x="4275" y="5481"/>
                </a:cubicBezTo>
                <a:lnTo>
                  <a:pt x="6445" y="5394"/>
                </a:lnTo>
                <a:lnTo>
                  <a:pt x="7025" y="7481"/>
                </a:lnTo>
                <a:cubicBezTo>
                  <a:pt x="7052" y="7574"/>
                  <a:pt x="7105" y="7647"/>
                  <a:pt x="7174" y="7697"/>
                </a:cubicBezTo>
                <a:cubicBezTo>
                  <a:pt x="7243" y="7746"/>
                  <a:pt x="7325" y="7774"/>
                  <a:pt x="7410" y="7774"/>
                </a:cubicBezTo>
                <a:cubicBezTo>
                  <a:pt x="7445" y="7774"/>
                  <a:pt x="7481" y="7769"/>
                  <a:pt x="7517" y="7760"/>
                </a:cubicBezTo>
                <a:cubicBezTo>
                  <a:pt x="7728" y="7700"/>
                  <a:pt x="7851" y="7481"/>
                  <a:pt x="7791" y="7268"/>
                </a:cubicBezTo>
                <a:lnTo>
                  <a:pt x="7125" y="4876"/>
                </a:lnTo>
                <a:cubicBezTo>
                  <a:pt x="7076" y="4702"/>
                  <a:pt x="6918" y="4585"/>
                  <a:pt x="6742" y="4585"/>
                </a:cubicBezTo>
                <a:cubicBezTo>
                  <a:pt x="6737" y="4585"/>
                  <a:pt x="6732" y="4585"/>
                  <a:pt x="6727" y="4585"/>
                </a:cubicBezTo>
                <a:lnTo>
                  <a:pt x="4560" y="4674"/>
                </a:lnTo>
                <a:lnTo>
                  <a:pt x="3976" y="2584"/>
                </a:lnTo>
                <a:cubicBezTo>
                  <a:pt x="3927" y="2409"/>
                  <a:pt x="3769" y="2291"/>
                  <a:pt x="3592" y="2291"/>
                </a:cubicBezTo>
                <a:cubicBezTo>
                  <a:pt x="3587" y="2291"/>
                  <a:pt x="3583" y="2291"/>
                  <a:pt x="3578" y="2291"/>
                </a:cubicBezTo>
                <a:lnTo>
                  <a:pt x="1411" y="2381"/>
                </a:lnTo>
                <a:lnTo>
                  <a:pt x="828" y="291"/>
                </a:lnTo>
                <a:cubicBezTo>
                  <a:pt x="778" y="117"/>
                  <a:pt x="618" y="1"/>
                  <a:pt x="444" y="1"/>
                </a:cubicBezTo>
                <a:close/>
              </a:path>
            </a:pathLst>
          </a:custGeom>
          <a:solidFill>
            <a:schemeClr val="dk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12" name="Google Shape;128;p4"/>
          <p:cNvSpPr/>
          <p:nvPr userDrawn="1"/>
        </p:nvSpPr>
        <p:spPr>
          <a:xfrm rot="5400000">
            <a:off x="11502402" y="1041970"/>
            <a:ext cx="391770" cy="391650"/>
          </a:xfrm>
          <a:custGeom>
            <a:avLst/>
            <a:gdLst/>
            <a:ahLst/>
            <a:cxnLst/>
            <a:rect l="l" t="t" r="r" b="b"/>
            <a:pathLst>
              <a:path w="5646" h="5644">
                <a:moveTo>
                  <a:pt x="3120" y="0"/>
                </a:moveTo>
                <a:lnTo>
                  <a:pt x="2376" y="1533"/>
                </a:lnTo>
                <a:lnTo>
                  <a:pt x="843" y="790"/>
                </a:lnTo>
                <a:lnTo>
                  <a:pt x="1" y="2525"/>
                </a:lnTo>
                <a:lnTo>
                  <a:pt x="1537" y="3268"/>
                </a:lnTo>
                <a:lnTo>
                  <a:pt x="791" y="4801"/>
                </a:lnTo>
                <a:lnTo>
                  <a:pt x="2526" y="5644"/>
                </a:lnTo>
                <a:lnTo>
                  <a:pt x="3269" y="4111"/>
                </a:lnTo>
                <a:lnTo>
                  <a:pt x="4805" y="4855"/>
                </a:lnTo>
                <a:lnTo>
                  <a:pt x="5645" y="3120"/>
                </a:lnTo>
                <a:lnTo>
                  <a:pt x="4112" y="2376"/>
                </a:lnTo>
                <a:lnTo>
                  <a:pt x="4855" y="843"/>
                </a:lnTo>
                <a:lnTo>
                  <a:pt x="3120" y="0"/>
                </a:lnTo>
                <a:close/>
              </a:path>
            </a:pathLst>
          </a:custGeom>
          <a:solidFill>
            <a:schemeClr val="lt2"/>
          </a:solidFill>
          <a:ln>
            <a:noFill/>
          </a:ln>
        </p:spPr>
        <p:txBody>
          <a:bodyPr wrap="square" lIns="91425" tIns="91425" rIns="91425" bIns="91425" anchor="ctr">
            <a:noAutofit/>
          </a:bodyPr>
          <a:lstStyle/>
          <a:p>
            <a:pPr marL="0" indent="0" algn="l" rtl="0">
              <a:spcBef>
                <a:spcPts val="0"/>
              </a:spcBef>
              <a:spcAft>
                <a:spcPts val="0"/>
              </a:spcAft>
              <a:buNone/>
            </a:pPr>
            <a:endParaRPr/>
          </a:p>
        </p:txBody>
      </p:sp>
      <p:grpSp>
        <p:nvGrpSpPr>
          <p:cNvPr id="13" name="Google Shape;129;p4"/>
          <p:cNvGrpSpPr/>
          <p:nvPr/>
        </p:nvGrpSpPr>
        <p:grpSpPr>
          <a:xfrm>
            <a:off x="10808717" y="353601"/>
            <a:ext cx="1128944" cy="440254"/>
            <a:chOff x="720001" y="540000"/>
            <a:chExt cx="860224" cy="335461"/>
          </a:xfrm>
        </p:grpSpPr>
        <p:sp>
          <p:nvSpPr>
            <p:cNvPr id="14" name="Google Shape;130;p4"/>
            <p:cNvSpPr/>
            <p:nvPr/>
          </p:nvSpPr>
          <p:spPr>
            <a:xfrm rot="5400000">
              <a:off x="722132" y="797768"/>
              <a:ext cx="77888" cy="77497"/>
            </a:xfrm>
            <a:custGeom>
              <a:avLst/>
              <a:gdLst/>
              <a:ahLst/>
              <a:cxnLst/>
              <a:rect l="l" t="t" r="r" b="b"/>
              <a:pathLst>
                <a:path w="1205" h="1199">
                  <a:moveTo>
                    <a:pt x="603" y="0"/>
                  </a:moveTo>
                  <a:cubicBezTo>
                    <a:pt x="601" y="0"/>
                    <a:pt x="599" y="0"/>
                    <a:pt x="597" y="0"/>
                  </a:cubicBezTo>
                  <a:cubicBezTo>
                    <a:pt x="265" y="4"/>
                    <a:pt x="0" y="273"/>
                    <a:pt x="3" y="604"/>
                  </a:cubicBezTo>
                  <a:cubicBezTo>
                    <a:pt x="6" y="934"/>
                    <a:pt x="272" y="1198"/>
                    <a:pt x="601" y="1198"/>
                  </a:cubicBezTo>
                  <a:cubicBezTo>
                    <a:pt x="603" y="1198"/>
                    <a:pt x="605" y="1198"/>
                    <a:pt x="607" y="1198"/>
                  </a:cubicBezTo>
                  <a:cubicBezTo>
                    <a:pt x="939" y="1195"/>
                    <a:pt x="1204" y="922"/>
                    <a:pt x="1201" y="591"/>
                  </a:cubicBezTo>
                  <a:cubicBezTo>
                    <a:pt x="1198" y="264"/>
                    <a:pt x="929" y="0"/>
                    <a:pt x="603" y="0"/>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15" name="Google Shape;131;p4"/>
            <p:cNvSpPr/>
            <p:nvPr/>
          </p:nvSpPr>
          <p:spPr>
            <a:xfrm rot="5400000">
              <a:off x="719773" y="547467"/>
              <a:ext cx="77953" cy="77497"/>
            </a:xfrm>
            <a:custGeom>
              <a:avLst/>
              <a:gdLst/>
              <a:ahLst/>
              <a:cxnLst/>
              <a:rect l="l" t="t" r="r" b="b"/>
              <a:pathLst>
                <a:path w="1206" h="1199">
                  <a:moveTo>
                    <a:pt x="604" y="1"/>
                  </a:moveTo>
                  <a:cubicBezTo>
                    <a:pt x="602" y="1"/>
                    <a:pt x="600" y="1"/>
                    <a:pt x="598" y="1"/>
                  </a:cubicBezTo>
                  <a:cubicBezTo>
                    <a:pt x="266" y="4"/>
                    <a:pt x="1" y="273"/>
                    <a:pt x="4" y="605"/>
                  </a:cubicBezTo>
                  <a:cubicBezTo>
                    <a:pt x="8" y="935"/>
                    <a:pt x="276" y="1199"/>
                    <a:pt x="602" y="1199"/>
                  </a:cubicBezTo>
                  <a:cubicBezTo>
                    <a:pt x="604" y="1199"/>
                    <a:pt x="606" y="1199"/>
                    <a:pt x="608" y="1199"/>
                  </a:cubicBezTo>
                  <a:cubicBezTo>
                    <a:pt x="940" y="1195"/>
                    <a:pt x="1205" y="923"/>
                    <a:pt x="1202" y="592"/>
                  </a:cubicBezTo>
                  <a:cubicBezTo>
                    <a:pt x="1199" y="265"/>
                    <a:pt x="933" y="1"/>
                    <a:pt x="604"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16" name="Google Shape;132;p4"/>
            <p:cNvSpPr/>
            <p:nvPr/>
          </p:nvSpPr>
          <p:spPr>
            <a:xfrm rot="5400000">
              <a:off x="917264" y="795764"/>
              <a:ext cx="77953" cy="77562"/>
            </a:xfrm>
            <a:custGeom>
              <a:avLst/>
              <a:gdLst/>
              <a:ahLst/>
              <a:cxnLst/>
              <a:rect l="l" t="t" r="r" b="b"/>
              <a:pathLst>
                <a:path w="1206" h="1200">
                  <a:moveTo>
                    <a:pt x="604" y="1"/>
                  </a:moveTo>
                  <a:cubicBezTo>
                    <a:pt x="602" y="1"/>
                    <a:pt x="600" y="1"/>
                    <a:pt x="598" y="1"/>
                  </a:cubicBezTo>
                  <a:cubicBezTo>
                    <a:pt x="267" y="5"/>
                    <a:pt x="1" y="276"/>
                    <a:pt x="5" y="605"/>
                  </a:cubicBezTo>
                  <a:cubicBezTo>
                    <a:pt x="8" y="934"/>
                    <a:pt x="276" y="1199"/>
                    <a:pt x="603" y="1199"/>
                  </a:cubicBezTo>
                  <a:cubicBezTo>
                    <a:pt x="604" y="1199"/>
                    <a:pt x="606" y="1199"/>
                    <a:pt x="608" y="1199"/>
                  </a:cubicBezTo>
                  <a:cubicBezTo>
                    <a:pt x="940" y="1195"/>
                    <a:pt x="1206" y="927"/>
                    <a:pt x="1202" y="595"/>
                  </a:cubicBezTo>
                  <a:cubicBezTo>
                    <a:pt x="1199" y="265"/>
                    <a:pt x="933" y="1"/>
                    <a:pt x="604"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17" name="Google Shape;133;p4"/>
            <p:cNvSpPr/>
            <p:nvPr/>
          </p:nvSpPr>
          <p:spPr>
            <a:xfrm rot="5400000">
              <a:off x="914937" y="545819"/>
              <a:ext cx="77953" cy="77433"/>
            </a:xfrm>
            <a:custGeom>
              <a:avLst/>
              <a:gdLst/>
              <a:ahLst/>
              <a:cxnLst/>
              <a:rect l="l" t="t" r="r" b="b"/>
              <a:pathLst>
                <a:path w="1206" h="1198">
                  <a:moveTo>
                    <a:pt x="600" y="0"/>
                  </a:moveTo>
                  <a:cubicBezTo>
                    <a:pt x="598" y="0"/>
                    <a:pt x="596" y="0"/>
                    <a:pt x="594" y="0"/>
                  </a:cubicBezTo>
                  <a:cubicBezTo>
                    <a:pt x="265" y="3"/>
                    <a:pt x="0" y="276"/>
                    <a:pt x="3" y="605"/>
                  </a:cubicBezTo>
                  <a:cubicBezTo>
                    <a:pt x="7" y="934"/>
                    <a:pt x="272" y="1198"/>
                    <a:pt x="600" y="1198"/>
                  </a:cubicBezTo>
                  <a:cubicBezTo>
                    <a:pt x="603" y="1198"/>
                    <a:pt x="605" y="1198"/>
                    <a:pt x="608" y="1198"/>
                  </a:cubicBezTo>
                  <a:cubicBezTo>
                    <a:pt x="939" y="1195"/>
                    <a:pt x="1205" y="926"/>
                    <a:pt x="1201" y="594"/>
                  </a:cubicBezTo>
                  <a:cubicBezTo>
                    <a:pt x="1198" y="264"/>
                    <a:pt x="930" y="0"/>
                    <a:pt x="600" y="0"/>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18" name="Google Shape;134;p4"/>
            <p:cNvSpPr/>
            <p:nvPr/>
          </p:nvSpPr>
          <p:spPr>
            <a:xfrm rot="5400000">
              <a:off x="1112332" y="794213"/>
              <a:ext cx="77953" cy="77303"/>
            </a:xfrm>
            <a:custGeom>
              <a:avLst/>
              <a:gdLst/>
              <a:ahLst/>
              <a:cxnLst/>
              <a:rect l="l" t="t" r="r" b="b"/>
              <a:pathLst>
                <a:path w="1206" h="1196">
                  <a:moveTo>
                    <a:pt x="600" y="1"/>
                  </a:moveTo>
                  <a:cubicBezTo>
                    <a:pt x="598" y="1"/>
                    <a:pt x="597" y="1"/>
                    <a:pt x="595" y="1"/>
                  </a:cubicBezTo>
                  <a:cubicBezTo>
                    <a:pt x="266" y="1"/>
                    <a:pt x="0" y="273"/>
                    <a:pt x="4" y="605"/>
                  </a:cubicBezTo>
                  <a:cubicBezTo>
                    <a:pt x="7" y="932"/>
                    <a:pt x="273" y="1195"/>
                    <a:pt x="602" y="1195"/>
                  </a:cubicBezTo>
                  <a:cubicBezTo>
                    <a:pt x="604" y="1195"/>
                    <a:pt x="606" y="1195"/>
                    <a:pt x="608" y="1195"/>
                  </a:cubicBezTo>
                  <a:cubicBezTo>
                    <a:pt x="939" y="1195"/>
                    <a:pt x="1205" y="923"/>
                    <a:pt x="1201" y="592"/>
                  </a:cubicBezTo>
                  <a:cubicBezTo>
                    <a:pt x="1198" y="265"/>
                    <a:pt x="930" y="1"/>
                    <a:pt x="600"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19" name="Google Shape;135;p4"/>
            <p:cNvSpPr/>
            <p:nvPr/>
          </p:nvSpPr>
          <p:spPr>
            <a:xfrm rot="5400000">
              <a:off x="1109876" y="543815"/>
              <a:ext cx="77888" cy="77497"/>
            </a:xfrm>
            <a:custGeom>
              <a:avLst/>
              <a:gdLst/>
              <a:ahLst/>
              <a:cxnLst/>
              <a:rect l="l" t="t" r="r" b="b"/>
              <a:pathLst>
                <a:path w="1205" h="1199">
                  <a:moveTo>
                    <a:pt x="604" y="1"/>
                  </a:moveTo>
                  <a:cubicBezTo>
                    <a:pt x="602" y="1"/>
                    <a:pt x="600" y="1"/>
                    <a:pt x="598" y="1"/>
                  </a:cubicBezTo>
                  <a:cubicBezTo>
                    <a:pt x="266" y="4"/>
                    <a:pt x="1" y="272"/>
                    <a:pt x="4" y="604"/>
                  </a:cubicBezTo>
                  <a:cubicBezTo>
                    <a:pt x="7" y="933"/>
                    <a:pt x="279" y="1198"/>
                    <a:pt x="608" y="1198"/>
                  </a:cubicBezTo>
                  <a:cubicBezTo>
                    <a:pt x="940" y="1195"/>
                    <a:pt x="1205" y="923"/>
                    <a:pt x="1202" y="591"/>
                  </a:cubicBezTo>
                  <a:cubicBezTo>
                    <a:pt x="1198" y="265"/>
                    <a:pt x="929" y="1"/>
                    <a:pt x="604"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20" name="Google Shape;136;p4"/>
            <p:cNvSpPr/>
            <p:nvPr/>
          </p:nvSpPr>
          <p:spPr>
            <a:xfrm rot="5400000">
              <a:off x="1307400" y="792209"/>
              <a:ext cx="77888" cy="77497"/>
            </a:xfrm>
            <a:custGeom>
              <a:avLst/>
              <a:gdLst/>
              <a:ahLst/>
              <a:cxnLst/>
              <a:rect l="l" t="t" r="r" b="b"/>
              <a:pathLst>
                <a:path w="1205" h="1199">
                  <a:moveTo>
                    <a:pt x="603" y="0"/>
                  </a:moveTo>
                  <a:cubicBezTo>
                    <a:pt x="601" y="0"/>
                    <a:pt x="599" y="0"/>
                    <a:pt x="597" y="0"/>
                  </a:cubicBezTo>
                  <a:cubicBezTo>
                    <a:pt x="265" y="4"/>
                    <a:pt x="0" y="273"/>
                    <a:pt x="3" y="605"/>
                  </a:cubicBezTo>
                  <a:cubicBezTo>
                    <a:pt x="6" y="934"/>
                    <a:pt x="275" y="1198"/>
                    <a:pt x="600" y="1198"/>
                  </a:cubicBezTo>
                  <a:cubicBezTo>
                    <a:pt x="602" y="1198"/>
                    <a:pt x="604" y="1198"/>
                    <a:pt x="607" y="1198"/>
                  </a:cubicBezTo>
                  <a:cubicBezTo>
                    <a:pt x="939" y="1195"/>
                    <a:pt x="1204" y="923"/>
                    <a:pt x="1201" y="594"/>
                  </a:cubicBezTo>
                  <a:cubicBezTo>
                    <a:pt x="1198" y="264"/>
                    <a:pt x="932" y="0"/>
                    <a:pt x="603" y="0"/>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21" name="Google Shape;137;p4"/>
            <p:cNvSpPr/>
            <p:nvPr/>
          </p:nvSpPr>
          <p:spPr>
            <a:xfrm rot="5400000">
              <a:off x="1305137" y="542005"/>
              <a:ext cx="77759" cy="77497"/>
            </a:xfrm>
            <a:custGeom>
              <a:avLst/>
              <a:gdLst/>
              <a:ahLst/>
              <a:cxnLst/>
              <a:rect l="l" t="t" r="r" b="b"/>
              <a:pathLst>
                <a:path w="1203" h="1199">
                  <a:moveTo>
                    <a:pt x="601" y="1"/>
                  </a:moveTo>
                  <a:cubicBezTo>
                    <a:pt x="599" y="1"/>
                    <a:pt x="597" y="1"/>
                    <a:pt x="595" y="1"/>
                  </a:cubicBezTo>
                  <a:cubicBezTo>
                    <a:pt x="267" y="4"/>
                    <a:pt x="1" y="273"/>
                    <a:pt x="1" y="605"/>
                  </a:cubicBezTo>
                  <a:cubicBezTo>
                    <a:pt x="4" y="935"/>
                    <a:pt x="273" y="1199"/>
                    <a:pt x="602" y="1199"/>
                  </a:cubicBezTo>
                  <a:cubicBezTo>
                    <a:pt x="604" y="1199"/>
                    <a:pt x="606" y="1199"/>
                    <a:pt x="608" y="1199"/>
                  </a:cubicBezTo>
                  <a:cubicBezTo>
                    <a:pt x="936" y="1195"/>
                    <a:pt x="1202" y="923"/>
                    <a:pt x="1198" y="595"/>
                  </a:cubicBezTo>
                  <a:cubicBezTo>
                    <a:pt x="1195" y="265"/>
                    <a:pt x="930" y="1"/>
                    <a:pt x="601"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22" name="Google Shape;138;p4"/>
            <p:cNvSpPr/>
            <p:nvPr/>
          </p:nvSpPr>
          <p:spPr>
            <a:xfrm rot="5400000">
              <a:off x="1502597" y="790335"/>
              <a:ext cx="77759" cy="77497"/>
            </a:xfrm>
            <a:custGeom>
              <a:avLst/>
              <a:gdLst/>
              <a:ahLst/>
              <a:cxnLst/>
              <a:rect l="l" t="t" r="r" b="b"/>
              <a:pathLst>
                <a:path w="1203" h="1199">
                  <a:moveTo>
                    <a:pt x="602" y="0"/>
                  </a:moveTo>
                  <a:cubicBezTo>
                    <a:pt x="600" y="0"/>
                    <a:pt x="597" y="0"/>
                    <a:pt x="595" y="0"/>
                  </a:cubicBezTo>
                  <a:cubicBezTo>
                    <a:pt x="267" y="4"/>
                    <a:pt x="1" y="275"/>
                    <a:pt x="4" y="607"/>
                  </a:cubicBezTo>
                  <a:cubicBezTo>
                    <a:pt x="4" y="934"/>
                    <a:pt x="273" y="1198"/>
                    <a:pt x="603" y="1198"/>
                  </a:cubicBezTo>
                  <a:cubicBezTo>
                    <a:pt x="605" y="1198"/>
                    <a:pt x="607" y="1198"/>
                    <a:pt x="609" y="1198"/>
                  </a:cubicBezTo>
                  <a:cubicBezTo>
                    <a:pt x="937" y="1195"/>
                    <a:pt x="1203" y="926"/>
                    <a:pt x="1199" y="594"/>
                  </a:cubicBezTo>
                  <a:cubicBezTo>
                    <a:pt x="1199" y="265"/>
                    <a:pt x="931" y="0"/>
                    <a:pt x="602" y="0"/>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23" name="Google Shape;139;p4"/>
            <p:cNvSpPr/>
            <p:nvPr/>
          </p:nvSpPr>
          <p:spPr>
            <a:xfrm rot="5400000">
              <a:off x="1500205" y="540195"/>
              <a:ext cx="77888" cy="77497"/>
            </a:xfrm>
            <a:custGeom>
              <a:avLst/>
              <a:gdLst/>
              <a:ahLst/>
              <a:cxnLst/>
              <a:rect l="l" t="t" r="r" b="b"/>
              <a:pathLst>
                <a:path w="1205" h="1199">
                  <a:moveTo>
                    <a:pt x="603" y="0"/>
                  </a:moveTo>
                  <a:cubicBezTo>
                    <a:pt x="601" y="0"/>
                    <a:pt x="599" y="0"/>
                    <a:pt x="597" y="0"/>
                  </a:cubicBezTo>
                  <a:cubicBezTo>
                    <a:pt x="265" y="4"/>
                    <a:pt x="0" y="276"/>
                    <a:pt x="3" y="608"/>
                  </a:cubicBezTo>
                  <a:cubicBezTo>
                    <a:pt x="7" y="934"/>
                    <a:pt x="273" y="1199"/>
                    <a:pt x="601" y="1199"/>
                  </a:cubicBezTo>
                  <a:cubicBezTo>
                    <a:pt x="603" y="1199"/>
                    <a:pt x="605" y="1199"/>
                    <a:pt x="607" y="1199"/>
                  </a:cubicBezTo>
                  <a:cubicBezTo>
                    <a:pt x="939" y="1195"/>
                    <a:pt x="1204" y="926"/>
                    <a:pt x="1201" y="594"/>
                  </a:cubicBezTo>
                  <a:cubicBezTo>
                    <a:pt x="1198" y="265"/>
                    <a:pt x="929" y="0"/>
                    <a:pt x="603" y="0"/>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dirty="0"/>
            </a:p>
          </p:txBody>
        </p:sp>
      </p:grpSp>
      <p:sp>
        <p:nvSpPr>
          <p:cNvPr id="24" name="Подзаглавие 2"/>
          <p:cNvSpPr>
            <a:spLocks noGrp="1" noEditPoints="1"/>
          </p:cNvSpPr>
          <p:nvPr>
            <p:ph type="subTitle" idx="1" hasCustomPrompt="1"/>
          </p:nvPr>
        </p:nvSpPr>
        <p:spPr>
          <a:xfrm>
            <a:off x="554037" y="1877599"/>
            <a:ext cx="4633105" cy="1650910"/>
          </a:xfrm>
        </p:spPr>
        <p:txBody>
          <a:bodyPr>
            <a:normAutofit/>
          </a:bodyPr>
          <a:lstStyle>
            <a:lvl1pPr marL="0" marR="0" indent="0" algn="l" defTabSz="914400" rtl="0" eaLnBrk="1" fontAlgn="auto" latinLnBrk="0" hangingPunct="1">
              <a:lnSpc>
                <a:spcPct val="90000"/>
              </a:lnSpc>
              <a:spcBef>
                <a:spcPts val="1000"/>
              </a:spcBef>
              <a:spcAft>
                <a:spcPts val="0"/>
              </a:spcAft>
              <a:buSzPct val="100000"/>
              <a:buFont typeface="Arial" panose="020B0604020202020204" pitchFamily="34" charset="0"/>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Page Title I</a:t>
            </a:r>
          </a:p>
          <a:p>
            <a:pPr marL="0" marR="0" lvl="0" indent="0" algn="l" defTabSz="914400" rtl="0" eaLnBrk="1" fontAlgn="auto" latinLnBrk="0" hangingPunct="1">
              <a:lnSpc>
                <a:spcPct val="90000"/>
              </a:lnSpc>
              <a:spcBef>
                <a:spcPts val="1000"/>
              </a:spcBef>
              <a:spcAft>
                <a:spcPts val="0"/>
              </a:spcAft>
              <a:buSzPct val="100000"/>
              <a:buFont typeface="Arial" panose="020B0604020202020204" pitchFamily="34" charset="0"/>
              <a:buNone/>
            </a:pPr>
            <a:r>
              <a:rPr lang="en-US" dirty="0"/>
              <a:t>Page Title II</a:t>
            </a:r>
          </a:p>
          <a:p>
            <a:pPr marL="0" marR="0" lvl="0" indent="0" algn="l" defTabSz="914400" rtl="0" eaLnBrk="1" fontAlgn="auto" latinLnBrk="0" hangingPunct="1">
              <a:lnSpc>
                <a:spcPct val="90000"/>
              </a:lnSpc>
              <a:spcBef>
                <a:spcPts val="1000"/>
              </a:spcBef>
              <a:spcAft>
                <a:spcPts val="0"/>
              </a:spcAft>
              <a:buSzPct val="100000"/>
              <a:buFont typeface="Arial" panose="020B0604020202020204" pitchFamily="34" charset="0"/>
              <a:buNone/>
            </a:pPr>
            <a:r>
              <a:rPr lang="en-US" dirty="0"/>
              <a:t>Page Title III</a:t>
            </a:r>
          </a:p>
          <a:p>
            <a:pPr marL="0" marR="0" lvl="0" indent="0" algn="l" defTabSz="914400" rtl="0" eaLnBrk="1" fontAlgn="auto" latinLnBrk="0" hangingPunct="1">
              <a:lnSpc>
                <a:spcPct val="90000"/>
              </a:lnSpc>
              <a:spcBef>
                <a:spcPts val="1000"/>
              </a:spcBef>
              <a:spcAft>
                <a:spcPts val="0"/>
              </a:spcAft>
              <a:buSzPct val="100000"/>
              <a:buFont typeface="Arial" panose="020B0604020202020204" pitchFamily="34" charset="0"/>
              <a:buNone/>
            </a:pPr>
            <a:r>
              <a:rPr lang="en-US" dirty="0"/>
              <a:t>Page Title IV</a:t>
            </a:r>
            <a:endParaRPr lang="bg-BG" dirty="0"/>
          </a:p>
        </p:txBody>
      </p:sp>
      <p:sp>
        <p:nvSpPr>
          <p:cNvPr id="25" name="Текстов контейнер 43"/>
          <p:cNvSpPr>
            <a:spLocks noGrp="1" noEditPoints="1"/>
          </p:cNvSpPr>
          <p:nvPr>
            <p:ph type="body" sz="quarter" idx="13" hasCustomPrompt="1"/>
          </p:nvPr>
        </p:nvSpPr>
        <p:spPr>
          <a:xfrm>
            <a:off x="5444836" y="1877599"/>
            <a:ext cx="3059084" cy="1650910"/>
          </a:xfrm>
        </p:spPr>
        <p:txBody>
          <a:bodyPr>
            <a:normAutofit/>
          </a:bodyPr>
          <a:lstStyle>
            <a:lvl1pPr marL="0" marR="0" indent="0" algn="r" defTabSz="914400" rtl="0" eaLnBrk="1" fontAlgn="auto" latinLnBrk="0" hangingPunct="1">
              <a:lnSpc>
                <a:spcPct val="90000"/>
              </a:lnSpc>
              <a:spcBef>
                <a:spcPts val="1000"/>
              </a:spcBef>
              <a:spcAft>
                <a:spcPts val="0"/>
              </a:spcAft>
              <a:buSzPct val="100000"/>
              <a:buFont typeface="Arial" panose="020B0604020202020204" pitchFamily="34" charset="0"/>
              <a:buNone/>
              <a:defRPr sz="1600"/>
            </a:lvl1pPr>
          </a:lstStyle>
          <a:p>
            <a:pPr lvl="0"/>
            <a:r>
              <a:rPr lang="en-US" dirty="0" err="1"/>
              <a:t>p.XX</a:t>
            </a:r>
            <a:endParaRPr lang="en-US" dirty="0"/>
          </a:p>
          <a:p>
            <a:pPr marL="0" marR="0" lvl="0" indent="0" algn="r" defTabSz="914400" rtl="0" eaLnBrk="1" fontAlgn="auto" latinLnBrk="0" hangingPunct="1">
              <a:lnSpc>
                <a:spcPct val="90000"/>
              </a:lnSpc>
              <a:spcBef>
                <a:spcPts val="1000"/>
              </a:spcBef>
              <a:spcAft>
                <a:spcPts val="0"/>
              </a:spcAft>
              <a:buSzPct val="100000"/>
              <a:buFont typeface="Arial" panose="020B0604020202020204" pitchFamily="34" charset="0"/>
              <a:buNone/>
            </a:pPr>
            <a:r>
              <a:rPr lang="en-US" dirty="0" err="1"/>
              <a:t>p.XX</a:t>
            </a:r>
            <a:endParaRPr lang="bg-BG" dirty="0"/>
          </a:p>
          <a:p>
            <a:pPr marL="0" marR="0" lvl="0" indent="0" algn="r" defTabSz="914400" rtl="0" eaLnBrk="1" fontAlgn="auto" latinLnBrk="0" hangingPunct="1">
              <a:lnSpc>
                <a:spcPct val="90000"/>
              </a:lnSpc>
              <a:spcBef>
                <a:spcPts val="1000"/>
              </a:spcBef>
              <a:spcAft>
                <a:spcPts val="0"/>
              </a:spcAft>
              <a:buSzPct val="100000"/>
              <a:buFont typeface="Arial" panose="020B0604020202020204" pitchFamily="34" charset="0"/>
              <a:buNone/>
            </a:pPr>
            <a:r>
              <a:rPr lang="en-US" dirty="0" err="1"/>
              <a:t>p.XX</a:t>
            </a:r>
            <a:endParaRPr lang="bg-BG" dirty="0"/>
          </a:p>
          <a:p>
            <a:pPr marL="0" marR="0" lvl="0" indent="0" algn="r" defTabSz="914400" rtl="0" eaLnBrk="1" fontAlgn="auto" latinLnBrk="0" hangingPunct="1">
              <a:lnSpc>
                <a:spcPct val="90000"/>
              </a:lnSpc>
              <a:spcBef>
                <a:spcPts val="1000"/>
              </a:spcBef>
              <a:spcAft>
                <a:spcPts val="0"/>
              </a:spcAft>
              <a:buSzPct val="100000"/>
              <a:buFont typeface="Arial" panose="020B0604020202020204" pitchFamily="34" charset="0"/>
              <a:buNone/>
            </a:pPr>
            <a:r>
              <a:rPr lang="en-US" dirty="0" err="1"/>
              <a:t>p.XX</a:t>
            </a:r>
            <a:endParaRPr lang="bg-BG"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ro Slide 1">
    <p:spTree>
      <p:nvGrpSpPr>
        <p:cNvPr id="1" name=""/>
        <p:cNvGrpSpPr/>
        <p:nvPr/>
      </p:nvGrpSpPr>
      <p:grpSpPr>
        <a:xfrm>
          <a:off x="0" y="0"/>
          <a:ext cx="0" cy="0"/>
          <a:chOff x="0" y="0"/>
          <a:chExt cx="0" cy="0"/>
        </a:xfrm>
      </p:grpSpPr>
      <p:sp>
        <p:nvSpPr>
          <p:cNvPr id="6" name="Заглавие 1"/>
          <p:cNvSpPr>
            <a:spLocks noGrp="1" noEditPoints="1"/>
          </p:cNvSpPr>
          <p:nvPr>
            <p:ph type="ctrTitle" hasCustomPrompt="1"/>
          </p:nvPr>
        </p:nvSpPr>
        <p:spPr>
          <a:xfrm>
            <a:off x="682039" y="1195548"/>
            <a:ext cx="5764036" cy="1152043"/>
          </a:xfrm>
        </p:spPr>
        <p:txBody>
          <a:bodyPr anchor="ctr">
            <a:noAutofit/>
          </a:bodyPr>
          <a:lstStyle>
            <a:lvl1pPr algn="l">
              <a:defRPr sz="3600" b="1">
                <a:solidFill>
                  <a:schemeClr val="tx1"/>
                </a:solidFill>
              </a:defRPr>
            </a:lvl1pPr>
          </a:lstStyle>
          <a:p>
            <a:r>
              <a:rPr lang="en-US" dirty="0"/>
              <a:t>Slide Title</a:t>
            </a:r>
            <a:endParaRPr lang="bg-BG" dirty="0"/>
          </a:p>
        </p:txBody>
      </p:sp>
      <p:sp>
        <p:nvSpPr>
          <p:cNvPr id="7" name="Подзаглавие 2"/>
          <p:cNvSpPr>
            <a:spLocks noGrp="1" noEditPoints="1"/>
          </p:cNvSpPr>
          <p:nvPr>
            <p:ph type="subTitle" idx="1" hasCustomPrompt="1"/>
          </p:nvPr>
        </p:nvSpPr>
        <p:spPr>
          <a:xfrm>
            <a:off x="682039" y="4097194"/>
            <a:ext cx="5764036" cy="531110"/>
          </a:xfrm>
        </p:spPr>
        <p:txBody>
          <a:bodyPr anchor="b">
            <a:normAutofit/>
          </a:bodyPr>
          <a:lstStyle>
            <a:lvl1pPr marL="0" indent="0" algn="l">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Description</a:t>
            </a:r>
            <a:endParaRPr lang="bg-BG" dirty="0"/>
          </a:p>
        </p:txBody>
      </p:sp>
      <p:sp>
        <p:nvSpPr>
          <p:cNvPr id="8" name="Правоъгълник 7"/>
          <p:cNvSpPr/>
          <p:nvPr userDrawn="1"/>
        </p:nvSpPr>
        <p:spPr>
          <a:xfrm>
            <a:off x="411402" y="493130"/>
            <a:ext cx="54000" cy="432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chemeClr val="tx1"/>
              </a:solidFill>
            </a:endParaRPr>
          </a:p>
        </p:txBody>
      </p:sp>
      <p:grpSp>
        <p:nvGrpSpPr>
          <p:cNvPr id="9" name="Групиране 8"/>
          <p:cNvGrpSpPr/>
          <p:nvPr/>
        </p:nvGrpSpPr>
        <p:grpSpPr>
          <a:xfrm>
            <a:off x="200122" y="227023"/>
            <a:ext cx="11807952" cy="6386365"/>
            <a:chOff x="200122" y="227023"/>
            <a:chExt cx="11807952" cy="6386365"/>
          </a:xfrm>
        </p:grpSpPr>
        <p:sp>
          <p:nvSpPr>
            <p:cNvPr id="10" name="Google Shape;124;p4"/>
            <p:cNvSpPr/>
            <p:nvPr/>
          </p:nvSpPr>
          <p:spPr>
            <a:xfrm rot="5400000">
              <a:off x="200123" y="5639761"/>
              <a:ext cx="587179" cy="587182"/>
            </a:xfrm>
            <a:custGeom>
              <a:avLst/>
              <a:gdLst/>
              <a:ahLst/>
              <a:cxnLst/>
              <a:rect l="l" t="t" r="r" b="b"/>
              <a:pathLst>
                <a:path w="13067" h="13068">
                  <a:moveTo>
                    <a:pt x="5508" y="1"/>
                  </a:moveTo>
                  <a:lnTo>
                    <a:pt x="0" y="7559"/>
                  </a:lnTo>
                  <a:lnTo>
                    <a:pt x="7558" y="13068"/>
                  </a:lnTo>
                  <a:lnTo>
                    <a:pt x="13067" y="5509"/>
                  </a:lnTo>
                  <a:lnTo>
                    <a:pt x="5508" y="1"/>
                  </a:lnTo>
                  <a:close/>
                </a:path>
              </a:pathLst>
            </a:custGeom>
            <a:solidFill>
              <a:schemeClr val="l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11" name="Google Shape;125;p4"/>
            <p:cNvSpPr/>
            <p:nvPr/>
          </p:nvSpPr>
          <p:spPr>
            <a:xfrm rot="5400000">
              <a:off x="1213205" y="6261319"/>
              <a:ext cx="353791" cy="350348"/>
            </a:xfrm>
            <a:custGeom>
              <a:avLst/>
              <a:gdLst/>
              <a:ahLst/>
              <a:cxnLst/>
              <a:rect l="l" t="t" r="r" b="b"/>
              <a:pathLst>
                <a:path w="7852" h="7775">
                  <a:moveTo>
                    <a:pt x="444" y="1"/>
                  </a:moveTo>
                  <a:cubicBezTo>
                    <a:pt x="408" y="1"/>
                    <a:pt x="372" y="5"/>
                    <a:pt x="336" y="16"/>
                  </a:cubicBezTo>
                  <a:cubicBezTo>
                    <a:pt x="124" y="75"/>
                    <a:pt x="1" y="294"/>
                    <a:pt x="61" y="507"/>
                  </a:cubicBezTo>
                  <a:lnTo>
                    <a:pt x="728" y="2899"/>
                  </a:lnTo>
                  <a:cubicBezTo>
                    <a:pt x="776" y="3074"/>
                    <a:pt x="935" y="3191"/>
                    <a:pt x="1112" y="3191"/>
                  </a:cubicBezTo>
                  <a:cubicBezTo>
                    <a:pt x="1117" y="3191"/>
                    <a:pt x="1121" y="3191"/>
                    <a:pt x="1126" y="3191"/>
                  </a:cubicBezTo>
                  <a:lnTo>
                    <a:pt x="3292" y="3101"/>
                  </a:lnTo>
                  <a:lnTo>
                    <a:pt x="3877" y="5192"/>
                  </a:lnTo>
                  <a:cubicBezTo>
                    <a:pt x="3924" y="5361"/>
                    <a:pt x="4080" y="5481"/>
                    <a:pt x="4255" y="5481"/>
                  </a:cubicBezTo>
                  <a:cubicBezTo>
                    <a:pt x="4262" y="5481"/>
                    <a:pt x="4268" y="5481"/>
                    <a:pt x="4275" y="5481"/>
                  </a:cubicBezTo>
                  <a:lnTo>
                    <a:pt x="6445" y="5394"/>
                  </a:lnTo>
                  <a:lnTo>
                    <a:pt x="7025" y="7481"/>
                  </a:lnTo>
                  <a:cubicBezTo>
                    <a:pt x="7052" y="7574"/>
                    <a:pt x="7105" y="7647"/>
                    <a:pt x="7174" y="7697"/>
                  </a:cubicBezTo>
                  <a:cubicBezTo>
                    <a:pt x="7243" y="7746"/>
                    <a:pt x="7325" y="7774"/>
                    <a:pt x="7410" y="7774"/>
                  </a:cubicBezTo>
                  <a:cubicBezTo>
                    <a:pt x="7445" y="7774"/>
                    <a:pt x="7481" y="7769"/>
                    <a:pt x="7517" y="7760"/>
                  </a:cubicBezTo>
                  <a:cubicBezTo>
                    <a:pt x="7728" y="7700"/>
                    <a:pt x="7851" y="7481"/>
                    <a:pt x="7791" y="7268"/>
                  </a:cubicBezTo>
                  <a:lnTo>
                    <a:pt x="7125" y="4876"/>
                  </a:lnTo>
                  <a:cubicBezTo>
                    <a:pt x="7076" y="4702"/>
                    <a:pt x="6918" y="4585"/>
                    <a:pt x="6742" y="4585"/>
                  </a:cubicBezTo>
                  <a:cubicBezTo>
                    <a:pt x="6737" y="4585"/>
                    <a:pt x="6732" y="4585"/>
                    <a:pt x="6727" y="4585"/>
                  </a:cubicBezTo>
                  <a:lnTo>
                    <a:pt x="4560" y="4674"/>
                  </a:lnTo>
                  <a:lnTo>
                    <a:pt x="3976" y="2584"/>
                  </a:lnTo>
                  <a:cubicBezTo>
                    <a:pt x="3927" y="2409"/>
                    <a:pt x="3769" y="2291"/>
                    <a:pt x="3592" y="2291"/>
                  </a:cubicBezTo>
                  <a:cubicBezTo>
                    <a:pt x="3587" y="2291"/>
                    <a:pt x="3583" y="2291"/>
                    <a:pt x="3578" y="2291"/>
                  </a:cubicBezTo>
                  <a:lnTo>
                    <a:pt x="1411" y="2381"/>
                  </a:lnTo>
                  <a:lnTo>
                    <a:pt x="828" y="291"/>
                  </a:lnTo>
                  <a:cubicBezTo>
                    <a:pt x="778" y="117"/>
                    <a:pt x="618" y="1"/>
                    <a:pt x="444" y="1"/>
                  </a:cubicBezTo>
                  <a:close/>
                </a:path>
              </a:pathLst>
            </a:custGeom>
            <a:solidFill>
              <a:schemeClr val="lt2"/>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12" name="Google Shape;126;p4"/>
            <p:cNvSpPr/>
            <p:nvPr/>
          </p:nvSpPr>
          <p:spPr>
            <a:xfrm rot="5400000">
              <a:off x="9633256" y="229479"/>
              <a:ext cx="505967" cy="501056"/>
            </a:xfrm>
            <a:custGeom>
              <a:avLst/>
              <a:gdLst/>
              <a:ahLst/>
              <a:cxnLst/>
              <a:rect l="l" t="t" r="r" b="b"/>
              <a:pathLst>
                <a:path w="7852" h="7775">
                  <a:moveTo>
                    <a:pt x="444" y="1"/>
                  </a:moveTo>
                  <a:cubicBezTo>
                    <a:pt x="408" y="1"/>
                    <a:pt x="372" y="5"/>
                    <a:pt x="336" y="16"/>
                  </a:cubicBezTo>
                  <a:cubicBezTo>
                    <a:pt x="124" y="75"/>
                    <a:pt x="1" y="294"/>
                    <a:pt x="61" y="507"/>
                  </a:cubicBezTo>
                  <a:lnTo>
                    <a:pt x="728" y="2899"/>
                  </a:lnTo>
                  <a:cubicBezTo>
                    <a:pt x="776" y="3074"/>
                    <a:pt x="935" y="3191"/>
                    <a:pt x="1112" y="3191"/>
                  </a:cubicBezTo>
                  <a:cubicBezTo>
                    <a:pt x="1117" y="3191"/>
                    <a:pt x="1121" y="3191"/>
                    <a:pt x="1126" y="3191"/>
                  </a:cubicBezTo>
                  <a:lnTo>
                    <a:pt x="3292" y="3101"/>
                  </a:lnTo>
                  <a:lnTo>
                    <a:pt x="3877" y="5192"/>
                  </a:lnTo>
                  <a:cubicBezTo>
                    <a:pt x="3924" y="5361"/>
                    <a:pt x="4080" y="5481"/>
                    <a:pt x="4255" y="5481"/>
                  </a:cubicBezTo>
                  <a:cubicBezTo>
                    <a:pt x="4262" y="5481"/>
                    <a:pt x="4268" y="5481"/>
                    <a:pt x="4275" y="5481"/>
                  </a:cubicBezTo>
                  <a:lnTo>
                    <a:pt x="6445" y="5394"/>
                  </a:lnTo>
                  <a:lnTo>
                    <a:pt x="7025" y="7481"/>
                  </a:lnTo>
                  <a:cubicBezTo>
                    <a:pt x="7052" y="7574"/>
                    <a:pt x="7105" y="7647"/>
                    <a:pt x="7174" y="7697"/>
                  </a:cubicBezTo>
                  <a:cubicBezTo>
                    <a:pt x="7243" y="7746"/>
                    <a:pt x="7325" y="7774"/>
                    <a:pt x="7410" y="7774"/>
                  </a:cubicBezTo>
                  <a:cubicBezTo>
                    <a:pt x="7445" y="7774"/>
                    <a:pt x="7481" y="7769"/>
                    <a:pt x="7517" y="7760"/>
                  </a:cubicBezTo>
                  <a:cubicBezTo>
                    <a:pt x="7728" y="7700"/>
                    <a:pt x="7851" y="7481"/>
                    <a:pt x="7791" y="7268"/>
                  </a:cubicBezTo>
                  <a:lnTo>
                    <a:pt x="7125" y="4876"/>
                  </a:lnTo>
                  <a:cubicBezTo>
                    <a:pt x="7076" y="4702"/>
                    <a:pt x="6918" y="4585"/>
                    <a:pt x="6742" y="4585"/>
                  </a:cubicBezTo>
                  <a:cubicBezTo>
                    <a:pt x="6737" y="4585"/>
                    <a:pt x="6732" y="4585"/>
                    <a:pt x="6727" y="4585"/>
                  </a:cubicBezTo>
                  <a:lnTo>
                    <a:pt x="4560" y="4674"/>
                  </a:lnTo>
                  <a:lnTo>
                    <a:pt x="3976" y="2584"/>
                  </a:lnTo>
                  <a:cubicBezTo>
                    <a:pt x="3927" y="2409"/>
                    <a:pt x="3769" y="2291"/>
                    <a:pt x="3592" y="2291"/>
                  </a:cubicBezTo>
                  <a:cubicBezTo>
                    <a:pt x="3587" y="2291"/>
                    <a:pt x="3583" y="2291"/>
                    <a:pt x="3578" y="2291"/>
                  </a:cubicBezTo>
                  <a:lnTo>
                    <a:pt x="1411" y="2381"/>
                  </a:lnTo>
                  <a:lnTo>
                    <a:pt x="828" y="291"/>
                  </a:lnTo>
                  <a:cubicBezTo>
                    <a:pt x="778" y="117"/>
                    <a:pt x="618" y="1"/>
                    <a:pt x="444" y="1"/>
                  </a:cubicBezTo>
                  <a:close/>
                </a:path>
              </a:pathLst>
            </a:custGeom>
            <a:solidFill>
              <a:schemeClr val="l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13" name="Google Shape;127;p4"/>
            <p:cNvSpPr/>
            <p:nvPr/>
          </p:nvSpPr>
          <p:spPr>
            <a:xfrm rot="5400000">
              <a:off x="11656004" y="5758178"/>
              <a:ext cx="353791" cy="350348"/>
            </a:xfrm>
            <a:custGeom>
              <a:avLst/>
              <a:gdLst/>
              <a:ahLst/>
              <a:cxnLst/>
              <a:rect l="l" t="t" r="r" b="b"/>
              <a:pathLst>
                <a:path w="7852" h="7775">
                  <a:moveTo>
                    <a:pt x="444" y="1"/>
                  </a:moveTo>
                  <a:cubicBezTo>
                    <a:pt x="408" y="1"/>
                    <a:pt x="372" y="5"/>
                    <a:pt x="336" y="16"/>
                  </a:cubicBezTo>
                  <a:cubicBezTo>
                    <a:pt x="124" y="75"/>
                    <a:pt x="1" y="294"/>
                    <a:pt x="61" y="507"/>
                  </a:cubicBezTo>
                  <a:lnTo>
                    <a:pt x="728" y="2899"/>
                  </a:lnTo>
                  <a:cubicBezTo>
                    <a:pt x="776" y="3074"/>
                    <a:pt x="935" y="3191"/>
                    <a:pt x="1112" y="3191"/>
                  </a:cubicBezTo>
                  <a:cubicBezTo>
                    <a:pt x="1117" y="3191"/>
                    <a:pt x="1121" y="3191"/>
                    <a:pt x="1126" y="3191"/>
                  </a:cubicBezTo>
                  <a:lnTo>
                    <a:pt x="3292" y="3101"/>
                  </a:lnTo>
                  <a:lnTo>
                    <a:pt x="3877" y="5192"/>
                  </a:lnTo>
                  <a:cubicBezTo>
                    <a:pt x="3924" y="5361"/>
                    <a:pt x="4080" y="5481"/>
                    <a:pt x="4255" y="5481"/>
                  </a:cubicBezTo>
                  <a:cubicBezTo>
                    <a:pt x="4262" y="5481"/>
                    <a:pt x="4268" y="5481"/>
                    <a:pt x="4275" y="5481"/>
                  </a:cubicBezTo>
                  <a:lnTo>
                    <a:pt x="6445" y="5394"/>
                  </a:lnTo>
                  <a:lnTo>
                    <a:pt x="7025" y="7481"/>
                  </a:lnTo>
                  <a:cubicBezTo>
                    <a:pt x="7052" y="7574"/>
                    <a:pt x="7105" y="7647"/>
                    <a:pt x="7174" y="7697"/>
                  </a:cubicBezTo>
                  <a:cubicBezTo>
                    <a:pt x="7243" y="7746"/>
                    <a:pt x="7325" y="7774"/>
                    <a:pt x="7410" y="7774"/>
                  </a:cubicBezTo>
                  <a:cubicBezTo>
                    <a:pt x="7445" y="7774"/>
                    <a:pt x="7481" y="7769"/>
                    <a:pt x="7517" y="7760"/>
                  </a:cubicBezTo>
                  <a:cubicBezTo>
                    <a:pt x="7728" y="7700"/>
                    <a:pt x="7851" y="7481"/>
                    <a:pt x="7791" y="7268"/>
                  </a:cubicBezTo>
                  <a:lnTo>
                    <a:pt x="7125" y="4876"/>
                  </a:lnTo>
                  <a:cubicBezTo>
                    <a:pt x="7076" y="4702"/>
                    <a:pt x="6918" y="4585"/>
                    <a:pt x="6742" y="4585"/>
                  </a:cubicBezTo>
                  <a:cubicBezTo>
                    <a:pt x="6737" y="4585"/>
                    <a:pt x="6732" y="4585"/>
                    <a:pt x="6727" y="4585"/>
                  </a:cubicBezTo>
                  <a:lnTo>
                    <a:pt x="4560" y="4674"/>
                  </a:lnTo>
                  <a:lnTo>
                    <a:pt x="3976" y="2584"/>
                  </a:lnTo>
                  <a:cubicBezTo>
                    <a:pt x="3927" y="2409"/>
                    <a:pt x="3769" y="2291"/>
                    <a:pt x="3592" y="2291"/>
                  </a:cubicBezTo>
                  <a:cubicBezTo>
                    <a:pt x="3587" y="2291"/>
                    <a:pt x="3583" y="2291"/>
                    <a:pt x="3578" y="2291"/>
                  </a:cubicBezTo>
                  <a:lnTo>
                    <a:pt x="1411" y="2381"/>
                  </a:lnTo>
                  <a:lnTo>
                    <a:pt x="828" y="291"/>
                  </a:lnTo>
                  <a:cubicBezTo>
                    <a:pt x="778" y="117"/>
                    <a:pt x="618" y="1"/>
                    <a:pt x="444" y="1"/>
                  </a:cubicBezTo>
                  <a:close/>
                </a:path>
              </a:pathLst>
            </a:custGeom>
            <a:solidFill>
              <a:schemeClr val="dk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14" name="Google Shape;128;p4"/>
            <p:cNvSpPr/>
            <p:nvPr/>
          </p:nvSpPr>
          <p:spPr>
            <a:xfrm rot="5400000">
              <a:off x="11502402" y="1041970"/>
              <a:ext cx="391770" cy="391650"/>
            </a:xfrm>
            <a:custGeom>
              <a:avLst/>
              <a:gdLst/>
              <a:ahLst/>
              <a:cxnLst/>
              <a:rect l="l" t="t" r="r" b="b"/>
              <a:pathLst>
                <a:path w="5646" h="5644">
                  <a:moveTo>
                    <a:pt x="3120" y="0"/>
                  </a:moveTo>
                  <a:lnTo>
                    <a:pt x="2376" y="1533"/>
                  </a:lnTo>
                  <a:lnTo>
                    <a:pt x="843" y="790"/>
                  </a:lnTo>
                  <a:lnTo>
                    <a:pt x="1" y="2525"/>
                  </a:lnTo>
                  <a:lnTo>
                    <a:pt x="1537" y="3268"/>
                  </a:lnTo>
                  <a:lnTo>
                    <a:pt x="791" y="4801"/>
                  </a:lnTo>
                  <a:lnTo>
                    <a:pt x="2526" y="5644"/>
                  </a:lnTo>
                  <a:lnTo>
                    <a:pt x="3269" y="4111"/>
                  </a:lnTo>
                  <a:lnTo>
                    <a:pt x="4805" y="4855"/>
                  </a:lnTo>
                  <a:lnTo>
                    <a:pt x="5645" y="3120"/>
                  </a:lnTo>
                  <a:lnTo>
                    <a:pt x="4112" y="2376"/>
                  </a:lnTo>
                  <a:lnTo>
                    <a:pt x="4855" y="843"/>
                  </a:lnTo>
                  <a:lnTo>
                    <a:pt x="3120" y="0"/>
                  </a:lnTo>
                  <a:close/>
                </a:path>
              </a:pathLst>
            </a:custGeom>
            <a:solidFill>
              <a:schemeClr val="lt2"/>
            </a:solidFill>
            <a:ln>
              <a:noFill/>
            </a:ln>
          </p:spPr>
          <p:txBody>
            <a:bodyPr wrap="square" lIns="91425" tIns="91425" rIns="91425" bIns="91425" anchor="ctr">
              <a:noAutofit/>
            </a:bodyPr>
            <a:lstStyle/>
            <a:p>
              <a:pPr marL="0" indent="0" algn="l" rtl="0">
                <a:spcBef>
                  <a:spcPts val="0"/>
                </a:spcBef>
                <a:spcAft>
                  <a:spcPts val="0"/>
                </a:spcAft>
                <a:buNone/>
              </a:pPr>
              <a:endParaRPr/>
            </a:p>
          </p:txBody>
        </p:sp>
        <p:grpSp>
          <p:nvGrpSpPr>
            <p:cNvPr id="15" name="Google Shape;129;p4"/>
            <p:cNvGrpSpPr/>
            <p:nvPr/>
          </p:nvGrpSpPr>
          <p:grpSpPr>
            <a:xfrm>
              <a:off x="10808717" y="353601"/>
              <a:ext cx="1128944" cy="440254"/>
              <a:chOff x="720001" y="540000"/>
              <a:chExt cx="860224" cy="335461"/>
            </a:xfrm>
          </p:grpSpPr>
          <p:sp>
            <p:nvSpPr>
              <p:cNvPr id="16" name="Google Shape;130;p4"/>
              <p:cNvSpPr/>
              <p:nvPr/>
            </p:nvSpPr>
            <p:spPr>
              <a:xfrm rot="5400000">
                <a:off x="722132" y="797768"/>
                <a:ext cx="77888" cy="77497"/>
              </a:xfrm>
              <a:custGeom>
                <a:avLst/>
                <a:gdLst/>
                <a:ahLst/>
                <a:cxnLst/>
                <a:rect l="l" t="t" r="r" b="b"/>
                <a:pathLst>
                  <a:path w="1205" h="1199">
                    <a:moveTo>
                      <a:pt x="603" y="0"/>
                    </a:moveTo>
                    <a:cubicBezTo>
                      <a:pt x="601" y="0"/>
                      <a:pt x="599" y="0"/>
                      <a:pt x="597" y="0"/>
                    </a:cubicBezTo>
                    <a:cubicBezTo>
                      <a:pt x="265" y="4"/>
                      <a:pt x="0" y="273"/>
                      <a:pt x="3" y="604"/>
                    </a:cubicBezTo>
                    <a:cubicBezTo>
                      <a:pt x="6" y="934"/>
                      <a:pt x="272" y="1198"/>
                      <a:pt x="601" y="1198"/>
                    </a:cubicBezTo>
                    <a:cubicBezTo>
                      <a:pt x="603" y="1198"/>
                      <a:pt x="605" y="1198"/>
                      <a:pt x="607" y="1198"/>
                    </a:cubicBezTo>
                    <a:cubicBezTo>
                      <a:pt x="939" y="1195"/>
                      <a:pt x="1204" y="922"/>
                      <a:pt x="1201" y="591"/>
                    </a:cubicBezTo>
                    <a:cubicBezTo>
                      <a:pt x="1198" y="264"/>
                      <a:pt x="929" y="0"/>
                      <a:pt x="603" y="0"/>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17" name="Google Shape;131;p4"/>
              <p:cNvSpPr/>
              <p:nvPr/>
            </p:nvSpPr>
            <p:spPr>
              <a:xfrm rot="5400000">
                <a:off x="719773" y="547467"/>
                <a:ext cx="77953" cy="77497"/>
              </a:xfrm>
              <a:custGeom>
                <a:avLst/>
                <a:gdLst/>
                <a:ahLst/>
                <a:cxnLst/>
                <a:rect l="l" t="t" r="r" b="b"/>
                <a:pathLst>
                  <a:path w="1206" h="1199">
                    <a:moveTo>
                      <a:pt x="604" y="1"/>
                    </a:moveTo>
                    <a:cubicBezTo>
                      <a:pt x="602" y="1"/>
                      <a:pt x="600" y="1"/>
                      <a:pt x="598" y="1"/>
                    </a:cubicBezTo>
                    <a:cubicBezTo>
                      <a:pt x="266" y="4"/>
                      <a:pt x="1" y="273"/>
                      <a:pt x="4" y="605"/>
                    </a:cubicBezTo>
                    <a:cubicBezTo>
                      <a:pt x="8" y="935"/>
                      <a:pt x="276" y="1199"/>
                      <a:pt x="602" y="1199"/>
                    </a:cubicBezTo>
                    <a:cubicBezTo>
                      <a:pt x="604" y="1199"/>
                      <a:pt x="606" y="1199"/>
                      <a:pt x="608" y="1199"/>
                    </a:cubicBezTo>
                    <a:cubicBezTo>
                      <a:pt x="940" y="1195"/>
                      <a:pt x="1205" y="923"/>
                      <a:pt x="1202" y="592"/>
                    </a:cubicBezTo>
                    <a:cubicBezTo>
                      <a:pt x="1199" y="265"/>
                      <a:pt x="933" y="1"/>
                      <a:pt x="604"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18" name="Google Shape;132;p4"/>
              <p:cNvSpPr/>
              <p:nvPr/>
            </p:nvSpPr>
            <p:spPr>
              <a:xfrm rot="5400000">
                <a:off x="917264" y="795764"/>
                <a:ext cx="77953" cy="77562"/>
              </a:xfrm>
              <a:custGeom>
                <a:avLst/>
                <a:gdLst/>
                <a:ahLst/>
                <a:cxnLst/>
                <a:rect l="l" t="t" r="r" b="b"/>
                <a:pathLst>
                  <a:path w="1206" h="1200">
                    <a:moveTo>
                      <a:pt x="604" y="1"/>
                    </a:moveTo>
                    <a:cubicBezTo>
                      <a:pt x="602" y="1"/>
                      <a:pt x="600" y="1"/>
                      <a:pt x="598" y="1"/>
                    </a:cubicBezTo>
                    <a:cubicBezTo>
                      <a:pt x="267" y="5"/>
                      <a:pt x="1" y="276"/>
                      <a:pt x="5" y="605"/>
                    </a:cubicBezTo>
                    <a:cubicBezTo>
                      <a:pt x="8" y="934"/>
                      <a:pt x="276" y="1199"/>
                      <a:pt x="603" y="1199"/>
                    </a:cubicBezTo>
                    <a:cubicBezTo>
                      <a:pt x="604" y="1199"/>
                      <a:pt x="606" y="1199"/>
                      <a:pt x="608" y="1199"/>
                    </a:cubicBezTo>
                    <a:cubicBezTo>
                      <a:pt x="940" y="1195"/>
                      <a:pt x="1206" y="927"/>
                      <a:pt x="1202" y="595"/>
                    </a:cubicBezTo>
                    <a:cubicBezTo>
                      <a:pt x="1199" y="265"/>
                      <a:pt x="933" y="1"/>
                      <a:pt x="604"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19" name="Google Shape;133;p4"/>
              <p:cNvSpPr/>
              <p:nvPr/>
            </p:nvSpPr>
            <p:spPr>
              <a:xfrm rot="5400000">
                <a:off x="914937" y="545819"/>
                <a:ext cx="77953" cy="77433"/>
              </a:xfrm>
              <a:custGeom>
                <a:avLst/>
                <a:gdLst/>
                <a:ahLst/>
                <a:cxnLst/>
                <a:rect l="l" t="t" r="r" b="b"/>
                <a:pathLst>
                  <a:path w="1206" h="1198">
                    <a:moveTo>
                      <a:pt x="600" y="0"/>
                    </a:moveTo>
                    <a:cubicBezTo>
                      <a:pt x="598" y="0"/>
                      <a:pt x="596" y="0"/>
                      <a:pt x="594" y="0"/>
                    </a:cubicBezTo>
                    <a:cubicBezTo>
                      <a:pt x="265" y="3"/>
                      <a:pt x="0" y="276"/>
                      <a:pt x="3" y="605"/>
                    </a:cubicBezTo>
                    <a:cubicBezTo>
                      <a:pt x="7" y="934"/>
                      <a:pt x="272" y="1198"/>
                      <a:pt x="600" y="1198"/>
                    </a:cubicBezTo>
                    <a:cubicBezTo>
                      <a:pt x="603" y="1198"/>
                      <a:pt x="605" y="1198"/>
                      <a:pt x="608" y="1198"/>
                    </a:cubicBezTo>
                    <a:cubicBezTo>
                      <a:pt x="939" y="1195"/>
                      <a:pt x="1205" y="926"/>
                      <a:pt x="1201" y="594"/>
                    </a:cubicBezTo>
                    <a:cubicBezTo>
                      <a:pt x="1198" y="264"/>
                      <a:pt x="930" y="0"/>
                      <a:pt x="600" y="0"/>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20" name="Google Shape;134;p4"/>
              <p:cNvSpPr/>
              <p:nvPr/>
            </p:nvSpPr>
            <p:spPr>
              <a:xfrm rot="5400000">
                <a:off x="1112332" y="794213"/>
                <a:ext cx="77953" cy="77303"/>
              </a:xfrm>
              <a:custGeom>
                <a:avLst/>
                <a:gdLst/>
                <a:ahLst/>
                <a:cxnLst/>
                <a:rect l="l" t="t" r="r" b="b"/>
                <a:pathLst>
                  <a:path w="1206" h="1196">
                    <a:moveTo>
                      <a:pt x="600" y="1"/>
                    </a:moveTo>
                    <a:cubicBezTo>
                      <a:pt x="598" y="1"/>
                      <a:pt x="597" y="1"/>
                      <a:pt x="595" y="1"/>
                    </a:cubicBezTo>
                    <a:cubicBezTo>
                      <a:pt x="266" y="1"/>
                      <a:pt x="0" y="273"/>
                      <a:pt x="4" y="605"/>
                    </a:cubicBezTo>
                    <a:cubicBezTo>
                      <a:pt x="7" y="932"/>
                      <a:pt x="273" y="1195"/>
                      <a:pt x="602" y="1195"/>
                    </a:cubicBezTo>
                    <a:cubicBezTo>
                      <a:pt x="604" y="1195"/>
                      <a:pt x="606" y="1195"/>
                      <a:pt x="608" y="1195"/>
                    </a:cubicBezTo>
                    <a:cubicBezTo>
                      <a:pt x="939" y="1195"/>
                      <a:pt x="1205" y="923"/>
                      <a:pt x="1201" y="592"/>
                    </a:cubicBezTo>
                    <a:cubicBezTo>
                      <a:pt x="1198" y="265"/>
                      <a:pt x="930" y="1"/>
                      <a:pt x="600"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21" name="Google Shape;135;p4"/>
              <p:cNvSpPr/>
              <p:nvPr/>
            </p:nvSpPr>
            <p:spPr>
              <a:xfrm rot="5400000">
                <a:off x="1109876" y="543815"/>
                <a:ext cx="77888" cy="77497"/>
              </a:xfrm>
              <a:custGeom>
                <a:avLst/>
                <a:gdLst/>
                <a:ahLst/>
                <a:cxnLst/>
                <a:rect l="l" t="t" r="r" b="b"/>
                <a:pathLst>
                  <a:path w="1205" h="1199">
                    <a:moveTo>
                      <a:pt x="604" y="1"/>
                    </a:moveTo>
                    <a:cubicBezTo>
                      <a:pt x="602" y="1"/>
                      <a:pt x="600" y="1"/>
                      <a:pt x="598" y="1"/>
                    </a:cubicBezTo>
                    <a:cubicBezTo>
                      <a:pt x="266" y="4"/>
                      <a:pt x="1" y="272"/>
                      <a:pt x="4" y="604"/>
                    </a:cubicBezTo>
                    <a:cubicBezTo>
                      <a:pt x="7" y="933"/>
                      <a:pt x="279" y="1198"/>
                      <a:pt x="608" y="1198"/>
                    </a:cubicBezTo>
                    <a:cubicBezTo>
                      <a:pt x="940" y="1195"/>
                      <a:pt x="1205" y="923"/>
                      <a:pt x="1202" y="591"/>
                    </a:cubicBezTo>
                    <a:cubicBezTo>
                      <a:pt x="1198" y="265"/>
                      <a:pt x="929" y="1"/>
                      <a:pt x="604"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22" name="Google Shape;136;p4"/>
              <p:cNvSpPr/>
              <p:nvPr/>
            </p:nvSpPr>
            <p:spPr>
              <a:xfrm rot="5400000">
                <a:off x="1307400" y="792209"/>
                <a:ext cx="77888" cy="77497"/>
              </a:xfrm>
              <a:custGeom>
                <a:avLst/>
                <a:gdLst/>
                <a:ahLst/>
                <a:cxnLst/>
                <a:rect l="l" t="t" r="r" b="b"/>
                <a:pathLst>
                  <a:path w="1205" h="1199">
                    <a:moveTo>
                      <a:pt x="603" y="0"/>
                    </a:moveTo>
                    <a:cubicBezTo>
                      <a:pt x="601" y="0"/>
                      <a:pt x="599" y="0"/>
                      <a:pt x="597" y="0"/>
                    </a:cubicBezTo>
                    <a:cubicBezTo>
                      <a:pt x="265" y="4"/>
                      <a:pt x="0" y="273"/>
                      <a:pt x="3" y="605"/>
                    </a:cubicBezTo>
                    <a:cubicBezTo>
                      <a:pt x="6" y="934"/>
                      <a:pt x="275" y="1198"/>
                      <a:pt x="600" y="1198"/>
                    </a:cubicBezTo>
                    <a:cubicBezTo>
                      <a:pt x="602" y="1198"/>
                      <a:pt x="604" y="1198"/>
                      <a:pt x="607" y="1198"/>
                    </a:cubicBezTo>
                    <a:cubicBezTo>
                      <a:pt x="939" y="1195"/>
                      <a:pt x="1204" y="923"/>
                      <a:pt x="1201" y="594"/>
                    </a:cubicBezTo>
                    <a:cubicBezTo>
                      <a:pt x="1198" y="264"/>
                      <a:pt x="932" y="0"/>
                      <a:pt x="603" y="0"/>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23" name="Google Shape;137;p4"/>
              <p:cNvSpPr/>
              <p:nvPr/>
            </p:nvSpPr>
            <p:spPr>
              <a:xfrm rot="5400000">
                <a:off x="1305137" y="542005"/>
                <a:ext cx="77759" cy="77497"/>
              </a:xfrm>
              <a:custGeom>
                <a:avLst/>
                <a:gdLst/>
                <a:ahLst/>
                <a:cxnLst/>
                <a:rect l="l" t="t" r="r" b="b"/>
                <a:pathLst>
                  <a:path w="1203" h="1199">
                    <a:moveTo>
                      <a:pt x="601" y="1"/>
                    </a:moveTo>
                    <a:cubicBezTo>
                      <a:pt x="599" y="1"/>
                      <a:pt x="597" y="1"/>
                      <a:pt x="595" y="1"/>
                    </a:cubicBezTo>
                    <a:cubicBezTo>
                      <a:pt x="267" y="4"/>
                      <a:pt x="1" y="273"/>
                      <a:pt x="1" y="605"/>
                    </a:cubicBezTo>
                    <a:cubicBezTo>
                      <a:pt x="4" y="935"/>
                      <a:pt x="273" y="1199"/>
                      <a:pt x="602" y="1199"/>
                    </a:cubicBezTo>
                    <a:cubicBezTo>
                      <a:pt x="604" y="1199"/>
                      <a:pt x="606" y="1199"/>
                      <a:pt x="608" y="1199"/>
                    </a:cubicBezTo>
                    <a:cubicBezTo>
                      <a:pt x="936" y="1195"/>
                      <a:pt x="1202" y="923"/>
                      <a:pt x="1198" y="595"/>
                    </a:cubicBezTo>
                    <a:cubicBezTo>
                      <a:pt x="1195" y="265"/>
                      <a:pt x="930" y="1"/>
                      <a:pt x="601"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24" name="Google Shape;138;p4"/>
              <p:cNvSpPr/>
              <p:nvPr/>
            </p:nvSpPr>
            <p:spPr>
              <a:xfrm rot="5400000">
                <a:off x="1502597" y="790335"/>
                <a:ext cx="77759" cy="77497"/>
              </a:xfrm>
              <a:custGeom>
                <a:avLst/>
                <a:gdLst/>
                <a:ahLst/>
                <a:cxnLst/>
                <a:rect l="l" t="t" r="r" b="b"/>
                <a:pathLst>
                  <a:path w="1203" h="1199">
                    <a:moveTo>
                      <a:pt x="602" y="0"/>
                    </a:moveTo>
                    <a:cubicBezTo>
                      <a:pt x="600" y="0"/>
                      <a:pt x="597" y="0"/>
                      <a:pt x="595" y="0"/>
                    </a:cubicBezTo>
                    <a:cubicBezTo>
                      <a:pt x="267" y="4"/>
                      <a:pt x="1" y="275"/>
                      <a:pt x="4" y="607"/>
                    </a:cubicBezTo>
                    <a:cubicBezTo>
                      <a:pt x="4" y="934"/>
                      <a:pt x="273" y="1198"/>
                      <a:pt x="603" y="1198"/>
                    </a:cubicBezTo>
                    <a:cubicBezTo>
                      <a:pt x="605" y="1198"/>
                      <a:pt x="607" y="1198"/>
                      <a:pt x="609" y="1198"/>
                    </a:cubicBezTo>
                    <a:cubicBezTo>
                      <a:pt x="937" y="1195"/>
                      <a:pt x="1203" y="926"/>
                      <a:pt x="1199" y="594"/>
                    </a:cubicBezTo>
                    <a:cubicBezTo>
                      <a:pt x="1199" y="265"/>
                      <a:pt x="931" y="0"/>
                      <a:pt x="602" y="0"/>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25" name="Google Shape;139;p4"/>
              <p:cNvSpPr/>
              <p:nvPr/>
            </p:nvSpPr>
            <p:spPr>
              <a:xfrm rot="5400000">
                <a:off x="1500205" y="540195"/>
                <a:ext cx="77888" cy="77497"/>
              </a:xfrm>
              <a:custGeom>
                <a:avLst/>
                <a:gdLst/>
                <a:ahLst/>
                <a:cxnLst/>
                <a:rect l="l" t="t" r="r" b="b"/>
                <a:pathLst>
                  <a:path w="1205" h="1199">
                    <a:moveTo>
                      <a:pt x="603" y="0"/>
                    </a:moveTo>
                    <a:cubicBezTo>
                      <a:pt x="601" y="0"/>
                      <a:pt x="599" y="0"/>
                      <a:pt x="597" y="0"/>
                    </a:cubicBezTo>
                    <a:cubicBezTo>
                      <a:pt x="265" y="4"/>
                      <a:pt x="0" y="276"/>
                      <a:pt x="3" y="608"/>
                    </a:cubicBezTo>
                    <a:cubicBezTo>
                      <a:pt x="7" y="934"/>
                      <a:pt x="273" y="1199"/>
                      <a:pt x="601" y="1199"/>
                    </a:cubicBezTo>
                    <a:cubicBezTo>
                      <a:pt x="603" y="1199"/>
                      <a:pt x="605" y="1199"/>
                      <a:pt x="607" y="1199"/>
                    </a:cubicBezTo>
                    <a:cubicBezTo>
                      <a:pt x="939" y="1195"/>
                      <a:pt x="1204" y="926"/>
                      <a:pt x="1201" y="594"/>
                    </a:cubicBezTo>
                    <a:cubicBezTo>
                      <a:pt x="1198" y="265"/>
                      <a:pt x="929" y="0"/>
                      <a:pt x="603" y="0"/>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dirty="0"/>
              </a:p>
            </p:txBody>
          </p:sp>
        </p:grpSp>
      </p:grpSp>
      <p:sp>
        <p:nvSpPr>
          <p:cNvPr id="26" name="Текстов контейнер 32"/>
          <p:cNvSpPr>
            <a:spLocks noGrp="1" noEditPoints="1"/>
          </p:cNvSpPr>
          <p:nvPr>
            <p:ph type="body" sz="quarter" idx="13" hasCustomPrompt="1"/>
          </p:nvPr>
        </p:nvSpPr>
        <p:spPr>
          <a:xfrm>
            <a:off x="682039" y="639971"/>
            <a:ext cx="5764799" cy="531111"/>
          </a:xfrm>
        </p:spPr>
        <p:txBody>
          <a:bodyPr/>
          <a:lstStyle>
            <a:lvl1pPr marL="0" indent="0">
              <a:buNone/>
              <a:defRPr b="1"/>
            </a:lvl1pPr>
          </a:lstStyle>
          <a:p>
            <a:pPr lvl="0"/>
            <a:r>
              <a:rPr lang="en-US" dirty="0"/>
              <a:t>.00</a:t>
            </a:r>
            <a:endParaRPr lang="bg-BG" dirty="0"/>
          </a:p>
        </p:txBody>
      </p:sp>
      <p:sp>
        <p:nvSpPr>
          <p:cNvPr id="27" name="Контейнер за картина 35"/>
          <p:cNvSpPr>
            <a:spLocks noGrp="1" noEditPoints="1"/>
          </p:cNvSpPr>
          <p:nvPr>
            <p:ph type="pic" sz="quarter" idx="14" hasCustomPrompt="1"/>
          </p:nvPr>
        </p:nvSpPr>
        <p:spPr>
          <a:xfrm>
            <a:off x="6984460" y="639971"/>
            <a:ext cx="4501904" cy="5470317"/>
          </a:xfrm>
        </p:spPr>
        <p:txBody>
          <a:bodyPr>
            <a:normAutofit/>
          </a:bodyPr>
          <a:lstStyle>
            <a:lvl1pPr marL="0" indent="0">
              <a:buNone/>
              <a:defRPr sz="1800"/>
            </a:lvl1pPr>
          </a:lstStyle>
          <a:p>
            <a:pPr lvl="0"/>
            <a:r>
              <a:rPr lang="en-US" dirty="0"/>
              <a:t>Add Picture</a:t>
            </a:r>
            <a:endParaRPr lang="bg-BG"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 Slide 2">
    <p:bg>
      <p:bgPr>
        <a:blipFill>
          <a:blip r:embed="rId2">
            <a:lum/>
          </a:blip>
          <a:srcRect/>
          <a:stretch>
            <a:fillRect/>
          </a:stretch>
        </a:blipFill>
        <a:effectLst/>
      </p:bgPr>
    </p:bg>
    <p:spTree>
      <p:nvGrpSpPr>
        <p:cNvPr id="1" name=""/>
        <p:cNvGrpSpPr/>
        <p:nvPr/>
      </p:nvGrpSpPr>
      <p:grpSpPr>
        <a:xfrm>
          <a:off x="0" y="0"/>
          <a:ext cx="0" cy="0"/>
          <a:chOff x="0" y="0"/>
          <a:chExt cx="0" cy="0"/>
        </a:xfrm>
      </p:grpSpPr>
      <p:sp>
        <p:nvSpPr>
          <p:cNvPr id="6" name="Заглавие 1"/>
          <p:cNvSpPr>
            <a:spLocks noGrp="1" noEditPoints="1"/>
          </p:cNvSpPr>
          <p:nvPr>
            <p:ph type="ctrTitle" hasCustomPrompt="1"/>
          </p:nvPr>
        </p:nvSpPr>
        <p:spPr>
          <a:xfrm>
            <a:off x="747357" y="2026048"/>
            <a:ext cx="5764036" cy="1152043"/>
          </a:xfrm>
          <a:solidFill>
            <a:schemeClr val="accent4">
              <a:lumMod val="75000"/>
            </a:schemeClr>
          </a:solidFill>
        </p:spPr>
        <p:txBody>
          <a:bodyPr anchor="ctr">
            <a:noAutofit/>
          </a:bodyPr>
          <a:lstStyle>
            <a:lvl1pPr algn="l">
              <a:defRPr sz="3600" b="1">
                <a:solidFill>
                  <a:schemeClr val="tx1"/>
                </a:solidFill>
              </a:defRPr>
            </a:lvl1pPr>
          </a:lstStyle>
          <a:p>
            <a:r>
              <a:rPr lang="en-US" dirty="0"/>
              <a:t>Slide Title</a:t>
            </a:r>
            <a:endParaRPr lang="bg-BG" dirty="0"/>
          </a:p>
        </p:txBody>
      </p:sp>
      <p:sp>
        <p:nvSpPr>
          <p:cNvPr id="7" name="Подзаглавие 2"/>
          <p:cNvSpPr>
            <a:spLocks noGrp="1" noEditPoints="1"/>
          </p:cNvSpPr>
          <p:nvPr>
            <p:ph type="subTitle" idx="1" hasCustomPrompt="1"/>
          </p:nvPr>
        </p:nvSpPr>
        <p:spPr>
          <a:xfrm>
            <a:off x="747357" y="3178091"/>
            <a:ext cx="5764036" cy="548814"/>
          </a:xfrm>
          <a:solidFill>
            <a:schemeClr val="accent2">
              <a:lumMod val="50000"/>
            </a:schemeClr>
          </a:solidFill>
        </p:spPr>
        <p:txBody>
          <a:bodyPr anchor="ctr">
            <a:normAutofit/>
          </a:bodyPr>
          <a:lstStyle>
            <a:lvl1pPr marL="0" indent="0" algn="l">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Description</a:t>
            </a:r>
            <a:endParaRPr lang="bg-BG" dirty="0"/>
          </a:p>
        </p:txBody>
      </p:sp>
      <p:sp>
        <p:nvSpPr>
          <p:cNvPr id="8" name="Правоъгълник 7"/>
          <p:cNvSpPr/>
          <p:nvPr userDrawn="1"/>
        </p:nvSpPr>
        <p:spPr>
          <a:xfrm>
            <a:off x="411402" y="493130"/>
            <a:ext cx="54000" cy="432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chemeClr val="tx1"/>
              </a:solidFill>
            </a:endParaRPr>
          </a:p>
        </p:txBody>
      </p:sp>
      <p:grpSp>
        <p:nvGrpSpPr>
          <p:cNvPr id="9" name="Групиране 8"/>
          <p:cNvGrpSpPr/>
          <p:nvPr/>
        </p:nvGrpSpPr>
        <p:grpSpPr>
          <a:xfrm>
            <a:off x="200122" y="227023"/>
            <a:ext cx="11807952" cy="6386365"/>
            <a:chOff x="200122" y="227023"/>
            <a:chExt cx="11807952" cy="6386365"/>
          </a:xfrm>
        </p:grpSpPr>
        <p:sp>
          <p:nvSpPr>
            <p:cNvPr id="10" name="Google Shape;124;p4"/>
            <p:cNvSpPr/>
            <p:nvPr/>
          </p:nvSpPr>
          <p:spPr>
            <a:xfrm rot="5400000">
              <a:off x="200123" y="5639761"/>
              <a:ext cx="587179" cy="587182"/>
            </a:xfrm>
            <a:custGeom>
              <a:avLst/>
              <a:gdLst/>
              <a:ahLst/>
              <a:cxnLst/>
              <a:rect l="l" t="t" r="r" b="b"/>
              <a:pathLst>
                <a:path w="13067" h="13068">
                  <a:moveTo>
                    <a:pt x="5508" y="1"/>
                  </a:moveTo>
                  <a:lnTo>
                    <a:pt x="0" y="7559"/>
                  </a:lnTo>
                  <a:lnTo>
                    <a:pt x="7558" y="13068"/>
                  </a:lnTo>
                  <a:lnTo>
                    <a:pt x="13067" y="5509"/>
                  </a:lnTo>
                  <a:lnTo>
                    <a:pt x="5508" y="1"/>
                  </a:lnTo>
                  <a:close/>
                </a:path>
              </a:pathLst>
            </a:custGeom>
            <a:solidFill>
              <a:schemeClr val="l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11" name="Google Shape;125;p4"/>
            <p:cNvSpPr/>
            <p:nvPr/>
          </p:nvSpPr>
          <p:spPr>
            <a:xfrm rot="5400000">
              <a:off x="1213205" y="6261319"/>
              <a:ext cx="353791" cy="350348"/>
            </a:xfrm>
            <a:custGeom>
              <a:avLst/>
              <a:gdLst/>
              <a:ahLst/>
              <a:cxnLst/>
              <a:rect l="l" t="t" r="r" b="b"/>
              <a:pathLst>
                <a:path w="7852" h="7775">
                  <a:moveTo>
                    <a:pt x="444" y="1"/>
                  </a:moveTo>
                  <a:cubicBezTo>
                    <a:pt x="408" y="1"/>
                    <a:pt x="372" y="5"/>
                    <a:pt x="336" y="16"/>
                  </a:cubicBezTo>
                  <a:cubicBezTo>
                    <a:pt x="124" y="75"/>
                    <a:pt x="1" y="294"/>
                    <a:pt x="61" y="507"/>
                  </a:cubicBezTo>
                  <a:lnTo>
                    <a:pt x="728" y="2899"/>
                  </a:lnTo>
                  <a:cubicBezTo>
                    <a:pt x="776" y="3074"/>
                    <a:pt x="935" y="3191"/>
                    <a:pt x="1112" y="3191"/>
                  </a:cubicBezTo>
                  <a:cubicBezTo>
                    <a:pt x="1117" y="3191"/>
                    <a:pt x="1121" y="3191"/>
                    <a:pt x="1126" y="3191"/>
                  </a:cubicBezTo>
                  <a:lnTo>
                    <a:pt x="3292" y="3101"/>
                  </a:lnTo>
                  <a:lnTo>
                    <a:pt x="3877" y="5192"/>
                  </a:lnTo>
                  <a:cubicBezTo>
                    <a:pt x="3924" y="5361"/>
                    <a:pt x="4080" y="5481"/>
                    <a:pt x="4255" y="5481"/>
                  </a:cubicBezTo>
                  <a:cubicBezTo>
                    <a:pt x="4262" y="5481"/>
                    <a:pt x="4268" y="5481"/>
                    <a:pt x="4275" y="5481"/>
                  </a:cubicBezTo>
                  <a:lnTo>
                    <a:pt x="6445" y="5394"/>
                  </a:lnTo>
                  <a:lnTo>
                    <a:pt x="7025" y="7481"/>
                  </a:lnTo>
                  <a:cubicBezTo>
                    <a:pt x="7052" y="7574"/>
                    <a:pt x="7105" y="7647"/>
                    <a:pt x="7174" y="7697"/>
                  </a:cubicBezTo>
                  <a:cubicBezTo>
                    <a:pt x="7243" y="7746"/>
                    <a:pt x="7325" y="7774"/>
                    <a:pt x="7410" y="7774"/>
                  </a:cubicBezTo>
                  <a:cubicBezTo>
                    <a:pt x="7445" y="7774"/>
                    <a:pt x="7481" y="7769"/>
                    <a:pt x="7517" y="7760"/>
                  </a:cubicBezTo>
                  <a:cubicBezTo>
                    <a:pt x="7728" y="7700"/>
                    <a:pt x="7851" y="7481"/>
                    <a:pt x="7791" y="7268"/>
                  </a:cubicBezTo>
                  <a:lnTo>
                    <a:pt x="7125" y="4876"/>
                  </a:lnTo>
                  <a:cubicBezTo>
                    <a:pt x="7076" y="4702"/>
                    <a:pt x="6918" y="4585"/>
                    <a:pt x="6742" y="4585"/>
                  </a:cubicBezTo>
                  <a:cubicBezTo>
                    <a:pt x="6737" y="4585"/>
                    <a:pt x="6732" y="4585"/>
                    <a:pt x="6727" y="4585"/>
                  </a:cubicBezTo>
                  <a:lnTo>
                    <a:pt x="4560" y="4674"/>
                  </a:lnTo>
                  <a:lnTo>
                    <a:pt x="3976" y="2584"/>
                  </a:lnTo>
                  <a:cubicBezTo>
                    <a:pt x="3927" y="2409"/>
                    <a:pt x="3769" y="2291"/>
                    <a:pt x="3592" y="2291"/>
                  </a:cubicBezTo>
                  <a:cubicBezTo>
                    <a:pt x="3587" y="2291"/>
                    <a:pt x="3583" y="2291"/>
                    <a:pt x="3578" y="2291"/>
                  </a:cubicBezTo>
                  <a:lnTo>
                    <a:pt x="1411" y="2381"/>
                  </a:lnTo>
                  <a:lnTo>
                    <a:pt x="828" y="291"/>
                  </a:lnTo>
                  <a:cubicBezTo>
                    <a:pt x="778" y="117"/>
                    <a:pt x="618" y="1"/>
                    <a:pt x="444" y="1"/>
                  </a:cubicBezTo>
                  <a:close/>
                </a:path>
              </a:pathLst>
            </a:custGeom>
            <a:solidFill>
              <a:schemeClr val="lt2"/>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12" name="Google Shape;126;p4"/>
            <p:cNvSpPr/>
            <p:nvPr/>
          </p:nvSpPr>
          <p:spPr>
            <a:xfrm rot="5400000">
              <a:off x="9633256" y="229479"/>
              <a:ext cx="505967" cy="501056"/>
            </a:xfrm>
            <a:custGeom>
              <a:avLst/>
              <a:gdLst/>
              <a:ahLst/>
              <a:cxnLst/>
              <a:rect l="l" t="t" r="r" b="b"/>
              <a:pathLst>
                <a:path w="7852" h="7775">
                  <a:moveTo>
                    <a:pt x="444" y="1"/>
                  </a:moveTo>
                  <a:cubicBezTo>
                    <a:pt x="408" y="1"/>
                    <a:pt x="372" y="5"/>
                    <a:pt x="336" y="16"/>
                  </a:cubicBezTo>
                  <a:cubicBezTo>
                    <a:pt x="124" y="75"/>
                    <a:pt x="1" y="294"/>
                    <a:pt x="61" y="507"/>
                  </a:cubicBezTo>
                  <a:lnTo>
                    <a:pt x="728" y="2899"/>
                  </a:lnTo>
                  <a:cubicBezTo>
                    <a:pt x="776" y="3074"/>
                    <a:pt x="935" y="3191"/>
                    <a:pt x="1112" y="3191"/>
                  </a:cubicBezTo>
                  <a:cubicBezTo>
                    <a:pt x="1117" y="3191"/>
                    <a:pt x="1121" y="3191"/>
                    <a:pt x="1126" y="3191"/>
                  </a:cubicBezTo>
                  <a:lnTo>
                    <a:pt x="3292" y="3101"/>
                  </a:lnTo>
                  <a:lnTo>
                    <a:pt x="3877" y="5192"/>
                  </a:lnTo>
                  <a:cubicBezTo>
                    <a:pt x="3924" y="5361"/>
                    <a:pt x="4080" y="5481"/>
                    <a:pt x="4255" y="5481"/>
                  </a:cubicBezTo>
                  <a:cubicBezTo>
                    <a:pt x="4262" y="5481"/>
                    <a:pt x="4268" y="5481"/>
                    <a:pt x="4275" y="5481"/>
                  </a:cubicBezTo>
                  <a:lnTo>
                    <a:pt x="6445" y="5394"/>
                  </a:lnTo>
                  <a:lnTo>
                    <a:pt x="7025" y="7481"/>
                  </a:lnTo>
                  <a:cubicBezTo>
                    <a:pt x="7052" y="7574"/>
                    <a:pt x="7105" y="7647"/>
                    <a:pt x="7174" y="7697"/>
                  </a:cubicBezTo>
                  <a:cubicBezTo>
                    <a:pt x="7243" y="7746"/>
                    <a:pt x="7325" y="7774"/>
                    <a:pt x="7410" y="7774"/>
                  </a:cubicBezTo>
                  <a:cubicBezTo>
                    <a:pt x="7445" y="7774"/>
                    <a:pt x="7481" y="7769"/>
                    <a:pt x="7517" y="7760"/>
                  </a:cubicBezTo>
                  <a:cubicBezTo>
                    <a:pt x="7728" y="7700"/>
                    <a:pt x="7851" y="7481"/>
                    <a:pt x="7791" y="7268"/>
                  </a:cubicBezTo>
                  <a:lnTo>
                    <a:pt x="7125" y="4876"/>
                  </a:lnTo>
                  <a:cubicBezTo>
                    <a:pt x="7076" y="4702"/>
                    <a:pt x="6918" y="4585"/>
                    <a:pt x="6742" y="4585"/>
                  </a:cubicBezTo>
                  <a:cubicBezTo>
                    <a:pt x="6737" y="4585"/>
                    <a:pt x="6732" y="4585"/>
                    <a:pt x="6727" y="4585"/>
                  </a:cubicBezTo>
                  <a:lnTo>
                    <a:pt x="4560" y="4674"/>
                  </a:lnTo>
                  <a:lnTo>
                    <a:pt x="3976" y="2584"/>
                  </a:lnTo>
                  <a:cubicBezTo>
                    <a:pt x="3927" y="2409"/>
                    <a:pt x="3769" y="2291"/>
                    <a:pt x="3592" y="2291"/>
                  </a:cubicBezTo>
                  <a:cubicBezTo>
                    <a:pt x="3587" y="2291"/>
                    <a:pt x="3583" y="2291"/>
                    <a:pt x="3578" y="2291"/>
                  </a:cubicBezTo>
                  <a:lnTo>
                    <a:pt x="1411" y="2381"/>
                  </a:lnTo>
                  <a:lnTo>
                    <a:pt x="828" y="291"/>
                  </a:lnTo>
                  <a:cubicBezTo>
                    <a:pt x="778" y="117"/>
                    <a:pt x="618" y="1"/>
                    <a:pt x="444" y="1"/>
                  </a:cubicBezTo>
                  <a:close/>
                </a:path>
              </a:pathLst>
            </a:custGeom>
            <a:solidFill>
              <a:schemeClr val="l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13" name="Google Shape;127;p4"/>
            <p:cNvSpPr/>
            <p:nvPr/>
          </p:nvSpPr>
          <p:spPr>
            <a:xfrm rot="5400000">
              <a:off x="11656004" y="5758178"/>
              <a:ext cx="353791" cy="350348"/>
            </a:xfrm>
            <a:custGeom>
              <a:avLst/>
              <a:gdLst/>
              <a:ahLst/>
              <a:cxnLst/>
              <a:rect l="l" t="t" r="r" b="b"/>
              <a:pathLst>
                <a:path w="7852" h="7775">
                  <a:moveTo>
                    <a:pt x="444" y="1"/>
                  </a:moveTo>
                  <a:cubicBezTo>
                    <a:pt x="408" y="1"/>
                    <a:pt x="372" y="5"/>
                    <a:pt x="336" y="16"/>
                  </a:cubicBezTo>
                  <a:cubicBezTo>
                    <a:pt x="124" y="75"/>
                    <a:pt x="1" y="294"/>
                    <a:pt x="61" y="507"/>
                  </a:cubicBezTo>
                  <a:lnTo>
                    <a:pt x="728" y="2899"/>
                  </a:lnTo>
                  <a:cubicBezTo>
                    <a:pt x="776" y="3074"/>
                    <a:pt x="935" y="3191"/>
                    <a:pt x="1112" y="3191"/>
                  </a:cubicBezTo>
                  <a:cubicBezTo>
                    <a:pt x="1117" y="3191"/>
                    <a:pt x="1121" y="3191"/>
                    <a:pt x="1126" y="3191"/>
                  </a:cubicBezTo>
                  <a:lnTo>
                    <a:pt x="3292" y="3101"/>
                  </a:lnTo>
                  <a:lnTo>
                    <a:pt x="3877" y="5192"/>
                  </a:lnTo>
                  <a:cubicBezTo>
                    <a:pt x="3924" y="5361"/>
                    <a:pt x="4080" y="5481"/>
                    <a:pt x="4255" y="5481"/>
                  </a:cubicBezTo>
                  <a:cubicBezTo>
                    <a:pt x="4262" y="5481"/>
                    <a:pt x="4268" y="5481"/>
                    <a:pt x="4275" y="5481"/>
                  </a:cubicBezTo>
                  <a:lnTo>
                    <a:pt x="6445" y="5394"/>
                  </a:lnTo>
                  <a:lnTo>
                    <a:pt x="7025" y="7481"/>
                  </a:lnTo>
                  <a:cubicBezTo>
                    <a:pt x="7052" y="7574"/>
                    <a:pt x="7105" y="7647"/>
                    <a:pt x="7174" y="7697"/>
                  </a:cubicBezTo>
                  <a:cubicBezTo>
                    <a:pt x="7243" y="7746"/>
                    <a:pt x="7325" y="7774"/>
                    <a:pt x="7410" y="7774"/>
                  </a:cubicBezTo>
                  <a:cubicBezTo>
                    <a:pt x="7445" y="7774"/>
                    <a:pt x="7481" y="7769"/>
                    <a:pt x="7517" y="7760"/>
                  </a:cubicBezTo>
                  <a:cubicBezTo>
                    <a:pt x="7728" y="7700"/>
                    <a:pt x="7851" y="7481"/>
                    <a:pt x="7791" y="7268"/>
                  </a:cubicBezTo>
                  <a:lnTo>
                    <a:pt x="7125" y="4876"/>
                  </a:lnTo>
                  <a:cubicBezTo>
                    <a:pt x="7076" y="4702"/>
                    <a:pt x="6918" y="4585"/>
                    <a:pt x="6742" y="4585"/>
                  </a:cubicBezTo>
                  <a:cubicBezTo>
                    <a:pt x="6737" y="4585"/>
                    <a:pt x="6732" y="4585"/>
                    <a:pt x="6727" y="4585"/>
                  </a:cubicBezTo>
                  <a:lnTo>
                    <a:pt x="4560" y="4674"/>
                  </a:lnTo>
                  <a:lnTo>
                    <a:pt x="3976" y="2584"/>
                  </a:lnTo>
                  <a:cubicBezTo>
                    <a:pt x="3927" y="2409"/>
                    <a:pt x="3769" y="2291"/>
                    <a:pt x="3592" y="2291"/>
                  </a:cubicBezTo>
                  <a:cubicBezTo>
                    <a:pt x="3587" y="2291"/>
                    <a:pt x="3583" y="2291"/>
                    <a:pt x="3578" y="2291"/>
                  </a:cubicBezTo>
                  <a:lnTo>
                    <a:pt x="1411" y="2381"/>
                  </a:lnTo>
                  <a:lnTo>
                    <a:pt x="828" y="291"/>
                  </a:lnTo>
                  <a:cubicBezTo>
                    <a:pt x="778" y="117"/>
                    <a:pt x="618" y="1"/>
                    <a:pt x="444" y="1"/>
                  </a:cubicBezTo>
                  <a:close/>
                </a:path>
              </a:pathLst>
            </a:custGeom>
            <a:solidFill>
              <a:schemeClr val="dk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14" name="Google Shape;128;p4"/>
            <p:cNvSpPr/>
            <p:nvPr/>
          </p:nvSpPr>
          <p:spPr>
            <a:xfrm rot="5400000">
              <a:off x="11502402" y="1041970"/>
              <a:ext cx="391770" cy="391650"/>
            </a:xfrm>
            <a:custGeom>
              <a:avLst/>
              <a:gdLst/>
              <a:ahLst/>
              <a:cxnLst/>
              <a:rect l="l" t="t" r="r" b="b"/>
              <a:pathLst>
                <a:path w="5646" h="5644">
                  <a:moveTo>
                    <a:pt x="3120" y="0"/>
                  </a:moveTo>
                  <a:lnTo>
                    <a:pt x="2376" y="1533"/>
                  </a:lnTo>
                  <a:lnTo>
                    <a:pt x="843" y="790"/>
                  </a:lnTo>
                  <a:lnTo>
                    <a:pt x="1" y="2525"/>
                  </a:lnTo>
                  <a:lnTo>
                    <a:pt x="1537" y="3268"/>
                  </a:lnTo>
                  <a:lnTo>
                    <a:pt x="791" y="4801"/>
                  </a:lnTo>
                  <a:lnTo>
                    <a:pt x="2526" y="5644"/>
                  </a:lnTo>
                  <a:lnTo>
                    <a:pt x="3269" y="4111"/>
                  </a:lnTo>
                  <a:lnTo>
                    <a:pt x="4805" y="4855"/>
                  </a:lnTo>
                  <a:lnTo>
                    <a:pt x="5645" y="3120"/>
                  </a:lnTo>
                  <a:lnTo>
                    <a:pt x="4112" y="2376"/>
                  </a:lnTo>
                  <a:lnTo>
                    <a:pt x="4855" y="843"/>
                  </a:lnTo>
                  <a:lnTo>
                    <a:pt x="3120" y="0"/>
                  </a:lnTo>
                  <a:close/>
                </a:path>
              </a:pathLst>
            </a:custGeom>
            <a:solidFill>
              <a:schemeClr val="lt2"/>
            </a:solidFill>
            <a:ln>
              <a:noFill/>
            </a:ln>
          </p:spPr>
          <p:txBody>
            <a:bodyPr wrap="square" lIns="91425" tIns="91425" rIns="91425" bIns="91425" anchor="ctr">
              <a:noAutofit/>
            </a:bodyPr>
            <a:lstStyle/>
            <a:p>
              <a:pPr marL="0" indent="0" algn="l" rtl="0">
                <a:spcBef>
                  <a:spcPts val="0"/>
                </a:spcBef>
                <a:spcAft>
                  <a:spcPts val="0"/>
                </a:spcAft>
                <a:buNone/>
              </a:pPr>
              <a:endParaRPr/>
            </a:p>
          </p:txBody>
        </p:sp>
        <p:grpSp>
          <p:nvGrpSpPr>
            <p:cNvPr id="15" name="Google Shape;129;p4"/>
            <p:cNvGrpSpPr/>
            <p:nvPr/>
          </p:nvGrpSpPr>
          <p:grpSpPr>
            <a:xfrm>
              <a:off x="10808717" y="353601"/>
              <a:ext cx="1128944" cy="440254"/>
              <a:chOff x="720001" y="540000"/>
              <a:chExt cx="860224" cy="335461"/>
            </a:xfrm>
          </p:grpSpPr>
          <p:sp>
            <p:nvSpPr>
              <p:cNvPr id="16" name="Google Shape;130;p4"/>
              <p:cNvSpPr/>
              <p:nvPr/>
            </p:nvSpPr>
            <p:spPr>
              <a:xfrm rot="5400000">
                <a:off x="722132" y="797768"/>
                <a:ext cx="77888" cy="77497"/>
              </a:xfrm>
              <a:custGeom>
                <a:avLst/>
                <a:gdLst/>
                <a:ahLst/>
                <a:cxnLst/>
                <a:rect l="l" t="t" r="r" b="b"/>
                <a:pathLst>
                  <a:path w="1205" h="1199">
                    <a:moveTo>
                      <a:pt x="603" y="0"/>
                    </a:moveTo>
                    <a:cubicBezTo>
                      <a:pt x="601" y="0"/>
                      <a:pt x="599" y="0"/>
                      <a:pt x="597" y="0"/>
                    </a:cubicBezTo>
                    <a:cubicBezTo>
                      <a:pt x="265" y="4"/>
                      <a:pt x="0" y="273"/>
                      <a:pt x="3" y="604"/>
                    </a:cubicBezTo>
                    <a:cubicBezTo>
                      <a:pt x="6" y="934"/>
                      <a:pt x="272" y="1198"/>
                      <a:pt x="601" y="1198"/>
                    </a:cubicBezTo>
                    <a:cubicBezTo>
                      <a:pt x="603" y="1198"/>
                      <a:pt x="605" y="1198"/>
                      <a:pt x="607" y="1198"/>
                    </a:cubicBezTo>
                    <a:cubicBezTo>
                      <a:pt x="939" y="1195"/>
                      <a:pt x="1204" y="922"/>
                      <a:pt x="1201" y="591"/>
                    </a:cubicBezTo>
                    <a:cubicBezTo>
                      <a:pt x="1198" y="264"/>
                      <a:pt x="929" y="0"/>
                      <a:pt x="603" y="0"/>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17" name="Google Shape;131;p4"/>
              <p:cNvSpPr/>
              <p:nvPr/>
            </p:nvSpPr>
            <p:spPr>
              <a:xfrm rot="5400000">
                <a:off x="719773" y="547467"/>
                <a:ext cx="77953" cy="77497"/>
              </a:xfrm>
              <a:custGeom>
                <a:avLst/>
                <a:gdLst/>
                <a:ahLst/>
                <a:cxnLst/>
                <a:rect l="l" t="t" r="r" b="b"/>
                <a:pathLst>
                  <a:path w="1206" h="1199">
                    <a:moveTo>
                      <a:pt x="604" y="1"/>
                    </a:moveTo>
                    <a:cubicBezTo>
                      <a:pt x="602" y="1"/>
                      <a:pt x="600" y="1"/>
                      <a:pt x="598" y="1"/>
                    </a:cubicBezTo>
                    <a:cubicBezTo>
                      <a:pt x="266" y="4"/>
                      <a:pt x="1" y="273"/>
                      <a:pt x="4" y="605"/>
                    </a:cubicBezTo>
                    <a:cubicBezTo>
                      <a:pt x="8" y="935"/>
                      <a:pt x="276" y="1199"/>
                      <a:pt x="602" y="1199"/>
                    </a:cubicBezTo>
                    <a:cubicBezTo>
                      <a:pt x="604" y="1199"/>
                      <a:pt x="606" y="1199"/>
                      <a:pt x="608" y="1199"/>
                    </a:cubicBezTo>
                    <a:cubicBezTo>
                      <a:pt x="940" y="1195"/>
                      <a:pt x="1205" y="923"/>
                      <a:pt x="1202" y="592"/>
                    </a:cubicBezTo>
                    <a:cubicBezTo>
                      <a:pt x="1199" y="265"/>
                      <a:pt x="933" y="1"/>
                      <a:pt x="604"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18" name="Google Shape;132;p4"/>
              <p:cNvSpPr/>
              <p:nvPr/>
            </p:nvSpPr>
            <p:spPr>
              <a:xfrm rot="5400000">
                <a:off x="917264" y="795764"/>
                <a:ext cx="77953" cy="77562"/>
              </a:xfrm>
              <a:custGeom>
                <a:avLst/>
                <a:gdLst/>
                <a:ahLst/>
                <a:cxnLst/>
                <a:rect l="l" t="t" r="r" b="b"/>
                <a:pathLst>
                  <a:path w="1206" h="1200">
                    <a:moveTo>
                      <a:pt x="604" y="1"/>
                    </a:moveTo>
                    <a:cubicBezTo>
                      <a:pt x="602" y="1"/>
                      <a:pt x="600" y="1"/>
                      <a:pt x="598" y="1"/>
                    </a:cubicBezTo>
                    <a:cubicBezTo>
                      <a:pt x="267" y="5"/>
                      <a:pt x="1" y="276"/>
                      <a:pt x="5" y="605"/>
                    </a:cubicBezTo>
                    <a:cubicBezTo>
                      <a:pt x="8" y="934"/>
                      <a:pt x="276" y="1199"/>
                      <a:pt x="603" y="1199"/>
                    </a:cubicBezTo>
                    <a:cubicBezTo>
                      <a:pt x="604" y="1199"/>
                      <a:pt x="606" y="1199"/>
                      <a:pt x="608" y="1199"/>
                    </a:cubicBezTo>
                    <a:cubicBezTo>
                      <a:pt x="940" y="1195"/>
                      <a:pt x="1206" y="927"/>
                      <a:pt x="1202" y="595"/>
                    </a:cubicBezTo>
                    <a:cubicBezTo>
                      <a:pt x="1199" y="265"/>
                      <a:pt x="933" y="1"/>
                      <a:pt x="604"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19" name="Google Shape;133;p4"/>
              <p:cNvSpPr/>
              <p:nvPr/>
            </p:nvSpPr>
            <p:spPr>
              <a:xfrm rot="5400000">
                <a:off x="914937" y="545819"/>
                <a:ext cx="77953" cy="77433"/>
              </a:xfrm>
              <a:custGeom>
                <a:avLst/>
                <a:gdLst/>
                <a:ahLst/>
                <a:cxnLst/>
                <a:rect l="l" t="t" r="r" b="b"/>
                <a:pathLst>
                  <a:path w="1206" h="1198">
                    <a:moveTo>
                      <a:pt x="600" y="0"/>
                    </a:moveTo>
                    <a:cubicBezTo>
                      <a:pt x="598" y="0"/>
                      <a:pt x="596" y="0"/>
                      <a:pt x="594" y="0"/>
                    </a:cubicBezTo>
                    <a:cubicBezTo>
                      <a:pt x="265" y="3"/>
                      <a:pt x="0" y="276"/>
                      <a:pt x="3" y="605"/>
                    </a:cubicBezTo>
                    <a:cubicBezTo>
                      <a:pt x="7" y="934"/>
                      <a:pt x="272" y="1198"/>
                      <a:pt x="600" y="1198"/>
                    </a:cubicBezTo>
                    <a:cubicBezTo>
                      <a:pt x="603" y="1198"/>
                      <a:pt x="605" y="1198"/>
                      <a:pt x="608" y="1198"/>
                    </a:cubicBezTo>
                    <a:cubicBezTo>
                      <a:pt x="939" y="1195"/>
                      <a:pt x="1205" y="926"/>
                      <a:pt x="1201" y="594"/>
                    </a:cubicBezTo>
                    <a:cubicBezTo>
                      <a:pt x="1198" y="264"/>
                      <a:pt x="930" y="0"/>
                      <a:pt x="600" y="0"/>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20" name="Google Shape;134;p4"/>
              <p:cNvSpPr/>
              <p:nvPr/>
            </p:nvSpPr>
            <p:spPr>
              <a:xfrm rot="5400000">
                <a:off x="1112332" y="794213"/>
                <a:ext cx="77953" cy="77303"/>
              </a:xfrm>
              <a:custGeom>
                <a:avLst/>
                <a:gdLst/>
                <a:ahLst/>
                <a:cxnLst/>
                <a:rect l="l" t="t" r="r" b="b"/>
                <a:pathLst>
                  <a:path w="1206" h="1196">
                    <a:moveTo>
                      <a:pt x="600" y="1"/>
                    </a:moveTo>
                    <a:cubicBezTo>
                      <a:pt x="598" y="1"/>
                      <a:pt x="597" y="1"/>
                      <a:pt x="595" y="1"/>
                    </a:cubicBezTo>
                    <a:cubicBezTo>
                      <a:pt x="266" y="1"/>
                      <a:pt x="0" y="273"/>
                      <a:pt x="4" y="605"/>
                    </a:cubicBezTo>
                    <a:cubicBezTo>
                      <a:pt x="7" y="932"/>
                      <a:pt x="273" y="1195"/>
                      <a:pt x="602" y="1195"/>
                    </a:cubicBezTo>
                    <a:cubicBezTo>
                      <a:pt x="604" y="1195"/>
                      <a:pt x="606" y="1195"/>
                      <a:pt x="608" y="1195"/>
                    </a:cubicBezTo>
                    <a:cubicBezTo>
                      <a:pt x="939" y="1195"/>
                      <a:pt x="1205" y="923"/>
                      <a:pt x="1201" y="592"/>
                    </a:cubicBezTo>
                    <a:cubicBezTo>
                      <a:pt x="1198" y="265"/>
                      <a:pt x="930" y="1"/>
                      <a:pt x="600"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21" name="Google Shape;135;p4"/>
              <p:cNvSpPr/>
              <p:nvPr/>
            </p:nvSpPr>
            <p:spPr>
              <a:xfrm rot="5400000">
                <a:off x="1109876" y="543815"/>
                <a:ext cx="77888" cy="77497"/>
              </a:xfrm>
              <a:custGeom>
                <a:avLst/>
                <a:gdLst/>
                <a:ahLst/>
                <a:cxnLst/>
                <a:rect l="l" t="t" r="r" b="b"/>
                <a:pathLst>
                  <a:path w="1205" h="1199">
                    <a:moveTo>
                      <a:pt x="604" y="1"/>
                    </a:moveTo>
                    <a:cubicBezTo>
                      <a:pt x="602" y="1"/>
                      <a:pt x="600" y="1"/>
                      <a:pt x="598" y="1"/>
                    </a:cubicBezTo>
                    <a:cubicBezTo>
                      <a:pt x="266" y="4"/>
                      <a:pt x="1" y="272"/>
                      <a:pt x="4" y="604"/>
                    </a:cubicBezTo>
                    <a:cubicBezTo>
                      <a:pt x="7" y="933"/>
                      <a:pt x="279" y="1198"/>
                      <a:pt x="608" y="1198"/>
                    </a:cubicBezTo>
                    <a:cubicBezTo>
                      <a:pt x="940" y="1195"/>
                      <a:pt x="1205" y="923"/>
                      <a:pt x="1202" y="591"/>
                    </a:cubicBezTo>
                    <a:cubicBezTo>
                      <a:pt x="1198" y="265"/>
                      <a:pt x="929" y="1"/>
                      <a:pt x="604"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22" name="Google Shape;136;p4"/>
              <p:cNvSpPr/>
              <p:nvPr/>
            </p:nvSpPr>
            <p:spPr>
              <a:xfrm rot="5400000">
                <a:off x="1307400" y="792209"/>
                <a:ext cx="77888" cy="77497"/>
              </a:xfrm>
              <a:custGeom>
                <a:avLst/>
                <a:gdLst/>
                <a:ahLst/>
                <a:cxnLst/>
                <a:rect l="l" t="t" r="r" b="b"/>
                <a:pathLst>
                  <a:path w="1205" h="1199">
                    <a:moveTo>
                      <a:pt x="603" y="0"/>
                    </a:moveTo>
                    <a:cubicBezTo>
                      <a:pt x="601" y="0"/>
                      <a:pt x="599" y="0"/>
                      <a:pt x="597" y="0"/>
                    </a:cubicBezTo>
                    <a:cubicBezTo>
                      <a:pt x="265" y="4"/>
                      <a:pt x="0" y="273"/>
                      <a:pt x="3" y="605"/>
                    </a:cubicBezTo>
                    <a:cubicBezTo>
                      <a:pt x="6" y="934"/>
                      <a:pt x="275" y="1198"/>
                      <a:pt x="600" y="1198"/>
                    </a:cubicBezTo>
                    <a:cubicBezTo>
                      <a:pt x="602" y="1198"/>
                      <a:pt x="604" y="1198"/>
                      <a:pt x="607" y="1198"/>
                    </a:cubicBezTo>
                    <a:cubicBezTo>
                      <a:pt x="939" y="1195"/>
                      <a:pt x="1204" y="923"/>
                      <a:pt x="1201" y="594"/>
                    </a:cubicBezTo>
                    <a:cubicBezTo>
                      <a:pt x="1198" y="264"/>
                      <a:pt x="932" y="0"/>
                      <a:pt x="603" y="0"/>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23" name="Google Shape;137;p4"/>
              <p:cNvSpPr/>
              <p:nvPr/>
            </p:nvSpPr>
            <p:spPr>
              <a:xfrm rot="5400000">
                <a:off x="1305137" y="542005"/>
                <a:ext cx="77759" cy="77497"/>
              </a:xfrm>
              <a:custGeom>
                <a:avLst/>
                <a:gdLst/>
                <a:ahLst/>
                <a:cxnLst/>
                <a:rect l="l" t="t" r="r" b="b"/>
                <a:pathLst>
                  <a:path w="1203" h="1199">
                    <a:moveTo>
                      <a:pt x="601" y="1"/>
                    </a:moveTo>
                    <a:cubicBezTo>
                      <a:pt x="599" y="1"/>
                      <a:pt x="597" y="1"/>
                      <a:pt x="595" y="1"/>
                    </a:cubicBezTo>
                    <a:cubicBezTo>
                      <a:pt x="267" y="4"/>
                      <a:pt x="1" y="273"/>
                      <a:pt x="1" y="605"/>
                    </a:cubicBezTo>
                    <a:cubicBezTo>
                      <a:pt x="4" y="935"/>
                      <a:pt x="273" y="1199"/>
                      <a:pt x="602" y="1199"/>
                    </a:cubicBezTo>
                    <a:cubicBezTo>
                      <a:pt x="604" y="1199"/>
                      <a:pt x="606" y="1199"/>
                      <a:pt x="608" y="1199"/>
                    </a:cubicBezTo>
                    <a:cubicBezTo>
                      <a:pt x="936" y="1195"/>
                      <a:pt x="1202" y="923"/>
                      <a:pt x="1198" y="595"/>
                    </a:cubicBezTo>
                    <a:cubicBezTo>
                      <a:pt x="1195" y="265"/>
                      <a:pt x="930" y="1"/>
                      <a:pt x="601"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24" name="Google Shape;138;p4"/>
              <p:cNvSpPr/>
              <p:nvPr/>
            </p:nvSpPr>
            <p:spPr>
              <a:xfrm rot="5400000">
                <a:off x="1502597" y="790335"/>
                <a:ext cx="77759" cy="77497"/>
              </a:xfrm>
              <a:custGeom>
                <a:avLst/>
                <a:gdLst/>
                <a:ahLst/>
                <a:cxnLst/>
                <a:rect l="l" t="t" r="r" b="b"/>
                <a:pathLst>
                  <a:path w="1203" h="1199">
                    <a:moveTo>
                      <a:pt x="602" y="0"/>
                    </a:moveTo>
                    <a:cubicBezTo>
                      <a:pt x="600" y="0"/>
                      <a:pt x="597" y="0"/>
                      <a:pt x="595" y="0"/>
                    </a:cubicBezTo>
                    <a:cubicBezTo>
                      <a:pt x="267" y="4"/>
                      <a:pt x="1" y="275"/>
                      <a:pt x="4" y="607"/>
                    </a:cubicBezTo>
                    <a:cubicBezTo>
                      <a:pt x="4" y="934"/>
                      <a:pt x="273" y="1198"/>
                      <a:pt x="603" y="1198"/>
                    </a:cubicBezTo>
                    <a:cubicBezTo>
                      <a:pt x="605" y="1198"/>
                      <a:pt x="607" y="1198"/>
                      <a:pt x="609" y="1198"/>
                    </a:cubicBezTo>
                    <a:cubicBezTo>
                      <a:pt x="937" y="1195"/>
                      <a:pt x="1203" y="926"/>
                      <a:pt x="1199" y="594"/>
                    </a:cubicBezTo>
                    <a:cubicBezTo>
                      <a:pt x="1199" y="265"/>
                      <a:pt x="931" y="0"/>
                      <a:pt x="602" y="0"/>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25" name="Google Shape;139;p4"/>
              <p:cNvSpPr/>
              <p:nvPr/>
            </p:nvSpPr>
            <p:spPr>
              <a:xfrm rot="5400000">
                <a:off x="1500205" y="540195"/>
                <a:ext cx="77888" cy="77497"/>
              </a:xfrm>
              <a:custGeom>
                <a:avLst/>
                <a:gdLst/>
                <a:ahLst/>
                <a:cxnLst/>
                <a:rect l="l" t="t" r="r" b="b"/>
                <a:pathLst>
                  <a:path w="1205" h="1199">
                    <a:moveTo>
                      <a:pt x="603" y="0"/>
                    </a:moveTo>
                    <a:cubicBezTo>
                      <a:pt x="601" y="0"/>
                      <a:pt x="599" y="0"/>
                      <a:pt x="597" y="0"/>
                    </a:cubicBezTo>
                    <a:cubicBezTo>
                      <a:pt x="265" y="4"/>
                      <a:pt x="0" y="276"/>
                      <a:pt x="3" y="608"/>
                    </a:cubicBezTo>
                    <a:cubicBezTo>
                      <a:pt x="7" y="934"/>
                      <a:pt x="273" y="1199"/>
                      <a:pt x="601" y="1199"/>
                    </a:cubicBezTo>
                    <a:cubicBezTo>
                      <a:pt x="603" y="1199"/>
                      <a:pt x="605" y="1199"/>
                      <a:pt x="607" y="1199"/>
                    </a:cubicBezTo>
                    <a:cubicBezTo>
                      <a:pt x="939" y="1195"/>
                      <a:pt x="1204" y="926"/>
                      <a:pt x="1201" y="594"/>
                    </a:cubicBezTo>
                    <a:cubicBezTo>
                      <a:pt x="1198" y="265"/>
                      <a:pt x="929" y="0"/>
                      <a:pt x="603" y="0"/>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dirty="0"/>
              </a:p>
            </p:txBody>
          </p:sp>
        </p:grpSp>
      </p:grpSp>
      <p:sp>
        <p:nvSpPr>
          <p:cNvPr id="26" name="Текстов контейнер 32"/>
          <p:cNvSpPr>
            <a:spLocks noGrp="1" noEditPoints="1"/>
          </p:cNvSpPr>
          <p:nvPr>
            <p:ph type="body" sz="quarter" idx="13" hasCustomPrompt="1"/>
          </p:nvPr>
        </p:nvSpPr>
        <p:spPr>
          <a:xfrm>
            <a:off x="747357" y="1470471"/>
            <a:ext cx="5764798" cy="555577"/>
          </a:xfrm>
        </p:spPr>
        <p:txBody>
          <a:bodyPr/>
          <a:lstStyle>
            <a:lvl1pPr marL="0" indent="0">
              <a:buNone/>
              <a:defRPr b="1"/>
            </a:lvl1pPr>
          </a:lstStyle>
          <a:p>
            <a:pPr lvl="0"/>
            <a:r>
              <a:rPr lang="en-US" dirty="0"/>
              <a:t>.00</a:t>
            </a:r>
            <a:endParaRPr lang="bg-BG"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1">
    <p:bg>
      <p:bgPr>
        <a:solidFill>
          <a:schemeClr val="tx1">
            <a:lumMod val="95000"/>
          </a:schemeClr>
        </a:solidFill>
        <a:effectLst/>
      </p:bgPr>
    </p:bg>
    <p:spTree>
      <p:nvGrpSpPr>
        <p:cNvPr id="1" name=""/>
        <p:cNvGrpSpPr/>
        <p:nvPr/>
      </p:nvGrpSpPr>
      <p:grpSpPr>
        <a:xfrm>
          <a:off x="0" y="0"/>
          <a:ext cx="0" cy="0"/>
          <a:chOff x="0" y="0"/>
          <a:chExt cx="0" cy="0"/>
        </a:xfrm>
      </p:grpSpPr>
      <p:sp>
        <p:nvSpPr>
          <p:cNvPr id="6" name="Заглавие 1"/>
          <p:cNvSpPr>
            <a:spLocks noGrp="1" noEditPoints="1"/>
          </p:cNvSpPr>
          <p:nvPr>
            <p:ph type="ctrTitle" hasCustomPrompt="1"/>
          </p:nvPr>
        </p:nvSpPr>
        <p:spPr>
          <a:xfrm>
            <a:off x="682039" y="486102"/>
            <a:ext cx="6550034" cy="816814"/>
          </a:xfrm>
        </p:spPr>
        <p:txBody>
          <a:bodyPr anchor="ctr">
            <a:noAutofit/>
          </a:bodyPr>
          <a:lstStyle>
            <a:lvl1pPr algn="l">
              <a:defRPr sz="3200" b="1">
                <a:solidFill>
                  <a:schemeClr val="tx2">
                    <a:lumMod val="75000"/>
                  </a:schemeClr>
                </a:solidFill>
              </a:defRPr>
            </a:lvl1pPr>
          </a:lstStyle>
          <a:p>
            <a:r>
              <a:rPr lang="en-US" dirty="0"/>
              <a:t>Click to add Title</a:t>
            </a:r>
            <a:endParaRPr lang="bg-BG" dirty="0"/>
          </a:p>
        </p:txBody>
      </p:sp>
      <p:sp>
        <p:nvSpPr>
          <p:cNvPr id="7" name="Подзаглавие 2"/>
          <p:cNvSpPr>
            <a:spLocks noGrp="1" noEditPoints="1"/>
          </p:cNvSpPr>
          <p:nvPr>
            <p:ph type="subTitle" idx="1" hasCustomPrompt="1"/>
          </p:nvPr>
        </p:nvSpPr>
        <p:spPr>
          <a:xfrm>
            <a:off x="682039" y="1394993"/>
            <a:ext cx="6550034" cy="531110"/>
          </a:xfrm>
        </p:spPr>
        <p:txBody>
          <a:bodyPr>
            <a:normAutofit/>
          </a:bodyPr>
          <a:lstStyle>
            <a:lvl1pPr marL="0" indent="0" algn="l">
              <a:buNone/>
              <a:defRPr sz="1800">
                <a:solidFill>
                  <a:schemeClr val="tx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endParaRPr lang="bg-BG" dirty="0"/>
          </a:p>
        </p:txBody>
      </p:sp>
      <p:sp>
        <p:nvSpPr>
          <p:cNvPr id="8" name="Правоъгълник 7"/>
          <p:cNvSpPr/>
          <p:nvPr userDrawn="1"/>
        </p:nvSpPr>
        <p:spPr>
          <a:xfrm>
            <a:off x="411402" y="493130"/>
            <a:ext cx="54000" cy="1440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chemeClr val="tx1"/>
              </a:solidFill>
            </a:endParaRPr>
          </a:p>
        </p:txBody>
      </p:sp>
      <p:sp>
        <p:nvSpPr>
          <p:cNvPr id="9" name="Текстов контейнер 10"/>
          <p:cNvSpPr>
            <a:spLocks noGrp="1" noEditPoints="1"/>
          </p:cNvSpPr>
          <p:nvPr>
            <p:ph type="body" sz="quarter" idx="13" hasCustomPrompt="1"/>
          </p:nvPr>
        </p:nvSpPr>
        <p:spPr>
          <a:xfrm>
            <a:off x="682039" y="2354094"/>
            <a:ext cx="6550901" cy="4002255"/>
          </a:xfrm>
        </p:spPr>
        <p:txBody>
          <a:bodyPr>
            <a:normAutofit/>
          </a:bodyPr>
          <a:lstStyle>
            <a:lvl1pPr marL="0" indent="0" algn="l">
              <a:buNone/>
              <a:defRPr sz="1600">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dirty="0"/>
              <a:t>Click to add a body text</a:t>
            </a:r>
            <a:endParaRPr lang="bg-BG" dirty="0"/>
          </a:p>
        </p:txBody>
      </p:sp>
      <p:grpSp>
        <p:nvGrpSpPr>
          <p:cNvPr id="10" name="Групиране 9"/>
          <p:cNvGrpSpPr/>
          <p:nvPr/>
        </p:nvGrpSpPr>
        <p:grpSpPr>
          <a:xfrm>
            <a:off x="200122" y="227023"/>
            <a:ext cx="11807952" cy="6386365"/>
            <a:chOff x="200122" y="227023"/>
            <a:chExt cx="11807952" cy="6386365"/>
          </a:xfrm>
        </p:grpSpPr>
        <p:sp>
          <p:nvSpPr>
            <p:cNvPr id="11" name="Google Shape;124;p4"/>
            <p:cNvSpPr/>
            <p:nvPr/>
          </p:nvSpPr>
          <p:spPr>
            <a:xfrm rot="5400000">
              <a:off x="200123" y="5639761"/>
              <a:ext cx="587179" cy="587182"/>
            </a:xfrm>
            <a:custGeom>
              <a:avLst/>
              <a:gdLst/>
              <a:ahLst/>
              <a:cxnLst/>
              <a:rect l="l" t="t" r="r" b="b"/>
              <a:pathLst>
                <a:path w="13067" h="13068">
                  <a:moveTo>
                    <a:pt x="5508" y="1"/>
                  </a:moveTo>
                  <a:lnTo>
                    <a:pt x="0" y="7559"/>
                  </a:lnTo>
                  <a:lnTo>
                    <a:pt x="7558" y="13068"/>
                  </a:lnTo>
                  <a:lnTo>
                    <a:pt x="13067" y="5509"/>
                  </a:lnTo>
                  <a:lnTo>
                    <a:pt x="5508" y="1"/>
                  </a:lnTo>
                  <a:close/>
                </a:path>
              </a:pathLst>
            </a:custGeom>
            <a:solidFill>
              <a:schemeClr val="l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12" name="Google Shape;125;p4"/>
            <p:cNvSpPr/>
            <p:nvPr/>
          </p:nvSpPr>
          <p:spPr>
            <a:xfrm rot="5400000">
              <a:off x="1213205" y="6261319"/>
              <a:ext cx="353791" cy="350348"/>
            </a:xfrm>
            <a:custGeom>
              <a:avLst/>
              <a:gdLst/>
              <a:ahLst/>
              <a:cxnLst/>
              <a:rect l="l" t="t" r="r" b="b"/>
              <a:pathLst>
                <a:path w="7852" h="7775">
                  <a:moveTo>
                    <a:pt x="444" y="1"/>
                  </a:moveTo>
                  <a:cubicBezTo>
                    <a:pt x="408" y="1"/>
                    <a:pt x="372" y="5"/>
                    <a:pt x="336" y="16"/>
                  </a:cubicBezTo>
                  <a:cubicBezTo>
                    <a:pt x="124" y="75"/>
                    <a:pt x="1" y="294"/>
                    <a:pt x="61" y="507"/>
                  </a:cubicBezTo>
                  <a:lnTo>
                    <a:pt x="728" y="2899"/>
                  </a:lnTo>
                  <a:cubicBezTo>
                    <a:pt x="776" y="3074"/>
                    <a:pt x="935" y="3191"/>
                    <a:pt x="1112" y="3191"/>
                  </a:cubicBezTo>
                  <a:cubicBezTo>
                    <a:pt x="1117" y="3191"/>
                    <a:pt x="1121" y="3191"/>
                    <a:pt x="1126" y="3191"/>
                  </a:cubicBezTo>
                  <a:lnTo>
                    <a:pt x="3292" y="3101"/>
                  </a:lnTo>
                  <a:lnTo>
                    <a:pt x="3877" y="5192"/>
                  </a:lnTo>
                  <a:cubicBezTo>
                    <a:pt x="3924" y="5361"/>
                    <a:pt x="4080" y="5481"/>
                    <a:pt x="4255" y="5481"/>
                  </a:cubicBezTo>
                  <a:cubicBezTo>
                    <a:pt x="4262" y="5481"/>
                    <a:pt x="4268" y="5481"/>
                    <a:pt x="4275" y="5481"/>
                  </a:cubicBezTo>
                  <a:lnTo>
                    <a:pt x="6445" y="5394"/>
                  </a:lnTo>
                  <a:lnTo>
                    <a:pt x="7025" y="7481"/>
                  </a:lnTo>
                  <a:cubicBezTo>
                    <a:pt x="7052" y="7574"/>
                    <a:pt x="7105" y="7647"/>
                    <a:pt x="7174" y="7697"/>
                  </a:cubicBezTo>
                  <a:cubicBezTo>
                    <a:pt x="7243" y="7746"/>
                    <a:pt x="7325" y="7774"/>
                    <a:pt x="7410" y="7774"/>
                  </a:cubicBezTo>
                  <a:cubicBezTo>
                    <a:pt x="7445" y="7774"/>
                    <a:pt x="7481" y="7769"/>
                    <a:pt x="7517" y="7760"/>
                  </a:cubicBezTo>
                  <a:cubicBezTo>
                    <a:pt x="7728" y="7700"/>
                    <a:pt x="7851" y="7481"/>
                    <a:pt x="7791" y="7268"/>
                  </a:cubicBezTo>
                  <a:lnTo>
                    <a:pt x="7125" y="4876"/>
                  </a:lnTo>
                  <a:cubicBezTo>
                    <a:pt x="7076" y="4702"/>
                    <a:pt x="6918" y="4585"/>
                    <a:pt x="6742" y="4585"/>
                  </a:cubicBezTo>
                  <a:cubicBezTo>
                    <a:pt x="6737" y="4585"/>
                    <a:pt x="6732" y="4585"/>
                    <a:pt x="6727" y="4585"/>
                  </a:cubicBezTo>
                  <a:lnTo>
                    <a:pt x="4560" y="4674"/>
                  </a:lnTo>
                  <a:lnTo>
                    <a:pt x="3976" y="2584"/>
                  </a:lnTo>
                  <a:cubicBezTo>
                    <a:pt x="3927" y="2409"/>
                    <a:pt x="3769" y="2291"/>
                    <a:pt x="3592" y="2291"/>
                  </a:cubicBezTo>
                  <a:cubicBezTo>
                    <a:pt x="3587" y="2291"/>
                    <a:pt x="3583" y="2291"/>
                    <a:pt x="3578" y="2291"/>
                  </a:cubicBezTo>
                  <a:lnTo>
                    <a:pt x="1411" y="2381"/>
                  </a:lnTo>
                  <a:lnTo>
                    <a:pt x="828" y="291"/>
                  </a:lnTo>
                  <a:cubicBezTo>
                    <a:pt x="778" y="117"/>
                    <a:pt x="618" y="1"/>
                    <a:pt x="444" y="1"/>
                  </a:cubicBezTo>
                  <a:close/>
                </a:path>
              </a:pathLst>
            </a:custGeom>
            <a:solidFill>
              <a:schemeClr val="lt2"/>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13" name="Google Shape;126;p4"/>
            <p:cNvSpPr/>
            <p:nvPr/>
          </p:nvSpPr>
          <p:spPr>
            <a:xfrm rot="5400000">
              <a:off x="9633256" y="229479"/>
              <a:ext cx="505967" cy="501056"/>
            </a:xfrm>
            <a:custGeom>
              <a:avLst/>
              <a:gdLst/>
              <a:ahLst/>
              <a:cxnLst/>
              <a:rect l="l" t="t" r="r" b="b"/>
              <a:pathLst>
                <a:path w="7852" h="7775">
                  <a:moveTo>
                    <a:pt x="444" y="1"/>
                  </a:moveTo>
                  <a:cubicBezTo>
                    <a:pt x="408" y="1"/>
                    <a:pt x="372" y="5"/>
                    <a:pt x="336" y="16"/>
                  </a:cubicBezTo>
                  <a:cubicBezTo>
                    <a:pt x="124" y="75"/>
                    <a:pt x="1" y="294"/>
                    <a:pt x="61" y="507"/>
                  </a:cubicBezTo>
                  <a:lnTo>
                    <a:pt x="728" y="2899"/>
                  </a:lnTo>
                  <a:cubicBezTo>
                    <a:pt x="776" y="3074"/>
                    <a:pt x="935" y="3191"/>
                    <a:pt x="1112" y="3191"/>
                  </a:cubicBezTo>
                  <a:cubicBezTo>
                    <a:pt x="1117" y="3191"/>
                    <a:pt x="1121" y="3191"/>
                    <a:pt x="1126" y="3191"/>
                  </a:cubicBezTo>
                  <a:lnTo>
                    <a:pt x="3292" y="3101"/>
                  </a:lnTo>
                  <a:lnTo>
                    <a:pt x="3877" y="5192"/>
                  </a:lnTo>
                  <a:cubicBezTo>
                    <a:pt x="3924" y="5361"/>
                    <a:pt x="4080" y="5481"/>
                    <a:pt x="4255" y="5481"/>
                  </a:cubicBezTo>
                  <a:cubicBezTo>
                    <a:pt x="4262" y="5481"/>
                    <a:pt x="4268" y="5481"/>
                    <a:pt x="4275" y="5481"/>
                  </a:cubicBezTo>
                  <a:lnTo>
                    <a:pt x="6445" y="5394"/>
                  </a:lnTo>
                  <a:lnTo>
                    <a:pt x="7025" y="7481"/>
                  </a:lnTo>
                  <a:cubicBezTo>
                    <a:pt x="7052" y="7574"/>
                    <a:pt x="7105" y="7647"/>
                    <a:pt x="7174" y="7697"/>
                  </a:cubicBezTo>
                  <a:cubicBezTo>
                    <a:pt x="7243" y="7746"/>
                    <a:pt x="7325" y="7774"/>
                    <a:pt x="7410" y="7774"/>
                  </a:cubicBezTo>
                  <a:cubicBezTo>
                    <a:pt x="7445" y="7774"/>
                    <a:pt x="7481" y="7769"/>
                    <a:pt x="7517" y="7760"/>
                  </a:cubicBezTo>
                  <a:cubicBezTo>
                    <a:pt x="7728" y="7700"/>
                    <a:pt x="7851" y="7481"/>
                    <a:pt x="7791" y="7268"/>
                  </a:cubicBezTo>
                  <a:lnTo>
                    <a:pt x="7125" y="4876"/>
                  </a:lnTo>
                  <a:cubicBezTo>
                    <a:pt x="7076" y="4702"/>
                    <a:pt x="6918" y="4585"/>
                    <a:pt x="6742" y="4585"/>
                  </a:cubicBezTo>
                  <a:cubicBezTo>
                    <a:pt x="6737" y="4585"/>
                    <a:pt x="6732" y="4585"/>
                    <a:pt x="6727" y="4585"/>
                  </a:cubicBezTo>
                  <a:lnTo>
                    <a:pt x="4560" y="4674"/>
                  </a:lnTo>
                  <a:lnTo>
                    <a:pt x="3976" y="2584"/>
                  </a:lnTo>
                  <a:cubicBezTo>
                    <a:pt x="3927" y="2409"/>
                    <a:pt x="3769" y="2291"/>
                    <a:pt x="3592" y="2291"/>
                  </a:cubicBezTo>
                  <a:cubicBezTo>
                    <a:pt x="3587" y="2291"/>
                    <a:pt x="3583" y="2291"/>
                    <a:pt x="3578" y="2291"/>
                  </a:cubicBezTo>
                  <a:lnTo>
                    <a:pt x="1411" y="2381"/>
                  </a:lnTo>
                  <a:lnTo>
                    <a:pt x="828" y="291"/>
                  </a:lnTo>
                  <a:cubicBezTo>
                    <a:pt x="778" y="117"/>
                    <a:pt x="618" y="1"/>
                    <a:pt x="444" y="1"/>
                  </a:cubicBezTo>
                  <a:close/>
                </a:path>
              </a:pathLst>
            </a:custGeom>
            <a:solidFill>
              <a:schemeClr val="l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14" name="Google Shape;127;p4"/>
            <p:cNvSpPr/>
            <p:nvPr/>
          </p:nvSpPr>
          <p:spPr>
            <a:xfrm rot="5400000">
              <a:off x="11656004" y="5758178"/>
              <a:ext cx="353791" cy="350348"/>
            </a:xfrm>
            <a:custGeom>
              <a:avLst/>
              <a:gdLst/>
              <a:ahLst/>
              <a:cxnLst/>
              <a:rect l="l" t="t" r="r" b="b"/>
              <a:pathLst>
                <a:path w="7852" h="7775">
                  <a:moveTo>
                    <a:pt x="444" y="1"/>
                  </a:moveTo>
                  <a:cubicBezTo>
                    <a:pt x="408" y="1"/>
                    <a:pt x="372" y="5"/>
                    <a:pt x="336" y="16"/>
                  </a:cubicBezTo>
                  <a:cubicBezTo>
                    <a:pt x="124" y="75"/>
                    <a:pt x="1" y="294"/>
                    <a:pt x="61" y="507"/>
                  </a:cubicBezTo>
                  <a:lnTo>
                    <a:pt x="728" y="2899"/>
                  </a:lnTo>
                  <a:cubicBezTo>
                    <a:pt x="776" y="3074"/>
                    <a:pt x="935" y="3191"/>
                    <a:pt x="1112" y="3191"/>
                  </a:cubicBezTo>
                  <a:cubicBezTo>
                    <a:pt x="1117" y="3191"/>
                    <a:pt x="1121" y="3191"/>
                    <a:pt x="1126" y="3191"/>
                  </a:cubicBezTo>
                  <a:lnTo>
                    <a:pt x="3292" y="3101"/>
                  </a:lnTo>
                  <a:lnTo>
                    <a:pt x="3877" y="5192"/>
                  </a:lnTo>
                  <a:cubicBezTo>
                    <a:pt x="3924" y="5361"/>
                    <a:pt x="4080" y="5481"/>
                    <a:pt x="4255" y="5481"/>
                  </a:cubicBezTo>
                  <a:cubicBezTo>
                    <a:pt x="4262" y="5481"/>
                    <a:pt x="4268" y="5481"/>
                    <a:pt x="4275" y="5481"/>
                  </a:cubicBezTo>
                  <a:lnTo>
                    <a:pt x="6445" y="5394"/>
                  </a:lnTo>
                  <a:lnTo>
                    <a:pt x="7025" y="7481"/>
                  </a:lnTo>
                  <a:cubicBezTo>
                    <a:pt x="7052" y="7574"/>
                    <a:pt x="7105" y="7647"/>
                    <a:pt x="7174" y="7697"/>
                  </a:cubicBezTo>
                  <a:cubicBezTo>
                    <a:pt x="7243" y="7746"/>
                    <a:pt x="7325" y="7774"/>
                    <a:pt x="7410" y="7774"/>
                  </a:cubicBezTo>
                  <a:cubicBezTo>
                    <a:pt x="7445" y="7774"/>
                    <a:pt x="7481" y="7769"/>
                    <a:pt x="7517" y="7760"/>
                  </a:cubicBezTo>
                  <a:cubicBezTo>
                    <a:pt x="7728" y="7700"/>
                    <a:pt x="7851" y="7481"/>
                    <a:pt x="7791" y="7268"/>
                  </a:cubicBezTo>
                  <a:lnTo>
                    <a:pt x="7125" y="4876"/>
                  </a:lnTo>
                  <a:cubicBezTo>
                    <a:pt x="7076" y="4702"/>
                    <a:pt x="6918" y="4585"/>
                    <a:pt x="6742" y="4585"/>
                  </a:cubicBezTo>
                  <a:cubicBezTo>
                    <a:pt x="6737" y="4585"/>
                    <a:pt x="6732" y="4585"/>
                    <a:pt x="6727" y="4585"/>
                  </a:cubicBezTo>
                  <a:lnTo>
                    <a:pt x="4560" y="4674"/>
                  </a:lnTo>
                  <a:lnTo>
                    <a:pt x="3976" y="2584"/>
                  </a:lnTo>
                  <a:cubicBezTo>
                    <a:pt x="3927" y="2409"/>
                    <a:pt x="3769" y="2291"/>
                    <a:pt x="3592" y="2291"/>
                  </a:cubicBezTo>
                  <a:cubicBezTo>
                    <a:pt x="3587" y="2291"/>
                    <a:pt x="3583" y="2291"/>
                    <a:pt x="3578" y="2291"/>
                  </a:cubicBezTo>
                  <a:lnTo>
                    <a:pt x="1411" y="2381"/>
                  </a:lnTo>
                  <a:lnTo>
                    <a:pt x="828" y="291"/>
                  </a:lnTo>
                  <a:cubicBezTo>
                    <a:pt x="778" y="117"/>
                    <a:pt x="618" y="1"/>
                    <a:pt x="444" y="1"/>
                  </a:cubicBezTo>
                  <a:close/>
                </a:path>
              </a:pathLst>
            </a:custGeom>
            <a:solidFill>
              <a:schemeClr val="accent5">
                <a:lumMod val="75000"/>
              </a:schemeClr>
            </a:solidFill>
            <a:ln>
              <a:noFill/>
            </a:ln>
          </p:spPr>
          <p:txBody>
            <a:bodyPr wrap="square" lIns="91425" tIns="91425" rIns="91425" bIns="91425" anchor="ctr">
              <a:noAutofit/>
            </a:bodyPr>
            <a:lstStyle/>
            <a:p>
              <a:pPr marL="0" indent="0" algn="l" rtl="0">
                <a:spcBef>
                  <a:spcPts val="0"/>
                </a:spcBef>
                <a:spcAft>
                  <a:spcPts val="0"/>
                </a:spcAft>
                <a:buNone/>
              </a:pPr>
              <a:endParaRPr dirty="0"/>
            </a:p>
          </p:txBody>
        </p:sp>
        <p:sp>
          <p:nvSpPr>
            <p:cNvPr id="15" name="Google Shape;128;p4"/>
            <p:cNvSpPr/>
            <p:nvPr/>
          </p:nvSpPr>
          <p:spPr>
            <a:xfrm rot="5400000">
              <a:off x="11502402" y="1041970"/>
              <a:ext cx="391770" cy="391650"/>
            </a:xfrm>
            <a:custGeom>
              <a:avLst/>
              <a:gdLst/>
              <a:ahLst/>
              <a:cxnLst/>
              <a:rect l="l" t="t" r="r" b="b"/>
              <a:pathLst>
                <a:path w="5646" h="5644">
                  <a:moveTo>
                    <a:pt x="3120" y="0"/>
                  </a:moveTo>
                  <a:lnTo>
                    <a:pt x="2376" y="1533"/>
                  </a:lnTo>
                  <a:lnTo>
                    <a:pt x="843" y="790"/>
                  </a:lnTo>
                  <a:lnTo>
                    <a:pt x="1" y="2525"/>
                  </a:lnTo>
                  <a:lnTo>
                    <a:pt x="1537" y="3268"/>
                  </a:lnTo>
                  <a:lnTo>
                    <a:pt x="791" y="4801"/>
                  </a:lnTo>
                  <a:lnTo>
                    <a:pt x="2526" y="5644"/>
                  </a:lnTo>
                  <a:lnTo>
                    <a:pt x="3269" y="4111"/>
                  </a:lnTo>
                  <a:lnTo>
                    <a:pt x="4805" y="4855"/>
                  </a:lnTo>
                  <a:lnTo>
                    <a:pt x="5645" y="3120"/>
                  </a:lnTo>
                  <a:lnTo>
                    <a:pt x="4112" y="2376"/>
                  </a:lnTo>
                  <a:lnTo>
                    <a:pt x="4855" y="843"/>
                  </a:lnTo>
                  <a:lnTo>
                    <a:pt x="3120" y="0"/>
                  </a:lnTo>
                  <a:close/>
                </a:path>
              </a:pathLst>
            </a:custGeom>
            <a:solidFill>
              <a:schemeClr val="lt2"/>
            </a:solidFill>
            <a:ln>
              <a:noFill/>
            </a:ln>
          </p:spPr>
          <p:txBody>
            <a:bodyPr wrap="square" lIns="91425" tIns="91425" rIns="91425" bIns="91425" anchor="ctr">
              <a:noAutofit/>
            </a:bodyPr>
            <a:lstStyle/>
            <a:p>
              <a:pPr marL="0" indent="0" algn="l" rtl="0">
                <a:spcBef>
                  <a:spcPts val="0"/>
                </a:spcBef>
                <a:spcAft>
                  <a:spcPts val="0"/>
                </a:spcAft>
                <a:buNone/>
              </a:pPr>
              <a:endParaRPr/>
            </a:p>
          </p:txBody>
        </p:sp>
        <p:grpSp>
          <p:nvGrpSpPr>
            <p:cNvPr id="16" name="Google Shape;129;p4"/>
            <p:cNvGrpSpPr/>
            <p:nvPr/>
          </p:nvGrpSpPr>
          <p:grpSpPr>
            <a:xfrm>
              <a:off x="10808717" y="353601"/>
              <a:ext cx="1128944" cy="440254"/>
              <a:chOff x="720001" y="540000"/>
              <a:chExt cx="860224" cy="335461"/>
            </a:xfrm>
          </p:grpSpPr>
          <p:sp>
            <p:nvSpPr>
              <p:cNvPr id="17" name="Google Shape;130;p4"/>
              <p:cNvSpPr/>
              <p:nvPr/>
            </p:nvSpPr>
            <p:spPr>
              <a:xfrm rot="5400000">
                <a:off x="722132" y="797768"/>
                <a:ext cx="77888" cy="77497"/>
              </a:xfrm>
              <a:custGeom>
                <a:avLst/>
                <a:gdLst/>
                <a:ahLst/>
                <a:cxnLst/>
                <a:rect l="l" t="t" r="r" b="b"/>
                <a:pathLst>
                  <a:path w="1205" h="1199">
                    <a:moveTo>
                      <a:pt x="603" y="0"/>
                    </a:moveTo>
                    <a:cubicBezTo>
                      <a:pt x="601" y="0"/>
                      <a:pt x="599" y="0"/>
                      <a:pt x="597" y="0"/>
                    </a:cubicBezTo>
                    <a:cubicBezTo>
                      <a:pt x="265" y="4"/>
                      <a:pt x="0" y="273"/>
                      <a:pt x="3" y="604"/>
                    </a:cubicBezTo>
                    <a:cubicBezTo>
                      <a:pt x="6" y="934"/>
                      <a:pt x="272" y="1198"/>
                      <a:pt x="601" y="1198"/>
                    </a:cubicBezTo>
                    <a:cubicBezTo>
                      <a:pt x="603" y="1198"/>
                      <a:pt x="605" y="1198"/>
                      <a:pt x="607" y="1198"/>
                    </a:cubicBezTo>
                    <a:cubicBezTo>
                      <a:pt x="939" y="1195"/>
                      <a:pt x="1204" y="922"/>
                      <a:pt x="1201" y="591"/>
                    </a:cubicBezTo>
                    <a:cubicBezTo>
                      <a:pt x="1198" y="264"/>
                      <a:pt x="929" y="0"/>
                      <a:pt x="603" y="0"/>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18" name="Google Shape;131;p4"/>
              <p:cNvSpPr/>
              <p:nvPr/>
            </p:nvSpPr>
            <p:spPr>
              <a:xfrm rot="5400000">
                <a:off x="719773" y="547467"/>
                <a:ext cx="77953" cy="77497"/>
              </a:xfrm>
              <a:custGeom>
                <a:avLst/>
                <a:gdLst/>
                <a:ahLst/>
                <a:cxnLst/>
                <a:rect l="l" t="t" r="r" b="b"/>
                <a:pathLst>
                  <a:path w="1206" h="1199">
                    <a:moveTo>
                      <a:pt x="604" y="1"/>
                    </a:moveTo>
                    <a:cubicBezTo>
                      <a:pt x="602" y="1"/>
                      <a:pt x="600" y="1"/>
                      <a:pt x="598" y="1"/>
                    </a:cubicBezTo>
                    <a:cubicBezTo>
                      <a:pt x="266" y="4"/>
                      <a:pt x="1" y="273"/>
                      <a:pt x="4" y="605"/>
                    </a:cubicBezTo>
                    <a:cubicBezTo>
                      <a:pt x="8" y="935"/>
                      <a:pt x="276" y="1199"/>
                      <a:pt x="602" y="1199"/>
                    </a:cubicBezTo>
                    <a:cubicBezTo>
                      <a:pt x="604" y="1199"/>
                      <a:pt x="606" y="1199"/>
                      <a:pt x="608" y="1199"/>
                    </a:cubicBezTo>
                    <a:cubicBezTo>
                      <a:pt x="940" y="1195"/>
                      <a:pt x="1205" y="923"/>
                      <a:pt x="1202" y="592"/>
                    </a:cubicBezTo>
                    <a:cubicBezTo>
                      <a:pt x="1199" y="265"/>
                      <a:pt x="933" y="1"/>
                      <a:pt x="604"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19" name="Google Shape;132;p4"/>
              <p:cNvSpPr/>
              <p:nvPr/>
            </p:nvSpPr>
            <p:spPr>
              <a:xfrm rot="5400000">
                <a:off x="917264" y="795764"/>
                <a:ext cx="77953" cy="77562"/>
              </a:xfrm>
              <a:custGeom>
                <a:avLst/>
                <a:gdLst/>
                <a:ahLst/>
                <a:cxnLst/>
                <a:rect l="l" t="t" r="r" b="b"/>
                <a:pathLst>
                  <a:path w="1206" h="1200">
                    <a:moveTo>
                      <a:pt x="604" y="1"/>
                    </a:moveTo>
                    <a:cubicBezTo>
                      <a:pt x="602" y="1"/>
                      <a:pt x="600" y="1"/>
                      <a:pt x="598" y="1"/>
                    </a:cubicBezTo>
                    <a:cubicBezTo>
                      <a:pt x="267" y="5"/>
                      <a:pt x="1" y="276"/>
                      <a:pt x="5" y="605"/>
                    </a:cubicBezTo>
                    <a:cubicBezTo>
                      <a:pt x="8" y="934"/>
                      <a:pt x="276" y="1199"/>
                      <a:pt x="603" y="1199"/>
                    </a:cubicBezTo>
                    <a:cubicBezTo>
                      <a:pt x="604" y="1199"/>
                      <a:pt x="606" y="1199"/>
                      <a:pt x="608" y="1199"/>
                    </a:cubicBezTo>
                    <a:cubicBezTo>
                      <a:pt x="940" y="1195"/>
                      <a:pt x="1206" y="927"/>
                      <a:pt x="1202" y="595"/>
                    </a:cubicBezTo>
                    <a:cubicBezTo>
                      <a:pt x="1199" y="265"/>
                      <a:pt x="933" y="1"/>
                      <a:pt x="604"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20" name="Google Shape;133;p4"/>
              <p:cNvSpPr/>
              <p:nvPr/>
            </p:nvSpPr>
            <p:spPr>
              <a:xfrm rot="5400000">
                <a:off x="914937" y="545819"/>
                <a:ext cx="77953" cy="77433"/>
              </a:xfrm>
              <a:custGeom>
                <a:avLst/>
                <a:gdLst/>
                <a:ahLst/>
                <a:cxnLst/>
                <a:rect l="l" t="t" r="r" b="b"/>
                <a:pathLst>
                  <a:path w="1206" h="1198">
                    <a:moveTo>
                      <a:pt x="600" y="0"/>
                    </a:moveTo>
                    <a:cubicBezTo>
                      <a:pt x="598" y="0"/>
                      <a:pt x="596" y="0"/>
                      <a:pt x="594" y="0"/>
                    </a:cubicBezTo>
                    <a:cubicBezTo>
                      <a:pt x="265" y="3"/>
                      <a:pt x="0" y="276"/>
                      <a:pt x="3" y="605"/>
                    </a:cubicBezTo>
                    <a:cubicBezTo>
                      <a:pt x="7" y="934"/>
                      <a:pt x="272" y="1198"/>
                      <a:pt x="600" y="1198"/>
                    </a:cubicBezTo>
                    <a:cubicBezTo>
                      <a:pt x="603" y="1198"/>
                      <a:pt x="605" y="1198"/>
                      <a:pt x="608" y="1198"/>
                    </a:cubicBezTo>
                    <a:cubicBezTo>
                      <a:pt x="939" y="1195"/>
                      <a:pt x="1205" y="926"/>
                      <a:pt x="1201" y="594"/>
                    </a:cubicBezTo>
                    <a:cubicBezTo>
                      <a:pt x="1198" y="264"/>
                      <a:pt x="930" y="0"/>
                      <a:pt x="600" y="0"/>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21" name="Google Shape;134;p4"/>
              <p:cNvSpPr/>
              <p:nvPr/>
            </p:nvSpPr>
            <p:spPr>
              <a:xfrm rot="5400000">
                <a:off x="1112332" y="794213"/>
                <a:ext cx="77953" cy="77303"/>
              </a:xfrm>
              <a:custGeom>
                <a:avLst/>
                <a:gdLst/>
                <a:ahLst/>
                <a:cxnLst/>
                <a:rect l="l" t="t" r="r" b="b"/>
                <a:pathLst>
                  <a:path w="1206" h="1196">
                    <a:moveTo>
                      <a:pt x="600" y="1"/>
                    </a:moveTo>
                    <a:cubicBezTo>
                      <a:pt x="598" y="1"/>
                      <a:pt x="597" y="1"/>
                      <a:pt x="595" y="1"/>
                    </a:cubicBezTo>
                    <a:cubicBezTo>
                      <a:pt x="266" y="1"/>
                      <a:pt x="0" y="273"/>
                      <a:pt x="4" y="605"/>
                    </a:cubicBezTo>
                    <a:cubicBezTo>
                      <a:pt x="7" y="932"/>
                      <a:pt x="273" y="1195"/>
                      <a:pt x="602" y="1195"/>
                    </a:cubicBezTo>
                    <a:cubicBezTo>
                      <a:pt x="604" y="1195"/>
                      <a:pt x="606" y="1195"/>
                      <a:pt x="608" y="1195"/>
                    </a:cubicBezTo>
                    <a:cubicBezTo>
                      <a:pt x="939" y="1195"/>
                      <a:pt x="1205" y="923"/>
                      <a:pt x="1201" y="592"/>
                    </a:cubicBezTo>
                    <a:cubicBezTo>
                      <a:pt x="1198" y="265"/>
                      <a:pt x="930" y="1"/>
                      <a:pt x="600"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22" name="Google Shape;135;p4"/>
              <p:cNvSpPr/>
              <p:nvPr/>
            </p:nvSpPr>
            <p:spPr>
              <a:xfrm rot="5400000">
                <a:off x="1109876" y="543815"/>
                <a:ext cx="77888" cy="77497"/>
              </a:xfrm>
              <a:custGeom>
                <a:avLst/>
                <a:gdLst/>
                <a:ahLst/>
                <a:cxnLst/>
                <a:rect l="l" t="t" r="r" b="b"/>
                <a:pathLst>
                  <a:path w="1205" h="1199">
                    <a:moveTo>
                      <a:pt x="604" y="1"/>
                    </a:moveTo>
                    <a:cubicBezTo>
                      <a:pt x="602" y="1"/>
                      <a:pt x="600" y="1"/>
                      <a:pt x="598" y="1"/>
                    </a:cubicBezTo>
                    <a:cubicBezTo>
                      <a:pt x="266" y="4"/>
                      <a:pt x="1" y="272"/>
                      <a:pt x="4" y="604"/>
                    </a:cubicBezTo>
                    <a:cubicBezTo>
                      <a:pt x="7" y="933"/>
                      <a:pt x="279" y="1198"/>
                      <a:pt x="608" y="1198"/>
                    </a:cubicBezTo>
                    <a:cubicBezTo>
                      <a:pt x="940" y="1195"/>
                      <a:pt x="1205" y="923"/>
                      <a:pt x="1202" y="591"/>
                    </a:cubicBezTo>
                    <a:cubicBezTo>
                      <a:pt x="1198" y="265"/>
                      <a:pt x="929" y="1"/>
                      <a:pt x="604"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23" name="Google Shape;136;p4"/>
              <p:cNvSpPr/>
              <p:nvPr/>
            </p:nvSpPr>
            <p:spPr>
              <a:xfrm rot="5400000">
                <a:off x="1307400" y="792209"/>
                <a:ext cx="77888" cy="77497"/>
              </a:xfrm>
              <a:custGeom>
                <a:avLst/>
                <a:gdLst/>
                <a:ahLst/>
                <a:cxnLst/>
                <a:rect l="l" t="t" r="r" b="b"/>
                <a:pathLst>
                  <a:path w="1205" h="1199">
                    <a:moveTo>
                      <a:pt x="603" y="0"/>
                    </a:moveTo>
                    <a:cubicBezTo>
                      <a:pt x="601" y="0"/>
                      <a:pt x="599" y="0"/>
                      <a:pt x="597" y="0"/>
                    </a:cubicBezTo>
                    <a:cubicBezTo>
                      <a:pt x="265" y="4"/>
                      <a:pt x="0" y="273"/>
                      <a:pt x="3" y="605"/>
                    </a:cubicBezTo>
                    <a:cubicBezTo>
                      <a:pt x="6" y="934"/>
                      <a:pt x="275" y="1198"/>
                      <a:pt x="600" y="1198"/>
                    </a:cubicBezTo>
                    <a:cubicBezTo>
                      <a:pt x="602" y="1198"/>
                      <a:pt x="604" y="1198"/>
                      <a:pt x="607" y="1198"/>
                    </a:cubicBezTo>
                    <a:cubicBezTo>
                      <a:pt x="939" y="1195"/>
                      <a:pt x="1204" y="923"/>
                      <a:pt x="1201" y="594"/>
                    </a:cubicBezTo>
                    <a:cubicBezTo>
                      <a:pt x="1198" y="264"/>
                      <a:pt x="932" y="0"/>
                      <a:pt x="603" y="0"/>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24" name="Google Shape;137;p4"/>
              <p:cNvSpPr/>
              <p:nvPr/>
            </p:nvSpPr>
            <p:spPr>
              <a:xfrm rot="5400000">
                <a:off x="1305137" y="542005"/>
                <a:ext cx="77759" cy="77497"/>
              </a:xfrm>
              <a:custGeom>
                <a:avLst/>
                <a:gdLst/>
                <a:ahLst/>
                <a:cxnLst/>
                <a:rect l="l" t="t" r="r" b="b"/>
                <a:pathLst>
                  <a:path w="1203" h="1199">
                    <a:moveTo>
                      <a:pt x="601" y="1"/>
                    </a:moveTo>
                    <a:cubicBezTo>
                      <a:pt x="599" y="1"/>
                      <a:pt x="597" y="1"/>
                      <a:pt x="595" y="1"/>
                    </a:cubicBezTo>
                    <a:cubicBezTo>
                      <a:pt x="267" y="4"/>
                      <a:pt x="1" y="273"/>
                      <a:pt x="1" y="605"/>
                    </a:cubicBezTo>
                    <a:cubicBezTo>
                      <a:pt x="4" y="935"/>
                      <a:pt x="273" y="1199"/>
                      <a:pt x="602" y="1199"/>
                    </a:cubicBezTo>
                    <a:cubicBezTo>
                      <a:pt x="604" y="1199"/>
                      <a:pt x="606" y="1199"/>
                      <a:pt x="608" y="1199"/>
                    </a:cubicBezTo>
                    <a:cubicBezTo>
                      <a:pt x="936" y="1195"/>
                      <a:pt x="1202" y="923"/>
                      <a:pt x="1198" y="595"/>
                    </a:cubicBezTo>
                    <a:cubicBezTo>
                      <a:pt x="1195" y="265"/>
                      <a:pt x="930" y="1"/>
                      <a:pt x="601"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25" name="Google Shape;138;p4"/>
              <p:cNvSpPr/>
              <p:nvPr/>
            </p:nvSpPr>
            <p:spPr>
              <a:xfrm rot="5400000">
                <a:off x="1502597" y="790335"/>
                <a:ext cx="77759" cy="77497"/>
              </a:xfrm>
              <a:custGeom>
                <a:avLst/>
                <a:gdLst/>
                <a:ahLst/>
                <a:cxnLst/>
                <a:rect l="l" t="t" r="r" b="b"/>
                <a:pathLst>
                  <a:path w="1203" h="1199">
                    <a:moveTo>
                      <a:pt x="602" y="0"/>
                    </a:moveTo>
                    <a:cubicBezTo>
                      <a:pt x="600" y="0"/>
                      <a:pt x="597" y="0"/>
                      <a:pt x="595" y="0"/>
                    </a:cubicBezTo>
                    <a:cubicBezTo>
                      <a:pt x="267" y="4"/>
                      <a:pt x="1" y="275"/>
                      <a:pt x="4" y="607"/>
                    </a:cubicBezTo>
                    <a:cubicBezTo>
                      <a:pt x="4" y="934"/>
                      <a:pt x="273" y="1198"/>
                      <a:pt x="603" y="1198"/>
                    </a:cubicBezTo>
                    <a:cubicBezTo>
                      <a:pt x="605" y="1198"/>
                      <a:pt x="607" y="1198"/>
                      <a:pt x="609" y="1198"/>
                    </a:cubicBezTo>
                    <a:cubicBezTo>
                      <a:pt x="937" y="1195"/>
                      <a:pt x="1203" y="926"/>
                      <a:pt x="1199" y="594"/>
                    </a:cubicBezTo>
                    <a:cubicBezTo>
                      <a:pt x="1199" y="265"/>
                      <a:pt x="931" y="0"/>
                      <a:pt x="602" y="0"/>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26" name="Google Shape;139;p4"/>
              <p:cNvSpPr/>
              <p:nvPr/>
            </p:nvSpPr>
            <p:spPr>
              <a:xfrm rot="5400000">
                <a:off x="1500205" y="540195"/>
                <a:ext cx="77888" cy="77497"/>
              </a:xfrm>
              <a:custGeom>
                <a:avLst/>
                <a:gdLst/>
                <a:ahLst/>
                <a:cxnLst/>
                <a:rect l="l" t="t" r="r" b="b"/>
                <a:pathLst>
                  <a:path w="1205" h="1199">
                    <a:moveTo>
                      <a:pt x="603" y="0"/>
                    </a:moveTo>
                    <a:cubicBezTo>
                      <a:pt x="601" y="0"/>
                      <a:pt x="599" y="0"/>
                      <a:pt x="597" y="0"/>
                    </a:cubicBezTo>
                    <a:cubicBezTo>
                      <a:pt x="265" y="4"/>
                      <a:pt x="0" y="276"/>
                      <a:pt x="3" y="608"/>
                    </a:cubicBezTo>
                    <a:cubicBezTo>
                      <a:pt x="7" y="934"/>
                      <a:pt x="273" y="1199"/>
                      <a:pt x="601" y="1199"/>
                    </a:cubicBezTo>
                    <a:cubicBezTo>
                      <a:pt x="603" y="1199"/>
                      <a:pt x="605" y="1199"/>
                      <a:pt x="607" y="1199"/>
                    </a:cubicBezTo>
                    <a:cubicBezTo>
                      <a:pt x="939" y="1195"/>
                      <a:pt x="1204" y="926"/>
                      <a:pt x="1201" y="594"/>
                    </a:cubicBezTo>
                    <a:cubicBezTo>
                      <a:pt x="1198" y="265"/>
                      <a:pt x="929" y="0"/>
                      <a:pt x="603" y="0"/>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dirty="0"/>
              </a:p>
            </p:txBody>
          </p:sp>
        </p:grpSp>
      </p:gr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Text 2">
    <p:bg>
      <p:bgPr>
        <a:solidFill>
          <a:schemeClr val="tx1">
            <a:lumMod val="95000"/>
          </a:schemeClr>
        </a:solidFill>
        <a:effectLst/>
      </p:bgPr>
    </p:bg>
    <p:spTree>
      <p:nvGrpSpPr>
        <p:cNvPr id="1" name=""/>
        <p:cNvGrpSpPr/>
        <p:nvPr/>
      </p:nvGrpSpPr>
      <p:grpSpPr>
        <a:xfrm>
          <a:off x="0" y="0"/>
          <a:ext cx="0" cy="0"/>
          <a:chOff x="0" y="0"/>
          <a:chExt cx="0" cy="0"/>
        </a:xfrm>
      </p:grpSpPr>
      <p:sp>
        <p:nvSpPr>
          <p:cNvPr id="27" name="Текстов контейнер 10"/>
          <p:cNvSpPr>
            <a:spLocks noGrp="1" noEditPoints="1"/>
          </p:cNvSpPr>
          <p:nvPr>
            <p:ph type="body" sz="quarter" idx="13" hasCustomPrompt="1"/>
          </p:nvPr>
        </p:nvSpPr>
        <p:spPr>
          <a:xfrm>
            <a:off x="682039" y="2874795"/>
            <a:ext cx="5286961" cy="1773405"/>
          </a:xfrm>
        </p:spPr>
        <p:txBody>
          <a:bodyPr>
            <a:normAutofit/>
          </a:bodyPr>
          <a:lstStyle>
            <a:lvl1pPr marL="0" indent="0" algn="l">
              <a:buNone/>
              <a:defRPr sz="1600">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dirty="0"/>
              <a:t>Click to add a body text</a:t>
            </a:r>
            <a:endParaRPr lang="bg-BG" dirty="0"/>
          </a:p>
        </p:txBody>
      </p:sp>
      <p:grpSp>
        <p:nvGrpSpPr>
          <p:cNvPr id="28" name="Групиране 27"/>
          <p:cNvGrpSpPr/>
          <p:nvPr/>
        </p:nvGrpSpPr>
        <p:grpSpPr>
          <a:xfrm>
            <a:off x="200122" y="227023"/>
            <a:ext cx="11807952" cy="6386365"/>
            <a:chOff x="200122" y="227023"/>
            <a:chExt cx="11807952" cy="6386365"/>
          </a:xfrm>
        </p:grpSpPr>
        <p:sp>
          <p:nvSpPr>
            <p:cNvPr id="29" name="Google Shape;124;p4"/>
            <p:cNvSpPr/>
            <p:nvPr/>
          </p:nvSpPr>
          <p:spPr>
            <a:xfrm rot="5400000">
              <a:off x="200123" y="5639761"/>
              <a:ext cx="587179" cy="587182"/>
            </a:xfrm>
            <a:custGeom>
              <a:avLst/>
              <a:gdLst/>
              <a:ahLst/>
              <a:cxnLst/>
              <a:rect l="l" t="t" r="r" b="b"/>
              <a:pathLst>
                <a:path w="13067" h="13068">
                  <a:moveTo>
                    <a:pt x="5508" y="1"/>
                  </a:moveTo>
                  <a:lnTo>
                    <a:pt x="0" y="7559"/>
                  </a:lnTo>
                  <a:lnTo>
                    <a:pt x="7558" y="13068"/>
                  </a:lnTo>
                  <a:lnTo>
                    <a:pt x="13067" y="5509"/>
                  </a:lnTo>
                  <a:lnTo>
                    <a:pt x="5508" y="1"/>
                  </a:lnTo>
                  <a:close/>
                </a:path>
              </a:pathLst>
            </a:custGeom>
            <a:solidFill>
              <a:schemeClr val="l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30" name="Google Shape;125;p4"/>
            <p:cNvSpPr/>
            <p:nvPr/>
          </p:nvSpPr>
          <p:spPr>
            <a:xfrm rot="5400000">
              <a:off x="1213205" y="6261319"/>
              <a:ext cx="353791" cy="350348"/>
            </a:xfrm>
            <a:custGeom>
              <a:avLst/>
              <a:gdLst/>
              <a:ahLst/>
              <a:cxnLst/>
              <a:rect l="l" t="t" r="r" b="b"/>
              <a:pathLst>
                <a:path w="7852" h="7775">
                  <a:moveTo>
                    <a:pt x="444" y="1"/>
                  </a:moveTo>
                  <a:cubicBezTo>
                    <a:pt x="408" y="1"/>
                    <a:pt x="372" y="5"/>
                    <a:pt x="336" y="16"/>
                  </a:cubicBezTo>
                  <a:cubicBezTo>
                    <a:pt x="124" y="75"/>
                    <a:pt x="1" y="294"/>
                    <a:pt x="61" y="507"/>
                  </a:cubicBezTo>
                  <a:lnTo>
                    <a:pt x="728" y="2899"/>
                  </a:lnTo>
                  <a:cubicBezTo>
                    <a:pt x="776" y="3074"/>
                    <a:pt x="935" y="3191"/>
                    <a:pt x="1112" y="3191"/>
                  </a:cubicBezTo>
                  <a:cubicBezTo>
                    <a:pt x="1117" y="3191"/>
                    <a:pt x="1121" y="3191"/>
                    <a:pt x="1126" y="3191"/>
                  </a:cubicBezTo>
                  <a:lnTo>
                    <a:pt x="3292" y="3101"/>
                  </a:lnTo>
                  <a:lnTo>
                    <a:pt x="3877" y="5192"/>
                  </a:lnTo>
                  <a:cubicBezTo>
                    <a:pt x="3924" y="5361"/>
                    <a:pt x="4080" y="5481"/>
                    <a:pt x="4255" y="5481"/>
                  </a:cubicBezTo>
                  <a:cubicBezTo>
                    <a:pt x="4262" y="5481"/>
                    <a:pt x="4268" y="5481"/>
                    <a:pt x="4275" y="5481"/>
                  </a:cubicBezTo>
                  <a:lnTo>
                    <a:pt x="6445" y="5394"/>
                  </a:lnTo>
                  <a:lnTo>
                    <a:pt x="7025" y="7481"/>
                  </a:lnTo>
                  <a:cubicBezTo>
                    <a:pt x="7052" y="7574"/>
                    <a:pt x="7105" y="7647"/>
                    <a:pt x="7174" y="7697"/>
                  </a:cubicBezTo>
                  <a:cubicBezTo>
                    <a:pt x="7243" y="7746"/>
                    <a:pt x="7325" y="7774"/>
                    <a:pt x="7410" y="7774"/>
                  </a:cubicBezTo>
                  <a:cubicBezTo>
                    <a:pt x="7445" y="7774"/>
                    <a:pt x="7481" y="7769"/>
                    <a:pt x="7517" y="7760"/>
                  </a:cubicBezTo>
                  <a:cubicBezTo>
                    <a:pt x="7728" y="7700"/>
                    <a:pt x="7851" y="7481"/>
                    <a:pt x="7791" y="7268"/>
                  </a:cubicBezTo>
                  <a:lnTo>
                    <a:pt x="7125" y="4876"/>
                  </a:lnTo>
                  <a:cubicBezTo>
                    <a:pt x="7076" y="4702"/>
                    <a:pt x="6918" y="4585"/>
                    <a:pt x="6742" y="4585"/>
                  </a:cubicBezTo>
                  <a:cubicBezTo>
                    <a:pt x="6737" y="4585"/>
                    <a:pt x="6732" y="4585"/>
                    <a:pt x="6727" y="4585"/>
                  </a:cubicBezTo>
                  <a:lnTo>
                    <a:pt x="4560" y="4674"/>
                  </a:lnTo>
                  <a:lnTo>
                    <a:pt x="3976" y="2584"/>
                  </a:lnTo>
                  <a:cubicBezTo>
                    <a:pt x="3927" y="2409"/>
                    <a:pt x="3769" y="2291"/>
                    <a:pt x="3592" y="2291"/>
                  </a:cubicBezTo>
                  <a:cubicBezTo>
                    <a:pt x="3587" y="2291"/>
                    <a:pt x="3583" y="2291"/>
                    <a:pt x="3578" y="2291"/>
                  </a:cubicBezTo>
                  <a:lnTo>
                    <a:pt x="1411" y="2381"/>
                  </a:lnTo>
                  <a:lnTo>
                    <a:pt x="828" y="291"/>
                  </a:lnTo>
                  <a:cubicBezTo>
                    <a:pt x="778" y="117"/>
                    <a:pt x="618" y="1"/>
                    <a:pt x="444" y="1"/>
                  </a:cubicBezTo>
                  <a:close/>
                </a:path>
              </a:pathLst>
            </a:custGeom>
            <a:solidFill>
              <a:schemeClr val="lt2"/>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31" name="Google Shape;126;p4"/>
            <p:cNvSpPr/>
            <p:nvPr/>
          </p:nvSpPr>
          <p:spPr>
            <a:xfrm rot="5400000">
              <a:off x="9633256" y="229479"/>
              <a:ext cx="505967" cy="501056"/>
            </a:xfrm>
            <a:custGeom>
              <a:avLst/>
              <a:gdLst/>
              <a:ahLst/>
              <a:cxnLst/>
              <a:rect l="l" t="t" r="r" b="b"/>
              <a:pathLst>
                <a:path w="7852" h="7775">
                  <a:moveTo>
                    <a:pt x="444" y="1"/>
                  </a:moveTo>
                  <a:cubicBezTo>
                    <a:pt x="408" y="1"/>
                    <a:pt x="372" y="5"/>
                    <a:pt x="336" y="16"/>
                  </a:cubicBezTo>
                  <a:cubicBezTo>
                    <a:pt x="124" y="75"/>
                    <a:pt x="1" y="294"/>
                    <a:pt x="61" y="507"/>
                  </a:cubicBezTo>
                  <a:lnTo>
                    <a:pt x="728" y="2899"/>
                  </a:lnTo>
                  <a:cubicBezTo>
                    <a:pt x="776" y="3074"/>
                    <a:pt x="935" y="3191"/>
                    <a:pt x="1112" y="3191"/>
                  </a:cubicBezTo>
                  <a:cubicBezTo>
                    <a:pt x="1117" y="3191"/>
                    <a:pt x="1121" y="3191"/>
                    <a:pt x="1126" y="3191"/>
                  </a:cubicBezTo>
                  <a:lnTo>
                    <a:pt x="3292" y="3101"/>
                  </a:lnTo>
                  <a:lnTo>
                    <a:pt x="3877" y="5192"/>
                  </a:lnTo>
                  <a:cubicBezTo>
                    <a:pt x="3924" y="5361"/>
                    <a:pt x="4080" y="5481"/>
                    <a:pt x="4255" y="5481"/>
                  </a:cubicBezTo>
                  <a:cubicBezTo>
                    <a:pt x="4262" y="5481"/>
                    <a:pt x="4268" y="5481"/>
                    <a:pt x="4275" y="5481"/>
                  </a:cubicBezTo>
                  <a:lnTo>
                    <a:pt x="6445" y="5394"/>
                  </a:lnTo>
                  <a:lnTo>
                    <a:pt x="7025" y="7481"/>
                  </a:lnTo>
                  <a:cubicBezTo>
                    <a:pt x="7052" y="7574"/>
                    <a:pt x="7105" y="7647"/>
                    <a:pt x="7174" y="7697"/>
                  </a:cubicBezTo>
                  <a:cubicBezTo>
                    <a:pt x="7243" y="7746"/>
                    <a:pt x="7325" y="7774"/>
                    <a:pt x="7410" y="7774"/>
                  </a:cubicBezTo>
                  <a:cubicBezTo>
                    <a:pt x="7445" y="7774"/>
                    <a:pt x="7481" y="7769"/>
                    <a:pt x="7517" y="7760"/>
                  </a:cubicBezTo>
                  <a:cubicBezTo>
                    <a:pt x="7728" y="7700"/>
                    <a:pt x="7851" y="7481"/>
                    <a:pt x="7791" y="7268"/>
                  </a:cubicBezTo>
                  <a:lnTo>
                    <a:pt x="7125" y="4876"/>
                  </a:lnTo>
                  <a:cubicBezTo>
                    <a:pt x="7076" y="4702"/>
                    <a:pt x="6918" y="4585"/>
                    <a:pt x="6742" y="4585"/>
                  </a:cubicBezTo>
                  <a:cubicBezTo>
                    <a:pt x="6737" y="4585"/>
                    <a:pt x="6732" y="4585"/>
                    <a:pt x="6727" y="4585"/>
                  </a:cubicBezTo>
                  <a:lnTo>
                    <a:pt x="4560" y="4674"/>
                  </a:lnTo>
                  <a:lnTo>
                    <a:pt x="3976" y="2584"/>
                  </a:lnTo>
                  <a:cubicBezTo>
                    <a:pt x="3927" y="2409"/>
                    <a:pt x="3769" y="2291"/>
                    <a:pt x="3592" y="2291"/>
                  </a:cubicBezTo>
                  <a:cubicBezTo>
                    <a:pt x="3587" y="2291"/>
                    <a:pt x="3583" y="2291"/>
                    <a:pt x="3578" y="2291"/>
                  </a:cubicBezTo>
                  <a:lnTo>
                    <a:pt x="1411" y="2381"/>
                  </a:lnTo>
                  <a:lnTo>
                    <a:pt x="828" y="291"/>
                  </a:lnTo>
                  <a:cubicBezTo>
                    <a:pt x="778" y="117"/>
                    <a:pt x="618" y="1"/>
                    <a:pt x="444" y="1"/>
                  </a:cubicBezTo>
                  <a:close/>
                </a:path>
              </a:pathLst>
            </a:custGeom>
            <a:solidFill>
              <a:schemeClr val="l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32" name="Google Shape;127;p4"/>
            <p:cNvSpPr/>
            <p:nvPr/>
          </p:nvSpPr>
          <p:spPr>
            <a:xfrm rot="5400000">
              <a:off x="11656004" y="5758178"/>
              <a:ext cx="353791" cy="350348"/>
            </a:xfrm>
            <a:custGeom>
              <a:avLst/>
              <a:gdLst/>
              <a:ahLst/>
              <a:cxnLst/>
              <a:rect l="l" t="t" r="r" b="b"/>
              <a:pathLst>
                <a:path w="7852" h="7775">
                  <a:moveTo>
                    <a:pt x="444" y="1"/>
                  </a:moveTo>
                  <a:cubicBezTo>
                    <a:pt x="408" y="1"/>
                    <a:pt x="372" y="5"/>
                    <a:pt x="336" y="16"/>
                  </a:cubicBezTo>
                  <a:cubicBezTo>
                    <a:pt x="124" y="75"/>
                    <a:pt x="1" y="294"/>
                    <a:pt x="61" y="507"/>
                  </a:cubicBezTo>
                  <a:lnTo>
                    <a:pt x="728" y="2899"/>
                  </a:lnTo>
                  <a:cubicBezTo>
                    <a:pt x="776" y="3074"/>
                    <a:pt x="935" y="3191"/>
                    <a:pt x="1112" y="3191"/>
                  </a:cubicBezTo>
                  <a:cubicBezTo>
                    <a:pt x="1117" y="3191"/>
                    <a:pt x="1121" y="3191"/>
                    <a:pt x="1126" y="3191"/>
                  </a:cubicBezTo>
                  <a:lnTo>
                    <a:pt x="3292" y="3101"/>
                  </a:lnTo>
                  <a:lnTo>
                    <a:pt x="3877" y="5192"/>
                  </a:lnTo>
                  <a:cubicBezTo>
                    <a:pt x="3924" y="5361"/>
                    <a:pt x="4080" y="5481"/>
                    <a:pt x="4255" y="5481"/>
                  </a:cubicBezTo>
                  <a:cubicBezTo>
                    <a:pt x="4262" y="5481"/>
                    <a:pt x="4268" y="5481"/>
                    <a:pt x="4275" y="5481"/>
                  </a:cubicBezTo>
                  <a:lnTo>
                    <a:pt x="6445" y="5394"/>
                  </a:lnTo>
                  <a:lnTo>
                    <a:pt x="7025" y="7481"/>
                  </a:lnTo>
                  <a:cubicBezTo>
                    <a:pt x="7052" y="7574"/>
                    <a:pt x="7105" y="7647"/>
                    <a:pt x="7174" y="7697"/>
                  </a:cubicBezTo>
                  <a:cubicBezTo>
                    <a:pt x="7243" y="7746"/>
                    <a:pt x="7325" y="7774"/>
                    <a:pt x="7410" y="7774"/>
                  </a:cubicBezTo>
                  <a:cubicBezTo>
                    <a:pt x="7445" y="7774"/>
                    <a:pt x="7481" y="7769"/>
                    <a:pt x="7517" y="7760"/>
                  </a:cubicBezTo>
                  <a:cubicBezTo>
                    <a:pt x="7728" y="7700"/>
                    <a:pt x="7851" y="7481"/>
                    <a:pt x="7791" y="7268"/>
                  </a:cubicBezTo>
                  <a:lnTo>
                    <a:pt x="7125" y="4876"/>
                  </a:lnTo>
                  <a:cubicBezTo>
                    <a:pt x="7076" y="4702"/>
                    <a:pt x="6918" y="4585"/>
                    <a:pt x="6742" y="4585"/>
                  </a:cubicBezTo>
                  <a:cubicBezTo>
                    <a:pt x="6737" y="4585"/>
                    <a:pt x="6732" y="4585"/>
                    <a:pt x="6727" y="4585"/>
                  </a:cubicBezTo>
                  <a:lnTo>
                    <a:pt x="4560" y="4674"/>
                  </a:lnTo>
                  <a:lnTo>
                    <a:pt x="3976" y="2584"/>
                  </a:lnTo>
                  <a:cubicBezTo>
                    <a:pt x="3927" y="2409"/>
                    <a:pt x="3769" y="2291"/>
                    <a:pt x="3592" y="2291"/>
                  </a:cubicBezTo>
                  <a:cubicBezTo>
                    <a:pt x="3587" y="2291"/>
                    <a:pt x="3583" y="2291"/>
                    <a:pt x="3578" y="2291"/>
                  </a:cubicBezTo>
                  <a:lnTo>
                    <a:pt x="1411" y="2381"/>
                  </a:lnTo>
                  <a:lnTo>
                    <a:pt x="828" y="291"/>
                  </a:lnTo>
                  <a:cubicBezTo>
                    <a:pt x="778" y="117"/>
                    <a:pt x="618" y="1"/>
                    <a:pt x="444" y="1"/>
                  </a:cubicBezTo>
                  <a:close/>
                </a:path>
              </a:pathLst>
            </a:custGeom>
            <a:solidFill>
              <a:schemeClr val="accent5">
                <a:lumMod val="75000"/>
              </a:schemeClr>
            </a:solidFill>
            <a:ln>
              <a:noFill/>
            </a:ln>
          </p:spPr>
          <p:txBody>
            <a:bodyPr wrap="square" lIns="91425" tIns="91425" rIns="91425" bIns="91425" anchor="ctr">
              <a:noAutofit/>
            </a:bodyPr>
            <a:lstStyle/>
            <a:p>
              <a:pPr marL="0" indent="0" algn="l" rtl="0">
                <a:spcBef>
                  <a:spcPts val="0"/>
                </a:spcBef>
                <a:spcAft>
                  <a:spcPts val="0"/>
                </a:spcAft>
                <a:buNone/>
              </a:pPr>
              <a:endParaRPr dirty="0"/>
            </a:p>
          </p:txBody>
        </p:sp>
        <p:sp>
          <p:nvSpPr>
            <p:cNvPr id="33" name="Google Shape;128;p4"/>
            <p:cNvSpPr/>
            <p:nvPr/>
          </p:nvSpPr>
          <p:spPr>
            <a:xfrm rot="5400000">
              <a:off x="11502402" y="1041970"/>
              <a:ext cx="391770" cy="391650"/>
            </a:xfrm>
            <a:custGeom>
              <a:avLst/>
              <a:gdLst/>
              <a:ahLst/>
              <a:cxnLst/>
              <a:rect l="l" t="t" r="r" b="b"/>
              <a:pathLst>
                <a:path w="5646" h="5644">
                  <a:moveTo>
                    <a:pt x="3120" y="0"/>
                  </a:moveTo>
                  <a:lnTo>
                    <a:pt x="2376" y="1533"/>
                  </a:lnTo>
                  <a:lnTo>
                    <a:pt x="843" y="790"/>
                  </a:lnTo>
                  <a:lnTo>
                    <a:pt x="1" y="2525"/>
                  </a:lnTo>
                  <a:lnTo>
                    <a:pt x="1537" y="3268"/>
                  </a:lnTo>
                  <a:lnTo>
                    <a:pt x="791" y="4801"/>
                  </a:lnTo>
                  <a:lnTo>
                    <a:pt x="2526" y="5644"/>
                  </a:lnTo>
                  <a:lnTo>
                    <a:pt x="3269" y="4111"/>
                  </a:lnTo>
                  <a:lnTo>
                    <a:pt x="4805" y="4855"/>
                  </a:lnTo>
                  <a:lnTo>
                    <a:pt x="5645" y="3120"/>
                  </a:lnTo>
                  <a:lnTo>
                    <a:pt x="4112" y="2376"/>
                  </a:lnTo>
                  <a:lnTo>
                    <a:pt x="4855" y="843"/>
                  </a:lnTo>
                  <a:lnTo>
                    <a:pt x="3120" y="0"/>
                  </a:lnTo>
                  <a:close/>
                </a:path>
              </a:pathLst>
            </a:custGeom>
            <a:solidFill>
              <a:schemeClr val="lt2"/>
            </a:solidFill>
            <a:ln>
              <a:noFill/>
            </a:ln>
          </p:spPr>
          <p:txBody>
            <a:bodyPr wrap="square" lIns="91425" tIns="91425" rIns="91425" bIns="91425" anchor="ctr">
              <a:noAutofit/>
            </a:bodyPr>
            <a:lstStyle/>
            <a:p>
              <a:pPr marL="0" indent="0" algn="l" rtl="0">
                <a:spcBef>
                  <a:spcPts val="0"/>
                </a:spcBef>
                <a:spcAft>
                  <a:spcPts val="0"/>
                </a:spcAft>
                <a:buNone/>
              </a:pPr>
              <a:endParaRPr/>
            </a:p>
          </p:txBody>
        </p:sp>
        <p:grpSp>
          <p:nvGrpSpPr>
            <p:cNvPr id="35" name="Google Shape;129;p4"/>
            <p:cNvGrpSpPr/>
            <p:nvPr/>
          </p:nvGrpSpPr>
          <p:grpSpPr>
            <a:xfrm>
              <a:off x="10808717" y="353601"/>
              <a:ext cx="1128944" cy="440254"/>
              <a:chOff x="720001" y="540000"/>
              <a:chExt cx="860224" cy="335461"/>
            </a:xfrm>
          </p:grpSpPr>
          <p:sp>
            <p:nvSpPr>
              <p:cNvPr id="36" name="Google Shape;130;p4"/>
              <p:cNvSpPr/>
              <p:nvPr/>
            </p:nvSpPr>
            <p:spPr>
              <a:xfrm rot="5400000">
                <a:off x="722132" y="797768"/>
                <a:ext cx="77888" cy="77497"/>
              </a:xfrm>
              <a:custGeom>
                <a:avLst/>
                <a:gdLst/>
                <a:ahLst/>
                <a:cxnLst/>
                <a:rect l="l" t="t" r="r" b="b"/>
                <a:pathLst>
                  <a:path w="1205" h="1199">
                    <a:moveTo>
                      <a:pt x="603" y="0"/>
                    </a:moveTo>
                    <a:cubicBezTo>
                      <a:pt x="601" y="0"/>
                      <a:pt x="599" y="0"/>
                      <a:pt x="597" y="0"/>
                    </a:cubicBezTo>
                    <a:cubicBezTo>
                      <a:pt x="265" y="4"/>
                      <a:pt x="0" y="273"/>
                      <a:pt x="3" y="604"/>
                    </a:cubicBezTo>
                    <a:cubicBezTo>
                      <a:pt x="6" y="934"/>
                      <a:pt x="272" y="1198"/>
                      <a:pt x="601" y="1198"/>
                    </a:cubicBezTo>
                    <a:cubicBezTo>
                      <a:pt x="603" y="1198"/>
                      <a:pt x="605" y="1198"/>
                      <a:pt x="607" y="1198"/>
                    </a:cubicBezTo>
                    <a:cubicBezTo>
                      <a:pt x="939" y="1195"/>
                      <a:pt x="1204" y="922"/>
                      <a:pt x="1201" y="591"/>
                    </a:cubicBezTo>
                    <a:cubicBezTo>
                      <a:pt x="1198" y="264"/>
                      <a:pt x="929" y="0"/>
                      <a:pt x="603" y="0"/>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37" name="Google Shape;131;p4"/>
              <p:cNvSpPr/>
              <p:nvPr/>
            </p:nvSpPr>
            <p:spPr>
              <a:xfrm rot="5400000">
                <a:off x="719773" y="547467"/>
                <a:ext cx="77953" cy="77497"/>
              </a:xfrm>
              <a:custGeom>
                <a:avLst/>
                <a:gdLst/>
                <a:ahLst/>
                <a:cxnLst/>
                <a:rect l="l" t="t" r="r" b="b"/>
                <a:pathLst>
                  <a:path w="1206" h="1199">
                    <a:moveTo>
                      <a:pt x="604" y="1"/>
                    </a:moveTo>
                    <a:cubicBezTo>
                      <a:pt x="602" y="1"/>
                      <a:pt x="600" y="1"/>
                      <a:pt x="598" y="1"/>
                    </a:cubicBezTo>
                    <a:cubicBezTo>
                      <a:pt x="266" y="4"/>
                      <a:pt x="1" y="273"/>
                      <a:pt x="4" y="605"/>
                    </a:cubicBezTo>
                    <a:cubicBezTo>
                      <a:pt x="8" y="935"/>
                      <a:pt x="276" y="1199"/>
                      <a:pt x="602" y="1199"/>
                    </a:cubicBezTo>
                    <a:cubicBezTo>
                      <a:pt x="604" y="1199"/>
                      <a:pt x="606" y="1199"/>
                      <a:pt x="608" y="1199"/>
                    </a:cubicBezTo>
                    <a:cubicBezTo>
                      <a:pt x="940" y="1195"/>
                      <a:pt x="1205" y="923"/>
                      <a:pt x="1202" y="592"/>
                    </a:cubicBezTo>
                    <a:cubicBezTo>
                      <a:pt x="1199" y="265"/>
                      <a:pt x="933" y="1"/>
                      <a:pt x="604"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38" name="Google Shape;132;p4"/>
              <p:cNvSpPr/>
              <p:nvPr/>
            </p:nvSpPr>
            <p:spPr>
              <a:xfrm rot="5400000">
                <a:off x="917264" y="795764"/>
                <a:ext cx="77953" cy="77562"/>
              </a:xfrm>
              <a:custGeom>
                <a:avLst/>
                <a:gdLst/>
                <a:ahLst/>
                <a:cxnLst/>
                <a:rect l="l" t="t" r="r" b="b"/>
                <a:pathLst>
                  <a:path w="1206" h="1200">
                    <a:moveTo>
                      <a:pt x="604" y="1"/>
                    </a:moveTo>
                    <a:cubicBezTo>
                      <a:pt x="602" y="1"/>
                      <a:pt x="600" y="1"/>
                      <a:pt x="598" y="1"/>
                    </a:cubicBezTo>
                    <a:cubicBezTo>
                      <a:pt x="267" y="5"/>
                      <a:pt x="1" y="276"/>
                      <a:pt x="5" y="605"/>
                    </a:cubicBezTo>
                    <a:cubicBezTo>
                      <a:pt x="8" y="934"/>
                      <a:pt x="276" y="1199"/>
                      <a:pt x="603" y="1199"/>
                    </a:cubicBezTo>
                    <a:cubicBezTo>
                      <a:pt x="604" y="1199"/>
                      <a:pt x="606" y="1199"/>
                      <a:pt x="608" y="1199"/>
                    </a:cubicBezTo>
                    <a:cubicBezTo>
                      <a:pt x="940" y="1195"/>
                      <a:pt x="1206" y="927"/>
                      <a:pt x="1202" y="595"/>
                    </a:cubicBezTo>
                    <a:cubicBezTo>
                      <a:pt x="1199" y="265"/>
                      <a:pt x="933" y="1"/>
                      <a:pt x="604"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39" name="Google Shape;133;p4"/>
              <p:cNvSpPr/>
              <p:nvPr/>
            </p:nvSpPr>
            <p:spPr>
              <a:xfrm rot="5400000">
                <a:off x="914937" y="545819"/>
                <a:ext cx="77953" cy="77433"/>
              </a:xfrm>
              <a:custGeom>
                <a:avLst/>
                <a:gdLst/>
                <a:ahLst/>
                <a:cxnLst/>
                <a:rect l="l" t="t" r="r" b="b"/>
                <a:pathLst>
                  <a:path w="1206" h="1198">
                    <a:moveTo>
                      <a:pt x="600" y="0"/>
                    </a:moveTo>
                    <a:cubicBezTo>
                      <a:pt x="598" y="0"/>
                      <a:pt x="596" y="0"/>
                      <a:pt x="594" y="0"/>
                    </a:cubicBezTo>
                    <a:cubicBezTo>
                      <a:pt x="265" y="3"/>
                      <a:pt x="0" y="276"/>
                      <a:pt x="3" y="605"/>
                    </a:cubicBezTo>
                    <a:cubicBezTo>
                      <a:pt x="7" y="934"/>
                      <a:pt x="272" y="1198"/>
                      <a:pt x="600" y="1198"/>
                    </a:cubicBezTo>
                    <a:cubicBezTo>
                      <a:pt x="603" y="1198"/>
                      <a:pt x="605" y="1198"/>
                      <a:pt x="608" y="1198"/>
                    </a:cubicBezTo>
                    <a:cubicBezTo>
                      <a:pt x="939" y="1195"/>
                      <a:pt x="1205" y="926"/>
                      <a:pt x="1201" y="594"/>
                    </a:cubicBezTo>
                    <a:cubicBezTo>
                      <a:pt x="1198" y="264"/>
                      <a:pt x="930" y="0"/>
                      <a:pt x="600" y="0"/>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40" name="Google Shape;134;p4"/>
              <p:cNvSpPr/>
              <p:nvPr/>
            </p:nvSpPr>
            <p:spPr>
              <a:xfrm rot="5400000">
                <a:off x="1112332" y="794213"/>
                <a:ext cx="77953" cy="77303"/>
              </a:xfrm>
              <a:custGeom>
                <a:avLst/>
                <a:gdLst/>
                <a:ahLst/>
                <a:cxnLst/>
                <a:rect l="l" t="t" r="r" b="b"/>
                <a:pathLst>
                  <a:path w="1206" h="1196">
                    <a:moveTo>
                      <a:pt x="600" y="1"/>
                    </a:moveTo>
                    <a:cubicBezTo>
                      <a:pt x="598" y="1"/>
                      <a:pt x="597" y="1"/>
                      <a:pt x="595" y="1"/>
                    </a:cubicBezTo>
                    <a:cubicBezTo>
                      <a:pt x="266" y="1"/>
                      <a:pt x="0" y="273"/>
                      <a:pt x="4" y="605"/>
                    </a:cubicBezTo>
                    <a:cubicBezTo>
                      <a:pt x="7" y="932"/>
                      <a:pt x="273" y="1195"/>
                      <a:pt x="602" y="1195"/>
                    </a:cubicBezTo>
                    <a:cubicBezTo>
                      <a:pt x="604" y="1195"/>
                      <a:pt x="606" y="1195"/>
                      <a:pt x="608" y="1195"/>
                    </a:cubicBezTo>
                    <a:cubicBezTo>
                      <a:pt x="939" y="1195"/>
                      <a:pt x="1205" y="923"/>
                      <a:pt x="1201" y="592"/>
                    </a:cubicBezTo>
                    <a:cubicBezTo>
                      <a:pt x="1198" y="265"/>
                      <a:pt x="930" y="1"/>
                      <a:pt x="600"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41" name="Google Shape;135;p4"/>
              <p:cNvSpPr/>
              <p:nvPr/>
            </p:nvSpPr>
            <p:spPr>
              <a:xfrm rot="5400000">
                <a:off x="1109876" y="543815"/>
                <a:ext cx="77888" cy="77497"/>
              </a:xfrm>
              <a:custGeom>
                <a:avLst/>
                <a:gdLst/>
                <a:ahLst/>
                <a:cxnLst/>
                <a:rect l="l" t="t" r="r" b="b"/>
                <a:pathLst>
                  <a:path w="1205" h="1199">
                    <a:moveTo>
                      <a:pt x="604" y="1"/>
                    </a:moveTo>
                    <a:cubicBezTo>
                      <a:pt x="602" y="1"/>
                      <a:pt x="600" y="1"/>
                      <a:pt x="598" y="1"/>
                    </a:cubicBezTo>
                    <a:cubicBezTo>
                      <a:pt x="266" y="4"/>
                      <a:pt x="1" y="272"/>
                      <a:pt x="4" y="604"/>
                    </a:cubicBezTo>
                    <a:cubicBezTo>
                      <a:pt x="7" y="933"/>
                      <a:pt x="279" y="1198"/>
                      <a:pt x="608" y="1198"/>
                    </a:cubicBezTo>
                    <a:cubicBezTo>
                      <a:pt x="940" y="1195"/>
                      <a:pt x="1205" y="923"/>
                      <a:pt x="1202" y="591"/>
                    </a:cubicBezTo>
                    <a:cubicBezTo>
                      <a:pt x="1198" y="265"/>
                      <a:pt x="929" y="1"/>
                      <a:pt x="604"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42" name="Google Shape;136;p4"/>
              <p:cNvSpPr/>
              <p:nvPr/>
            </p:nvSpPr>
            <p:spPr>
              <a:xfrm rot="5400000">
                <a:off x="1307400" y="792209"/>
                <a:ext cx="77888" cy="77497"/>
              </a:xfrm>
              <a:custGeom>
                <a:avLst/>
                <a:gdLst/>
                <a:ahLst/>
                <a:cxnLst/>
                <a:rect l="l" t="t" r="r" b="b"/>
                <a:pathLst>
                  <a:path w="1205" h="1199">
                    <a:moveTo>
                      <a:pt x="603" y="0"/>
                    </a:moveTo>
                    <a:cubicBezTo>
                      <a:pt x="601" y="0"/>
                      <a:pt x="599" y="0"/>
                      <a:pt x="597" y="0"/>
                    </a:cubicBezTo>
                    <a:cubicBezTo>
                      <a:pt x="265" y="4"/>
                      <a:pt x="0" y="273"/>
                      <a:pt x="3" y="605"/>
                    </a:cubicBezTo>
                    <a:cubicBezTo>
                      <a:pt x="6" y="934"/>
                      <a:pt x="275" y="1198"/>
                      <a:pt x="600" y="1198"/>
                    </a:cubicBezTo>
                    <a:cubicBezTo>
                      <a:pt x="602" y="1198"/>
                      <a:pt x="604" y="1198"/>
                      <a:pt x="607" y="1198"/>
                    </a:cubicBezTo>
                    <a:cubicBezTo>
                      <a:pt x="939" y="1195"/>
                      <a:pt x="1204" y="923"/>
                      <a:pt x="1201" y="594"/>
                    </a:cubicBezTo>
                    <a:cubicBezTo>
                      <a:pt x="1198" y="264"/>
                      <a:pt x="932" y="0"/>
                      <a:pt x="603" y="0"/>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43" name="Google Shape;137;p4"/>
              <p:cNvSpPr/>
              <p:nvPr/>
            </p:nvSpPr>
            <p:spPr>
              <a:xfrm rot="5400000">
                <a:off x="1305137" y="542005"/>
                <a:ext cx="77759" cy="77497"/>
              </a:xfrm>
              <a:custGeom>
                <a:avLst/>
                <a:gdLst/>
                <a:ahLst/>
                <a:cxnLst/>
                <a:rect l="l" t="t" r="r" b="b"/>
                <a:pathLst>
                  <a:path w="1203" h="1199">
                    <a:moveTo>
                      <a:pt x="601" y="1"/>
                    </a:moveTo>
                    <a:cubicBezTo>
                      <a:pt x="599" y="1"/>
                      <a:pt x="597" y="1"/>
                      <a:pt x="595" y="1"/>
                    </a:cubicBezTo>
                    <a:cubicBezTo>
                      <a:pt x="267" y="4"/>
                      <a:pt x="1" y="273"/>
                      <a:pt x="1" y="605"/>
                    </a:cubicBezTo>
                    <a:cubicBezTo>
                      <a:pt x="4" y="935"/>
                      <a:pt x="273" y="1199"/>
                      <a:pt x="602" y="1199"/>
                    </a:cubicBezTo>
                    <a:cubicBezTo>
                      <a:pt x="604" y="1199"/>
                      <a:pt x="606" y="1199"/>
                      <a:pt x="608" y="1199"/>
                    </a:cubicBezTo>
                    <a:cubicBezTo>
                      <a:pt x="936" y="1195"/>
                      <a:pt x="1202" y="923"/>
                      <a:pt x="1198" y="595"/>
                    </a:cubicBezTo>
                    <a:cubicBezTo>
                      <a:pt x="1195" y="265"/>
                      <a:pt x="930" y="1"/>
                      <a:pt x="601" y="1"/>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44" name="Google Shape;138;p4"/>
              <p:cNvSpPr/>
              <p:nvPr/>
            </p:nvSpPr>
            <p:spPr>
              <a:xfrm rot="5400000">
                <a:off x="1502597" y="790335"/>
                <a:ext cx="77759" cy="77497"/>
              </a:xfrm>
              <a:custGeom>
                <a:avLst/>
                <a:gdLst/>
                <a:ahLst/>
                <a:cxnLst/>
                <a:rect l="l" t="t" r="r" b="b"/>
                <a:pathLst>
                  <a:path w="1203" h="1199">
                    <a:moveTo>
                      <a:pt x="602" y="0"/>
                    </a:moveTo>
                    <a:cubicBezTo>
                      <a:pt x="600" y="0"/>
                      <a:pt x="597" y="0"/>
                      <a:pt x="595" y="0"/>
                    </a:cubicBezTo>
                    <a:cubicBezTo>
                      <a:pt x="267" y="4"/>
                      <a:pt x="1" y="275"/>
                      <a:pt x="4" y="607"/>
                    </a:cubicBezTo>
                    <a:cubicBezTo>
                      <a:pt x="4" y="934"/>
                      <a:pt x="273" y="1198"/>
                      <a:pt x="603" y="1198"/>
                    </a:cubicBezTo>
                    <a:cubicBezTo>
                      <a:pt x="605" y="1198"/>
                      <a:pt x="607" y="1198"/>
                      <a:pt x="609" y="1198"/>
                    </a:cubicBezTo>
                    <a:cubicBezTo>
                      <a:pt x="937" y="1195"/>
                      <a:pt x="1203" y="926"/>
                      <a:pt x="1199" y="594"/>
                    </a:cubicBezTo>
                    <a:cubicBezTo>
                      <a:pt x="1199" y="265"/>
                      <a:pt x="931" y="0"/>
                      <a:pt x="602" y="0"/>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a:p>
            </p:txBody>
          </p:sp>
          <p:sp>
            <p:nvSpPr>
              <p:cNvPr id="45" name="Google Shape;139;p4"/>
              <p:cNvSpPr/>
              <p:nvPr/>
            </p:nvSpPr>
            <p:spPr>
              <a:xfrm rot="5400000">
                <a:off x="1500205" y="540195"/>
                <a:ext cx="77888" cy="77497"/>
              </a:xfrm>
              <a:custGeom>
                <a:avLst/>
                <a:gdLst/>
                <a:ahLst/>
                <a:cxnLst/>
                <a:rect l="l" t="t" r="r" b="b"/>
                <a:pathLst>
                  <a:path w="1205" h="1199">
                    <a:moveTo>
                      <a:pt x="603" y="0"/>
                    </a:moveTo>
                    <a:cubicBezTo>
                      <a:pt x="601" y="0"/>
                      <a:pt x="599" y="0"/>
                      <a:pt x="597" y="0"/>
                    </a:cubicBezTo>
                    <a:cubicBezTo>
                      <a:pt x="265" y="4"/>
                      <a:pt x="0" y="276"/>
                      <a:pt x="3" y="608"/>
                    </a:cubicBezTo>
                    <a:cubicBezTo>
                      <a:pt x="7" y="934"/>
                      <a:pt x="273" y="1199"/>
                      <a:pt x="601" y="1199"/>
                    </a:cubicBezTo>
                    <a:cubicBezTo>
                      <a:pt x="603" y="1199"/>
                      <a:pt x="605" y="1199"/>
                      <a:pt x="607" y="1199"/>
                    </a:cubicBezTo>
                    <a:cubicBezTo>
                      <a:pt x="939" y="1195"/>
                      <a:pt x="1204" y="926"/>
                      <a:pt x="1201" y="594"/>
                    </a:cubicBezTo>
                    <a:cubicBezTo>
                      <a:pt x="1198" y="265"/>
                      <a:pt x="929" y="0"/>
                      <a:pt x="603" y="0"/>
                    </a:cubicBezTo>
                    <a:close/>
                  </a:path>
                </a:pathLst>
              </a:custGeom>
              <a:solidFill>
                <a:schemeClr val="accent1"/>
              </a:solidFill>
              <a:ln>
                <a:noFill/>
              </a:ln>
            </p:spPr>
            <p:txBody>
              <a:bodyPr wrap="square" lIns="91425" tIns="91425" rIns="91425" bIns="91425" anchor="ctr">
                <a:noAutofit/>
              </a:bodyPr>
              <a:lstStyle/>
              <a:p>
                <a:pPr marL="0" indent="0" algn="l" rtl="0">
                  <a:spcBef>
                    <a:spcPts val="0"/>
                  </a:spcBef>
                  <a:spcAft>
                    <a:spcPts val="0"/>
                  </a:spcAft>
                  <a:buNone/>
                </a:pPr>
                <a:endParaRPr dirty="0"/>
              </a:p>
            </p:txBody>
          </p:sp>
        </p:grpSp>
      </p:grpSp>
      <p:sp>
        <p:nvSpPr>
          <p:cNvPr id="46" name="Текстов контейнер 4"/>
          <p:cNvSpPr>
            <a:spLocks noGrp="1" noEditPoints="1"/>
          </p:cNvSpPr>
          <p:nvPr>
            <p:ph type="body" sz="quarter" idx="14" hasCustomPrompt="1"/>
          </p:nvPr>
        </p:nvSpPr>
        <p:spPr>
          <a:xfrm>
            <a:off x="6184200" y="2874963"/>
            <a:ext cx="5286375" cy="1773237"/>
          </a:xfrm>
        </p:spPr>
        <p:txBody>
          <a:bodyPr>
            <a:normAutofit/>
          </a:bodyPr>
          <a:lstStyle>
            <a:lvl1pPr marL="0" indent="0">
              <a:buNone/>
              <a:defRPr sz="1600">
                <a:solidFill>
                  <a:schemeClr val="tx1">
                    <a:lumMod val="50000"/>
                  </a:schemeClr>
                </a:solidFill>
              </a:defRPr>
            </a:lvl1pPr>
          </a:lstStyle>
          <a:p>
            <a:pPr lvl="0"/>
            <a:r>
              <a:rPr lang="en-US" dirty="0"/>
              <a:t>Click to add a body text</a:t>
            </a:r>
            <a:endParaRPr lang="bg-BG" dirty="0"/>
          </a:p>
        </p:txBody>
      </p:sp>
      <p:sp>
        <p:nvSpPr>
          <p:cNvPr id="47" name="Заглавие 1"/>
          <p:cNvSpPr>
            <a:spLocks noGrp="1" noEditPoints="1"/>
          </p:cNvSpPr>
          <p:nvPr>
            <p:ph type="ctrTitle" hasCustomPrompt="1"/>
          </p:nvPr>
        </p:nvSpPr>
        <p:spPr>
          <a:xfrm>
            <a:off x="3039052" y="1790700"/>
            <a:ext cx="6113896" cy="665472"/>
          </a:xfrm>
          <a:solidFill>
            <a:schemeClr val="accent1">
              <a:lumMod val="75000"/>
            </a:schemeClr>
          </a:solidFill>
        </p:spPr>
        <p:txBody>
          <a:bodyPr anchor="ctr">
            <a:noAutofit/>
          </a:bodyPr>
          <a:lstStyle>
            <a:lvl1pPr algn="ctr">
              <a:defRPr sz="3200" b="1">
                <a:solidFill>
                  <a:schemeClr val="tx1"/>
                </a:solidFill>
              </a:defRPr>
            </a:lvl1pPr>
          </a:lstStyle>
          <a:p>
            <a:r>
              <a:rPr lang="en-US" dirty="0"/>
              <a:t>Click to add Title</a:t>
            </a:r>
            <a:endParaRPr lang="bg-BG"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Контейнер за дата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3B7ED9-F57E-4011-AACC-D73E6795F401}" type="datetime1">
              <a:rPr lang="en-US" smtClean="0"/>
              <a:t>5/19/2024</a:t>
            </a:fld>
            <a:endParaRPr lang="bg-BG"/>
          </a:p>
        </p:txBody>
      </p:sp>
      <p:sp>
        <p:nvSpPr>
          <p:cNvPr id="5" name="Контейнер за долния колонтитул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v.01</a:t>
            </a:r>
            <a:endParaRPr lang="bg-BG" dirty="0"/>
          </a:p>
        </p:txBody>
      </p:sp>
      <p:sp>
        <p:nvSpPr>
          <p:cNvPr id="7" name="Контейнер за заглавие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a:t>Click to edit Master title style</a:t>
            </a:r>
            <a:endParaRPr lang="bg-BG" dirty="0"/>
          </a:p>
        </p:txBody>
      </p:sp>
      <p:sp>
        <p:nvSpPr>
          <p:cNvPr id="8" name="Текстов контейнер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BG"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лавие 2"/>
          <p:cNvSpPr>
            <a:spLocks noGrp="1" noEditPoints="1"/>
          </p:cNvSpPr>
          <p:nvPr>
            <p:ph type="title"/>
          </p:nvPr>
        </p:nvSpPr>
        <p:spPr>
          <a:xfrm>
            <a:off x="3514239" y="2824432"/>
            <a:ext cx="7772913" cy="1004871"/>
          </a:xfrm>
        </p:spPr>
        <p:txBody>
          <a:bodyPr>
            <a:normAutofit/>
          </a:bodyPr>
          <a:lstStyle/>
          <a:p>
            <a:r>
              <a:rPr lang="en-US" sz="5400" dirty="0"/>
              <a:t>Introduction</a:t>
            </a:r>
            <a:r>
              <a:rPr lang="" sz="5400" dirty="0"/>
              <a:t> </a:t>
            </a:r>
            <a:r>
              <a:rPr lang="en-US" sz="5400" dirty="0"/>
              <a:t>to</a:t>
            </a:r>
            <a:r>
              <a:rPr lang="" sz="5400" dirty="0"/>
              <a:t> </a:t>
            </a:r>
            <a:r>
              <a:rPr lang="en-US" sz="5400" dirty="0"/>
              <a:t>VHDL</a:t>
            </a:r>
            <a:endParaRPr lang="bg-BG" sz="5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ов контейнер 3"/>
          <p:cNvSpPr>
            <a:spLocks noGrp="1" noEditPoints="1"/>
          </p:cNvSpPr>
          <p:nvPr>
            <p:ph type="body" sz="quarter" idx="13"/>
          </p:nvPr>
        </p:nvSpPr>
        <p:spPr>
          <a:xfrm>
            <a:off x="682039" y="3229462"/>
            <a:ext cx="11022281" cy="3126887"/>
          </a:xfrm>
        </p:spPr>
        <p:txBody>
          <a:bodyPr>
            <a:normAutofit/>
          </a:bodyPr>
          <a:lstStyle/>
          <a:p>
            <a:pPr>
              <a:lnSpc>
                <a:spcPct val="150000"/>
              </a:lnSpc>
            </a:pPr>
            <a:r>
              <a:rPr lang="en-US" sz="2000" dirty="0" smtClean="0">
                <a:solidFill>
                  <a:schemeClr val="accent2"/>
                </a:solidFill>
              </a:rPr>
              <a:t>The above picture shows </a:t>
            </a:r>
            <a:r>
              <a:rPr lang="en-US" sz="2000" dirty="0">
                <a:solidFill>
                  <a:schemeClr val="accent2"/>
                </a:solidFill>
              </a:rPr>
              <a:t>an example of a black box and the VHDL code used to describe it. Listed below are a few points to note about the </a:t>
            </a:r>
            <a:r>
              <a:rPr lang="en-US" sz="2000" dirty="0" smtClean="0">
                <a:solidFill>
                  <a:schemeClr val="accent2"/>
                </a:solidFill>
              </a:rPr>
              <a:t>code.</a:t>
            </a:r>
          </a:p>
          <a:p>
            <a:pPr>
              <a:lnSpc>
                <a:spcPct val="150000"/>
              </a:lnSpc>
            </a:pPr>
            <a:r>
              <a:rPr lang="en-US" sz="2000" dirty="0" smtClean="0">
                <a:solidFill>
                  <a:schemeClr val="accent2"/>
                </a:solidFill>
              </a:rPr>
              <a:t> </a:t>
            </a:r>
            <a:r>
              <a:rPr lang="en-US" sz="2000" dirty="0">
                <a:solidFill>
                  <a:schemeClr val="accent2"/>
                </a:solidFill>
              </a:rPr>
              <a:t>Most of the points deal with the readability and understandability of the VHDL code.  Each port name is unique and has an associated mode and data type. This is a requirement.  The VHDL compiler allows several port names to be included on a single line. Port names are separated by commas. Always strive for </a:t>
            </a:r>
            <a:r>
              <a:rPr lang="en-US" sz="2000" dirty="0" smtClean="0">
                <a:solidFill>
                  <a:schemeClr val="accent2"/>
                </a:solidFill>
              </a:rPr>
              <a:t>readability.</a:t>
            </a:r>
            <a:endParaRPr lang="bg-BG" sz="2000" dirty="0">
              <a:solidFill>
                <a:schemeClr val="accent2"/>
              </a:solidFill>
            </a:endParaRPr>
          </a:p>
        </p:txBody>
      </p:sp>
      <p:pic>
        <p:nvPicPr>
          <p:cNvPr id="6" name="Контейнер за картина 11"/>
          <p:cNvPicPr>
            <a:picLocks noChangeAspect="1"/>
          </p:cNvPicPr>
          <p:nvPr/>
        </p:nvPicPr>
        <p:blipFill rotWithShape="1">
          <a:blip r:embed="rId2" cstate="print">
            <a:extLst>
              <a:ext uri="{28A0092B-C50C-407E-A947-70E740481C1C}">
                <a14:useLocalDpi xmlns:a14="http://schemas.microsoft.com/office/drawing/2010/main" val="0"/>
              </a:ext>
            </a:extLst>
          </a:blip>
          <a:srcRect l="11000" r="4334"/>
          <a:stretch/>
        </p:blipFill>
        <p:spPr>
          <a:xfrm>
            <a:off x="1195755" y="253058"/>
            <a:ext cx="9003322" cy="2743360"/>
          </a:xfrm>
          <a:prstGeom prst="rect">
            <a:avLst/>
          </a:prstGeom>
        </p:spPr>
      </p:pic>
    </p:spTree>
    <p:extLst>
      <p:ext uri="{BB962C8B-B14F-4D97-AF65-F5344CB8AC3E}">
        <p14:creationId xmlns:p14="http://schemas.microsoft.com/office/powerpoint/2010/main" val="2192319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noEditPoints="1"/>
          </p:cNvSpPr>
          <p:nvPr>
            <p:ph type="ctrTitle"/>
          </p:nvPr>
        </p:nvSpPr>
        <p:spPr/>
        <p:txBody>
          <a:bodyPr/>
          <a:lstStyle/>
          <a:p>
            <a:r>
              <a:rPr lang="en-US" dirty="0"/>
              <a:t>VHDL Standard Libraries</a:t>
            </a:r>
            <a:endParaRPr lang="bg-BG" dirty="0"/>
          </a:p>
        </p:txBody>
      </p:sp>
      <p:sp>
        <p:nvSpPr>
          <p:cNvPr id="4" name="Текстов контейнер 3"/>
          <p:cNvSpPr>
            <a:spLocks noGrp="1" noEditPoints="1"/>
          </p:cNvSpPr>
          <p:nvPr>
            <p:ph type="body" sz="quarter" idx="13"/>
          </p:nvPr>
        </p:nvSpPr>
        <p:spPr>
          <a:xfrm>
            <a:off x="682039" y="1302916"/>
            <a:ext cx="11022281" cy="5053433"/>
          </a:xfrm>
        </p:spPr>
        <p:txBody>
          <a:bodyPr>
            <a:normAutofit/>
          </a:bodyPr>
          <a:lstStyle/>
          <a:p>
            <a:pPr>
              <a:lnSpc>
                <a:spcPct val="150000"/>
              </a:lnSpc>
            </a:pPr>
            <a:r>
              <a:rPr lang="en-US" sz="2000" dirty="0">
                <a:solidFill>
                  <a:schemeClr val="accent2"/>
                </a:solidFill>
              </a:rPr>
              <a:t>The VHDL language as many other computer languages, has gone through a long and intense evolution. Among the most important standardization steps we can mention are the release of the IEEE Standard 1164 package as well as some child standards that further extended the functionality of the </a:t>
            </a:r>
            <a:r>
              <a:rPr lang="en-US" sz="2000" dirty="0" smtClean="0">
                <a:solidFill>
                  <a:schemeClr val="accent2"/>
                </a:solidFill>
              </a:rPr>
              <a:t>language.</a:t>
            </a:r>
            <a:endParaRPr lang="bg-BG" sz="2000" dirty="0">
              <a:solidFill>
                <a:schemeClr val="accent2"/>
              </a:solidFill>
            </a:endParaRPr>
          </a:p>
        </p:txBody>
      </p:sp>
      <p:pic>
        <p:nvPicPr>
          <p:cNvPr id="6" name="Контейнер за картина 11"/>
          <p:cNvPicPr>
            <a:picLocks noChangeAspect="1"/>
          </p:cNvPicPr>
          <p:nvPr/>
        </p:nvPicPr>
        <p:blipFill rotWithShape="1">
          <a:blip r:embed="rId2">
            <a:extLst>
              <a:ext uri="{28A0092B-C50C-407E-A947-70E740481C1C}">
                <a14:useLocalDpi xmlns:a14="http://schemas.microsoft.com/office/drawing/2010/main" val="0"/>
              </a:ext>
            </a:extLst>
          </a:blip>
          <a:srcRect l="7787" t="605" r="12490" b="47506"/>
          <a:stretch/>
        </p:blipFill>
        <p:spPr>
          <a:xfrm>
            <a:off x="682039" y="3137094"/>
            <a:ext cx="10314182" cy="3720905"/>
          </a:xfrm>
          <a:prstGeom prst="rect">
            <a:avLst/>
          </a:prstGeom>
        </p:spPr>
      </p:pic>
    </p:spTree>
    <p:extLst>
      <p:ext uri="{BB962C8B-B14F-4D97-AF65-F5344CB8AC3E}">
        <p14:creationId xmlns:p14="http://schemas.microsoft.com/office/powerpoint/2010/main" val="6359410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noEditPoints="1"/>
          </p:cNvSpPr>
          <p:nvPr>
            <p:ph type="ctrTitle"/>
          </p:nvPr>
        </p:nvSpPr>
        <p:spPr/>
        <p:txBody>
          <a:bodyPr/>
          <a:lstStyle/>
          <a:p>
            <a:r>
              <a:rPr lang="en-US" dirty="0"/>
              <a:t>Architecture</a:t>
            </a:r>
            <a:endParaRPr lang="bg-BG" dirty="0"/>
          </a:p>
        </p:txBody>
      </p:sp>
      <p:sp>
        <p:nvSpPr>
          <p:cNvPr id="4" name="Текстов контейнер 3"/>
          <p:cNvSpPr>
            <a:spLocks noGrp="1" noEditPoints="1"/>
          </p:cNvSpPr>
          <p:nvPr>
            <p:ph type="body" sz="quarter" idx="13"/>
          </p:nvPr>
        </p:nvSpPr>
        <p:spPr>
          <a:xfrm>
            <a:off x="682039" y="1302916"/>
            <a:ext cx="11509961" cy="5053433"/>
          </a:xfrm>
        </p:spPr>
        <p:txBody>
          <a:bodyPr>
            <a:normAutofit/>
          </a:bodyPr>
          <a:lstStyle/>
          <a:p>
            <a:pPr>
              <a:lnSpc>
                <a:spcPct val="150000"/>
              </a:lnSpc>
            </a:pPr>
            <a:r>
              <a:rPr lang="en-US" sz="2000" dirty="0">
                <a:solidFill>
                  <a:schemeClr val="accent2"/>
                </a:solidFill>
              </a:rPr>
              <a:t>The VHDL entity declaration, introduced before, describes the interface or the external representation of the circuit. The architecture describes what the circuit actually does. In other words, the VHDL architecture describes the internal implementation of the associated entity. As you can probably imagine, describing the external interface to a circuit is generally much easier than describing how the circuit is intended to operate. This statement becomes even more important as the circuits you are describing become more complex. </a:t>
            </a:r>
            <a:endParaRPr lang="bg-BG" sz="2000" dirty="0">
              <a:solidFill>
                <a:schemeClr val="accent2"/>
              </a:solidFill>
            </a:endParaRPr>
          </a:p>
        </p:txBody>
      </p:sp>
      <p:pic>
        <p:nvPicPr>
          <p:cNvPr id="6" name="Контейнер за картина 11"/>
          <p:cNvPicPr>
            <a:picLocks noChangeAspect="1"/>
          </p:cNvPicPr>
          <p:nvPr/>
        </p:nvPicPr>
        <p:blipFill rotWithShape="1">
          <a:blip r:embed="rId2" cstate="print">
            <a:extLst>
              <a:ext uri="{28A0092B-C50C-407E-A947-70E740481C1C}">
                <a14:useLocalDpi xmlns:a14="http://schemas.microsoft.com/office/drawing/2010/main" val="0"/>
              </a:ext>
            </a:extLst>
          </a:blip>
          <a:srcRect l="10246" t="3123" r="15507"/>
          <a:stretch/>
        </p:blipFill>
        <p:spPr>
          <a:xfrm>
            <a:off x="836783" y="3995224"/>
            <a:ext cx="5971979" cy="2743201"/>
          </a:xfrm>
          <a:prstGeom prst="rect">
            <a:avLst/>
          </a:prstGeom>
        </p:spPr>
      </p:pic>
    </p:spTree>
    <p:extLst>
      <p:ext uri="{BB962C8B-B14F-4D97-AF65-F5344CB8AC3E}">
        <p14:creationId xmlns:p14="http://schemas.microsoft.com/office/powerpoint/2010/main" val="702670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noEditPoints="1"/>
          </p:cNvSpPr>
          <p:nvPr>
            <p:ph type="ctrTitle"/>
          </p:nvPr>
        </p:nvSpPr>
        <p:spPr/>
        <p:txBody>
          <a:bodyPr/>
          <a:lstStyle/>
          <a:p>
            <a:r>
              <a:rPr lang="en-US" dirty="0"/>
              <a:t>Concurrent Statements</a:t>
            </a:r>
            <a:endParaRPr lang="bg-BG" dirty="0"/>
          </a:p>
        </p:txBody>
      </p:sp>
      <p:sp>
        <p:nvSpPr>
          <p:cNvPr id="4" name="Текстов контейнер 3"/>
          <p:cNvSpPr>
            <a:spLocks noGrp="1" noEditPoints="1"/>
          </p:cNvSpPr>
          <p:nvPr>
            <p:ph type="body" sz="quarter" idx="13"/>
          </p:nvPr>
        </p:nvSpPr>
        <p:spPr>
          <a:xfrm>
            <a:off x="682039" y="1302916"/>
            <a:ext cx="11509961" cy="5053433"/>
          </a:xfrm>
        </p:spPr>
        <p:txBody>
          <a:bodyPr>
            <a:normAutofit/>
          </a:bodyPr>
          <a:lstStyle/>
          <a:p>
            <a:pPr>
              <a:lnSpc>
                <a:spcPct val="150000"/>
              </a:lnSpc>
            </a:pPr>
            <a:r>
              <a:rPr lang="en-US" sz="2000" dirty="0">
                <a:solidFill>
                  <a:schemeClr val="accent2"/>
                </a:solidFill>
              </a:rPr>
              <a:t>At the heart of most programming languages are the statements that form a majority of the associated source code. These statements represent finite quantities of actions to be taken. A statement in an algorithmic programming language such as C or Java represents an action to be taken by the processor. Once the processor finishes one action, it moves onto the next action specified somewhere in the associated source code</a:t>
            </a:r>
            <a:r>
              <a:rPr lang="en-US" sz="2000" dirty="0" smtClean="0">
                <a:solidFill>
                  <a:schemeClr val="accent2"/>
                </a:solidFill>
              </a:rPr>
              <a:t>.</a:t>
            </a:r>
          </a:p>
          <a:p>
            <a:pPr>
              <a:lnSpc>
                <a:spcPct val="150000"/>
              </a:lnSpc>
            </a:pPr>
            <a:r>
              <a:rPr lang="en-US" sz="2000" dirty="0">
                <a:solidFill>
                  <a:schemeClr val="accent2"/>
                </a:solidFill>
              </a:rPr>
              <a:t>VHDL programming is significantly different. Whereas a processor steps one by one through a set of statements, VHDL has the ability to execute a virtually unlimited number of statements at the same time and in a concurrent manner (in other words, in parallel). Once again, the key thing to remember here is that we are designing hardware. Parallelism, or things happening concurrently, in the context of hardware is a much more straightforward concept than it is in the world of software.</a:t>
            </a:r>
            <a:endParaRPr lang="bg-BG" sz="2000" dirty="0">
              <a:solidFill>
                <a:schemeClr val="accent2"/>
              </a:solidFill>
            </a:endParaRPr>
          </a:p>
        </p:txBody>
      </p:sp>
    </p:spTree>
    <p:extLst>
      <p:ext uri="{BB962C8B-B14F-4D97-AF65-F5344CB8AC3E}">
        <p14:creationId xmlns:p14="http://schemas.microsoft.com/office/powerpoint/2010/main" val="317674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10350" t="2582" r="35803"/>
          <a:stretch/>
        </p:blipFill>
        <p:spPr>
          <a:xfrm>
            <a:off x="5866227" y="1487382"/>
            <a:ext cx="5598941" cy="3872408"/>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9860" r="18042"/>
          <a:stretch/>
        </p:blipFill>
        <p:spPr>
          <a:xfrm>
            <a:off x="633046" y="1388048"/>
            <a:ext cx="4994031" cy="3971742"/>
          </a:xfrm>
          <a:prstGeom prst="rect">
            <a:avLst/>
          </a:prstGeom>
        </p:spPr>
      </p:pic>
    </p:spTree>
    <p:extLst>
      <p:ext uri="{BB962C8B-B14F-4D97-AF65-F5344CB8AC3E}">
        <p14:creationId xmlns:p14="http://schemas.microsoft.com/office/powerpoint/2010/main" val="24504836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hqprint">
            <a:extLst>
              <a:ext uri="{28A0092B-C50C-407E-A947-70E740481C1C}">
                <a14:useLocalDpi xmlns:a14="http://schemas.microsoft.com/office/drawing/2010/main" val="0"/>
              </a:ext>
            </a:extLst>
          </a:blip>
          <a:srcRect l="10351" r="38564" b="1658"/>
          <a:stretch/>
        </p:blipFill>
        <p:spPr>
          <a:xfrm>
            <a:off x="2799471" y="1427871"/>
            <a:ext cx="5458265" cy="5008098"/>
          </a:xfrm>
          <a:prstGeom prst="rect">
            <a:avLst/>
          </a:prstGeom>
        </p:spPr>
      </p:pic>
      <p:sp>
        <p:nvSpPr>
          <p:cNvPr id="2" name="TextBox 1"/>
          <p:cNvSpPr txBox="1"/>
          <p:nvPr/>
        </p:nvSpPr>
        <p:spPr>
          <a:xfrm>
            <a:off x="844063" y="464233"/>
            <a:ext cx="10311618" cy="707886"/>
          </a:xfrm>
          <a:prstGeom prst="rect">
            <a:avLst/>
          </a:prstGeom>
          <a:noFill/>
        </p:spPr>
        <p:txBody>
          <a:bodyPr wrap="square" rtlCol="0">
            <a:spAutoFit/>
          </a:bodyPr>
          <a:lstStyle/>
          <a:p>
            <a:r>
              <a:rPr lang="en-US" sz="2000" dirty="0">
                <a:solidFill>
                  <a:schemeClr val="accent2"/>
                </a:solidFill>
              </a:rPr>
              <a:t>As a consequence of the concurrent nature of VHDL statements, the three chunks of code appearing below are 100% equivalent to the code shown</a:t>
            </a:r>
          </a:p>
        </p:txBody>
      </p:sp>
    </p:spTree>
    <p:extLst>
      <p:ext uri="{BB962C8B-B14F-4D97-AF65-F5344CB8AC3E}">
        <p14:creationId xmlns:p14="http://schemas.microsoft.com/office/powerpoint/2010/main" val="2468353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noEditPoints="1"/>
          </p:cNvSpPr>
          <p:nvPr>
            <p:ph type="ctrTitle"/>
          </p:nvPr>
        </p:nvSpPr>
        <p:spPr/>
        <p:txBody>
          <a:bodyPr/>
          <a:lstStyle/>
          <a:p>
            <a:r>
              <a:rPr lang="en-US" dirty="0"/>
              <a:t>Signal Assignment </a:t>
            </a:r>
            <a:r>
              <a:rPr lang="en-US" dirty="0" smtClean="0"/>
              <a:t>Operator “&lt;=” </a:t>
            </a:r>
            <a:endParaRPr lang="bg-BG" dirty="0"/>
          </a:p>
        </p:txBody>
      </p:sp>
      <p:sp>
        <p:nvSpPr>
          <p:cNvPr id="4" name="Текстов контейнер 3"/>
          <p:cNvSpPr>
            <a:spLocks noGrp="1" noEditPoints="1"/>
          </p:cNvSpPr>
          <p:nvPr>
            <p:ph type="body" sz="quarter" idx="13"/>
          </p:nvPr>
        </p:nvSpPr>
        <p:spPr>
          <a:xfrm>
            <a:off x="682039" y="1302916"/>
            <a:ext cx="11509961" cy="5053433"/>
          </a:xfrm>
        </p:spPr>
        <p:txBody>
          <a:bodyPr>
            <a:normAutofit fontScale="92500"/>
          </a:bodyPr>
          <a:lstStyle/>
          <a:p>
            <a:pPr>
              <a:lnSpc>
                <a:spcPct val="150000"/>
              </a:lnSpc>
            </a:pPr>
            <a:r>
              <a:rPr lang="en-US" sz="2000" dirty="0">
                <a:solidFill>
                  <a:schemeClr val="accent2"/>
                </a:solidFill>
              </a:rPr>
              <a:t>Algorithmic programming languages always have some type of assignment operator. In C or Java, this is the well-known “=” sign. In these languages, the assignment operator signifies a transfer of data from the right-hand side of the operator to the left-hand side. VHDL uses two consecutive characters to represent the assignment operator: “&lt;=”. This combination was chosen because it is different from the assignment operators in most other common algorithmic programming languages. The operator is officially known as a signal assignment operator to highlight its true purpose. The signal assignment operator specifies a relationship between signals. In other words, the signal on the left-hand side of the signal assignment operator is dependent upon the signals on the right-hand side of the operator. </a:t>
            </a:r>
            <a:endParaRPr lang="en-US" sz="2000" dirty="0" smtClean="0">
              <a:solidFill>
                <a:schemeClr val="accent2"/>
              </a:solidFill>
            </a:endParaRPr>
          </a:p>
          <a:p>
            <a:pPr>
              <a:lnSpc>
                <a:spcPct val="150000"/>
              </a:lnSpc>
            </a:pPr>
            <a:r>
              <a:rPr lang="en-US" sz="2000" u="sng" dirty="0" smtClean="0">
                <a:solidFill>
                  <a:schemeClr val="accent2"/>
                </a:solidFill>
              </a:rPr>
              <a:t>Syntax:</a:t>
            </a:r>
          </a:p>
          <a:p>
            <a:pPr>
              <a:lnSpc>
                <a:spcPct val="150000"/>
              </a:lnSpc>
            </a:pPr>
            <a:r>
              <a:rPr lang="en-US" sz="2400" dirty="0" smtClean="0">
                <a:solidFill>
                  <a:schemeClr val="accent2"/>
                </a:solidFill>
              </a:rPr>
              <a:t>&lt;target&gt;  &lt;=  &lt;expression&gt; ;</a:t>
            </a:r>
            <a:endParaRPr lang="bg-BG" sz="2400" dirty="0">
              <a:solidFill>
                <a:schemeClr val="accent2"/>
              </a:solidFill>
            </a:endParaRPr>
          </a:p>
        </p:txBody>
      </p:sp>
    </p:spTree>
    <p:extLst>
      <p:ext uri="{BB962C8B-B14F-4D97-AF65-F5344CB8AC3E}">
        <p14:creationId xmlns:p14="http://schemas.microsoft.com/office/powerpoint/2010/main" val="37234140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noEditPoints="1"/>
          </p:cNvSpPr>
          <p:nvPr>
            <p:ph type="ctrTitle"/>
          </p:nvPr>
        </p:nvSpPr>
        <p:spPr/>
        <p:txBody>
          <a:bodyPr/>
          <a:lstStyle/>
          <a:p>
            <a:r>
              <a:rPr lang="en-US" dirty="0" smtClean="0"/>
              <a:t>Problem:</a:t>
            </a:r>
            <a:endParaRPr lang="bg-BG" dirty="0"/>
          </a:p>
        </p:txBody>
      </p:sp>
      <p:sp>
        <p:nvSpPr>
          <p:cNvPr id="3" name="TextBox 2"/>
          <p:cNvSpPr txBox="1"/>
          <p:nvPr/>
        </p:nvSpPr>
        <p:spPr>
          <a:xfrm>
            <a:off x="682039" y="1997612"/>
            <a:ext cx="9573308" cy="1200329"/>
          </a:xfrm>
          <a:prstGeom prst="rect">
            <a:avLst/>
          </a:prstGeom>
          <a:noFill/>
        </p:spPr>
        <p:txBody>
          <a:bodyPr wrap="square" rtlCol="0">
            <a:spAutoFit/>
          </a:bodyPr>
          <a:lstStyle/>
          <a:p>
            <a:r>
              <a:rPr lang="en-US" sz="2400" dirty="0">
                <a:solidFill>
                  <a:schemeClr val="accent2"/>
                </a:solidFill>
              </a:rPr>
              <a:t>Write the VHDL code to implement the function expressed by the following logic equation</a:t>
            </a:r>
            <a:r>
              <a:rPr lang="en-US" sz="2400" dirty="0" smtClean="0">
                <a:solidFill>
                  <a:schemeClr val="accent2"/>
                </a:solidFill>
              </a:rPr>
              <a:t>:</a:t>
            </a:r>
          </a:p>
          <a:p>
            <a:r>
              <a:rPr lang="en-US" sz="2400" dirty="0" smtClean="0">
                <a:solidFill>
                  <a:schemeClr val="accent2"/>
                </a:solidFill>
              </a:rPr>
              <a:t> </a:t>
            </a:r>
            <a:r>
              <a:rPr lang="en-US" sz="2400" b="1" dirty="0">
                <a:solidFill>
                  <a:schemeClr val="accent2"/>
                </a:solidFill>
              </a:rPr>
              <a:t>F3 = </a:t>
            </a:r>
            <a:r>
              <a:rPr lang="en-US" sz="2400" b="1" dirty="0" smtClean="0">
                <a:solidFill>
                  <a:schemeClr val="accent2"/>
                </a:solidFill>
              </a:rPr>
              <a:t>L’ </a:t>
            </a:r>
            <a:r>
              <a:rPr lang="en-US" sz="2400" b="1" dirty="0">
                <a:solidFill>
                  <a:schemeClr val="accent2"/>
                </a:solidFill>
              </a:rPr>
              <a:t>· </a:t>
            </a:r>
            <a:r>
              <a:rPr lang="en-US" sz="2400" b="1" dirty="0" smtClean="0">
                <a:solidFill>
                  <a:schemeClr val="accent2"/>
                </a:solidFill>
              </a:rPr>
              <a:t>M’ </a:t>
            </a:r>
            <a:r>
              <a:rPr lang="en-US" sz="2400" b="1" dirty="0">
                <a:solidFill>
                  <a:schemeClr val="accent2"/>
                </a:solidFill>
              </a:rPr>
              <a:t>· N + L · M</a:t>
            </a:r>
          </a:p>
        </p:txBody>
      </p:sp>
    </p:spTree>
    <p:extLst>
      <p:ext uri="{BB962C8B-B14F-4D97-AF65-F5344CB8AC3E}">
        <p14:creationId xmlns:p14="http://schemas.microsoft.com/office/powerpoint/2010/main" val="25567774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noEditPoints="1"/>
          </p:cNvSpPr>
          <p:nvPr>
            <p:ph type="ctrTitle"/>
          </p:nvPr>
        </p:nvSpPr>
        <p:spPr/>
        <p:txBody>
          <a:bodyPr/>
          <a:lstStyle/>
          <a:p>
            <a:r>
              <a:rPr lang="en-US" dirty="0" smtClean="0"/>
              <a:t>Solution:</a:t>
            </a:r>
            <a:endParaRPr lang="bg-BG"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8811" t="44270" r="10909"/>
          <a:stretch/>
        </p:blipFill>
        <p:spPr>
          <a:xfrm>
            <a:off x="900332" y="1823420"/>
            <a:ext cx="9945858" cy="4042807"/>
          </a:xfrm>
          <a:prstGeom prst="rect">
            <a:avLst/>
          </a:prstGeom>
        </p:spPr>
      </p:pic>
    </p:spTree>
    <p:extLst>
      <p:ext uri="{BB962C8B-B14F-4D97-AF65-F5344CB8AC3E}">
        <p14:creationId xmlns:p14="http://schemas.microsoft.com/office/powerpoint/2010/main" val="13597118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лавие 1"/>
          <p:cNvSpPr>
            <a:spLocks noGrp="1" noEditPoints="1"/>
          </p:cNvSpPr>
          <p:nvPr>
            <p:ph type="ctrTitle"/>
          </p:nvPr>
        </p:nvSpPr>
        <p:spPr>
          <a:xfrm>
            <a:off x="1618160" y="2841788"/>
            <a:ext cx="8955680" cy="1026534"/>
          </a:xfrm>
          <a:solidFill>
            <a:schemeClr val="accent6">
              <a:lumMod val="75000"/>
            </a:schemeClr>
          </a:solidFill>
        </p:spPr>
        <p:txBody>
          <a:bodyPr anchor="ctr"/>
          <a:lstStyle/>
          <a:p>
            <a:r>
              <a:rPr lang="en-US" sz="5400" dirty="0">
                <a:solidFill>
                  <a:schemeClr val="accent2">
                    <a:lumMod val="50000"/>
                  </a:schemeClr>
                </a:solidFill>
              </a:rPr>
              <a:t>Thank</a:t>
            </a:r>
            <a:r>
              <a:rPr lang="en-US" sz="4800" dirty="0">
                <a:solidFill>
                  <a:schemeClr val="accent2">
                    <a:lumMod val="50000"/>
                  </a:schemeClr>
                </a:solidFill>
              </a:rPr>
              <a:t> You!</a:t>
            </a:r>
            <a:endParaRPr lang="bg-BG" dirty="0">
              <a:solidFill>
                <a:schemeClr val="accent2">
                  <a:lumMod val="50000"/>
                </a:schemeClr>
              </a:solidFill>
            </a:endParaRPr>
          </a:p>
        </p:txBody>
      </p:sp>
      <p:sp>
        <p:nvSpPr>
          <p:cNvPr id="5" name="Подзаглавие 2"/>
          <p:cNvSpPr>
            <a:spLocks noGrp="1" noEditPoints="1"/>
          </p:cNvSpPr>
          <p:nvPr>
            <p:ph type="subTitle" idx="1"/>
          </p:nvPr>
        </p:nvSpPr>
        <p:spPr>
          <a:xfrm>
            <a:off x="3028948" y="4150898"/>
            <a:ext cx="6134105" cy="564717"/>
          </a:xfrm>
        </p:spPr>
        <p:txBody>
          <a:bodyPr>
            <a:normAutofit/>
          </a:bodyPr>
          <a:lstStyle/>
          <a:p>
            <a:r>
              <a:rPr lang="en-US" dirty="0"/>
              <a:t>Have a nice day </a:t>
            </a:r>
            <a:r>
              <a:rPr lang="en-US" dirty="0">
                <a:solidFill>
                  <a:schemeClr val="accent5">
                    <a:lumMod val="75000"/>
                  </a:schemeClr>
                </a:solidFill>
                <a:sym typeface="Wingdings" panose="05000000000000000000" pitchFamily="2" charset="2"/>
              </a:rPr>
              <a:t></a:t>
            </a:r>
            <a:endParaRPr lang="bg-BG" dirty="0">
              <a:solidFill>
                <a:schemeClr val="accent5">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noEditPoints="1"/>
          </p:cNvSpPr>
          <p:nvPr>
            <p:ph type="ctrTitle"/>
          </p:nvPr>
        </p:nvSpPr>
        <p:spPr/>
        <p:txBody>
          <a:bodyPr/>
          <a:lstStyle/>
          <a:p>
            <a:r>
              <a:rPr lang="en-US" dirty="0"/>
              <a:t>Case Sensitivity</a:t>
            </a:r>
            <a:endParaRPr lang="bg-BG" dirty="0"/>
          </a:p>
        </p:txBody>
      </p:sp>
      <p:sp>
        <p:nvSpPr>
          <p:cNvPr id="4" name="Текстов контейнер 3"/>
          <p:cNvSpPr>
            <a:spLocks noGrp="1" noEditPoints="1"/>
          </p:cNvSpPr>
          <p:nvPr>
            <p:ph type="body" sz="quarter" idx="13"/>
          </p:nvPr>
        </p:nvSpPr>
        <p:spPr>
          <a:xfrm>
            <a:off x="682039" y="1302916"/>
            <a:ext cx="11022281" cy="5053433"/>
          </a:xfrm>
        </p:spPr>
        <p:txBody>
          <a:bodyPr>
            <a:normAutofit/>
          </a:bodyPr>
          <a:lstStyle/>
          <a:p>
            <a:pPr>
              <a:lnSpc>
                <a:spcPct val="150000"/>
              </a:lnSpc>
            </a:pPr>
            <a:r>
              <a:rPr lang="en-US" sz="2000" dirty="0">
                <a:solidFill>
                  <a:schemeClr val="accent2"/>
                </a:solidFill>
              </a:rPr>
              <a:t>VHDL is not case sensitive. This means that the two statements shown </a:t>
            </a:r>
            <a:r>
              <a:rPr lang="en-US" sz="2000" dirty="0" smtClean="0">
                <a:solidFill>
                  <a:schemeClr val="accent2"/>
                </a:solidFill>
              </a:rPr>
              <a:t>below </a:t>
            </a:r>
            <a:r>
              <a:rPr lang="en-US" sz="2000" dirty="0">
                <a:solidFill>
                  <a:schemeClr val="accent2"/>
                </a:solidFill>
              </a:rPr>
              <a:t>have the exact same meaning (don’t worry about what the statement actually means though</a:t>
            </a:r>
            <a:r>
              <a:rPr lang="en-US" sz="2000" dirty="0" smtClean="0">
                <a:solidFill>
                  <a:schemeClr val="accent2"/>
                </a:solidFill>
              </a:rPr>
              <a:t>).</a:t>
            </a:r>
            <a:endParaRPr lang="bg-BG" sz="2000" dirty="0">
              <a:solidFill>
                <a:schemeClr val="accent2"/>
              </a:solidFill>
            </a:endParaRPr>
          </a:p>
        </p:txBody>
      </p:sp>
      <p:sp>
        <p:nvSpPr>
          <p:cNvPr id="5" name="TextBox 4"/>
          <p:cNvSpPr txBox="1"/>
          <p:nvPr/>
        </p:nvSpPr>
        <p:spPr>
          <a:xfrm>
            <a:off x="886264" y="3108960"/>
            <a:ext cx="5458265" cy="923330"/>
          </a:xfrm>
          <a:prstGeom prst="rect">
            <a:avLst/>
          </a:prstGeom>
          <a:noFill/>
        </p:spPr>
        <p:txBody>
          <a:bodyPr wrap="square" rtlCol="0">
            <a:spAutoFit/>
          </a:bodyPr>
          <a:lstStyle/>
          <a:p>
            <a:r>
              <a:rPr lang="en-US" dirty="0" err="1" smtClean="0">
                <a:solidFill>
                  <a:schemeClr val="accent2"/>
                </a:solidFill>
              </a:rPr>
              <a:t>Dout</a:t>
            </a:r>
            <a:r>
              <a:rPr lang="en-US" dirty="0" smtClean="0">
                <a:solidFill>
                  <a:schemeClr val="accent2"/>
                </a:solidFill>
              </a:rPr>
              <a:t> &lt;= A and B;</a:t>
            </a:r>
          </a:p>
          <a:p>
            <a:endParaRPr lang="en-US" dirty="0">
              <a:solidFill>
                <a:schemeClr val="accent2"/>
              </a:solidFill>
            </a:endParaRPr>
          </a:p>
          <a:p>
            <a:r>
              <a:rPr lang="en-US" dirty="0" err="1">
                <a:solidFill>
                  <a:schemeClr val="accent2"/>
                </a:solidFill>
              </a:rPr>
              <a:t>doUt</a:t>
            </a:r>
            <a:r>
              <a:rPr lang="en-US" dirty="0">
                <a:solidFill>
                  <a:schemeClr val="accent2"/>
                </a:solidFill>
              </a:rPr>
              <a:t> &lt;= a </a:t>
            </a:r>
            <a:r>
              <a:rPr lang="en-US" dirty="0" err="1">
                <a:solidFill>
                  <a:schemeClr val="accent2"/>
                </a:solidFill>
              </a:rPr>
              <a:t>AnD</a:t>
            </a:r>
            <a:r>
              <a:rPr lang="en-US" dirty="0">
                <a:solidFill>
                  <a:schemeClr val="accent2"/>
                </a:solidFill>
              </a:rPr>
              <a:t> b;</a:t>
            </a:r>
          </a:p>
        </p:txBody>
      </p:sp>
    </p:spTree>
    <p:extLst>
      <p:ext uri="{BB962C8B-B14F-4D97-AF65-F5344CB8AC3E}">
        <p14:creationId xmlns:p14="http://schemas.microsoft.com/office/powerpoint/2010/main" val="3353301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noEditPoints="1"/>
          </p:cNvSpPr>
          <p:nvPr>
            <p:ph type="ctrTitle"/>
          </p:nvPr>
        </p:nvSpPr>
        <p:spPr/>
        <p:txBody>
          <a:bodyPr/>
          <a:lstStyle/>
          <a:p>
            <a:r>
              <a:rPr lang="en-US" dirty="0"/>
              <a:t>White Space</a:t>
            </a:r>
            <a:endParaRPr lang="bg-BG" dirty="0"/>
          </a:p>
        </p:txBody>
      </p:sp>
      <p:sp>
        <p:nvSpPr>
          <p:cNvPr id="4" name="Текстов контейнер 3"/>
          <p:cNvSpPr>
            <a:spLocks noGrp="1" noEditPoints="1"/>
          </p:cNvSpPr>
          <p:nvPr>
            <p:ph type="body" sz="quarter" idx="13"/>
          </p:nvPr>
        </p:nvSpPr>
        <p:spPr>
          <a:xfrm>
            <a:off x="682039" y="1302916"/>
            <a:ext cx="11022281" cy="5053433"/>
          </a:xfrm>
        </p:spPr>
        <p:txBody>
          <a:bodyPr>
            <a:normAutofit/>
          </a:bodyPr>
          <a:lstStyle/>
          <a:p>
            <a:pPr>
              <a:lnSpc>
                <a:spcPct val="150000"/>
              </a:lnSpc>
            </a:pPr>
            <a:r>
              <a:rPr lang="en-US" sz="2000" dirty="0">
                <a:solidFill>
                  <a:schemeClr val="accent2"/>
                </a:solidFill>
              </a:rPr>
              <a:t>VHDL is not sensitive to white space (spaces and tabs) in the source document. The two statements </a:t>
            </a:r>
            <a:r>
              <a:rPr lang="en-US" sz="2000" dirty="0" smtClean="0">
                <a:solidFill>
                  <a:schemeClr val="accent2"/>
                </a:solidFill>
              </a:rPr>
              <a:t>have </a:t>
            </a:r>
            <a:r>
              <a:rPr lang="en-US" sz="2000" dirty="0">
                <a:solidFill>
                  <a:schemeClr val="accent2"/>
                </a:solidFill>
              </a:rPr>
              <a:t>the exact same </a:t>
            </a:r>
            <a:r>
              <a:rPr lang="en-US" sz="2000" dirty="0" smtClean="0">
                <a:solidFill>
                  <a:schemeClr val="accent2"/>
                </a:solidFill>
              </a:rPr>
              <a:t>meaning</a:t>
            </a:r>
            <a:r>
              <a:rPr lang="en-US" sz="2000" dirty="0">
                <a:solidFill>
                  <a:schemeClr val="accent2"/>
                </a:solidFill>
              </a:rPr>
              <a:t>.</a:t>
            </a:r>
            <a:endParaRPr lang="bg-BG" sz="2000" dirty="0">
              <a:solidFill>
                <a:schemeClr val="accent2"/>
              </a:solidFill>
            </a:endParaRPr>
          </a:p>
        </p:txBody>
      </p:sp>
      <p:sp>
        <p:nvSpPr>
          <p:cNvPr id="5" name="TextBox 4"/>
          <p:cNvSpPr txBox="1"/>
          <p:nvPr/>
        </p:nvSpPr>
        <p:spPr>
          <a:xfrm>
            <a:off x="886264" y="3108960"/>
            <a:ext cx="5458265" cy="646331"/>
          </a:xfrm>
          <a:prstGeom prst="rect">
            <a:avLst/>
          </a:prstGeom>
          <a:noFill/>
        </p:spPr>
        <p:txBody>
          <a:bodyPr wrap="square" rtlCol="0">
            <a:spAutoFit/>
          </a:bodyPr>
          <a:lstStyle/>
          <a:p>
            <a:r>
              <a:rPr lang="en-US" dirty="0" err="1">
                <a:solidFill>
                  <a:schemeClr val="accent2"/>
                </a:solidFill>
              </a:rPr>
              <a:t>nQ</a:t>
            </a:r>
            <a:r>
              <a:rPr lang="en-US" dirty="0">
                <a:solidFill>
                  <a:schemeClr val="accent2"/>
                </a:solidFill>
              </a:rPr>
              <a:t> </a:t>
            </a:r>
            <a:r>
              <a:rPr lang="en-US" dirty="0" smtClean="0">
                <a:solidFill>
                  <a:schemeClr val="accent2"/>
                </a:solidFill>
              </a:rPr>
              <a:t>   &lt;=         </a:t>
            </a:r>
            <a:r>
              <a:rPr lang="en-US" dirty="0" err="1" smtClean="0">
                <a:solidFill>
                  <a:schemeClr val="accent2"/>
                </a:solidFill>
              </a:rPr>
              <a:t>In_a</a:t>
            </a:r>
            <a:r>
              <a:rPr lang="en-US" dirty="0" smtClean="0">
                <a:solidFill>
                  <a:schemeClr val="accent2"/>
                </a:solidFill>
              </a:rPr>
              <a:t> </a:t>
            </a:r>
            <a:r>
              <a:rPr lang="en-US" dirty="0">
                <a:solidFill>
                  <a:schemeClr val="accent2"/>
                </a:solidFill>
              </a:rPr>
              <a:t>or </a:t>
            </a:r>
            <a:r>
              <a:rPr lang="en-US" dirty="0" err="1" smtClean="0">
                <a:solidFill>
                  <a:schemeClr val="accent2"/>
                </a:solidFill>
              </a:rPr>
              <a:t>In_b</a:t>
            </a:r>
            <a:r>
              <a:rPr lang="en-US" dirty="0" smtClean="0">
                <a:solidFill>
                  <a:schemeClr val="accent2"/>
                </a:solidFill>
              </a:rPr>
              <a:t>  ;                                                  </a:t>
            </a:r>
            <a:r>
              <a:rPr lang="en-US" dirty="0" err="1" smtClean="0">
                <a:solidFill>
                  <a:schemeClr val="accent2"/>
                </a:solidFill>
              </a:rPr>
              <a:t>nQ</a:t>
            </a:r>
            <a:r>
              <a:rPr lang="en-US" dirty="0" smtClean="0">
                <a:solidFill>
                  <a:schemeClr val="accent2"/>
                </a:solidFill>
              </a:rPr>
              <a:t>&lt;=</a:t>
            </a:r>
            <a:r>
              <a:rPr lang="en-US" dirty="0" err="1">
                <a:solidFill>
                  <a:schemeClr val="accent2"/>
                </a:solidFill>
              </a:rPr>
              <a:t>in_a</a:t>
            </a:r>
            <a:r>
              <a:rPr lang="en-US" dirty="0">
                <a:solidFill>
                  <a:schemeClr val="accent2"/>
                </a:solidFill>
              </a:rPr>
              <a:t> </a:t>
            </a:r>
            <a:r>
              <a:rPr lang="en-US" dirty="0" smtClean="0">
                <a:solidFill>
                  <a:schemeClr val="accent2"/>
                </a:solidFill>
              </a:rPr>
              <a:t> OR  </a:t>
            </a:r>
            <a:r>
              <a:rPr lang="en-US" dirty="0" err="1" smtClean="0">
                <a:solidFill>
                  <a:schemeClr val="accent2"/>
                </a:solidFill>
              </a:rPr>
              <a:t>in_b</a:t>
            </a:r>
            <a:r>
              <a:rPr lang="en-US" dirty="0">
                <a:solidFill>
                  <a:schemeClr val="accent2"/>
                </a:solidFill>
              </a:rPr>
              <a:t>;</a:t>
            </a:r>
            <a:endParaRPr lang="en-US" dirty="0" smtClean="0">
              <a:solidFill>
                <a:schemeClr val="accent2"/>
              </a:solidFill>
            </a:endParaRPr>
          </a:p>
        </p:txBody>
      </p:sp>
    </p:spTree>
    <p:extLst>
      <p:ext uri="{BB962C8B-B14F-4D97-AF65-F5344CB8AC3E}">
        <p14:creationId xmlns:p14="http://schemas.microsoft.com/office/powerpoint/2010/main" val="2212148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noEditPoints="1"/>
          </p:cNvSpPr>
          <p:nvPr>
            <p:ph type="ctrTitle"/>
          </p:nvPr>
        </p:nvSpPr>
        <p:spPr/>
        <p:txBody>
          <a:bodyPr/>
          <a:lstStyle/>
          <a:p>
            <a:r>
              <a:rPr lang="en-US" dirty="0"/>
              <a:t>Comments</a:t>
            </a:r>
            <a:endParaRPr lang="bg-BG" dirty="0"/>
          </a:p>
        </p:txBody>
      </p:sp>
      <p:sp>
        <p:nvSpPr>
          <p:cNvPr id="4" name="Текстов контейнер 3"/>
          <p:cNvSpPr>
            <a:spLocks noGrp="1" noEditPoints="1"/>
          </p:cNvSpPr>
          <p:nvPr>
            <p:ph type="body" sz="quarter" idx="13"/>
          </p:nvPr>
        </p:nvSpPr>
        <p:spPr>
          <a:xfrm>
            <a:off x="682039" y="1302916"/>
            <a:ext cx="11022281" cy="5053433"/>
          </a:xfrm>
        </p:spPr>
        <p:txBody>
          <a:bodyPr>
            <a:normAutofit/>
          </a:bodyPr>
          <a:lstStyle/>
          <a:p>
            <a:pPr>
              <a:lnSpc>
                <a:spcPct val="150000"/>
              </a:lnSpc>
            </a:pPr>
            <a:r>
              <a:rPr lang="en-US" sz="2000" dirty="0">
                <a:solidFill>
                  <a:schemeClr val="accent2"/>
                </a:solidFill>
              </a:rPr>
              <a:t>Comments in VHDL begin with the symbol “--” (two consecutive dashes). The VHDL synthesizer ignores anything after the two dashes and up to the end of the line in which the dashes appear. </a:t>
            </a:r>
            <a:r>
              <a:rPr lang="en-US" sz="2000" dirty="0" smtClean="0">
                <a:solidFill>
                  <a:schemeClr val="accent2"/>
                </a:solidFill>
              </a:rPr>
              <a:t>The below picture shows </a:t>
            </a:r>
            <a:r>
              <a:rPr lang="en-US" sz="2000" dirty="0">
                <a:solidFill>
                  <a:schemeClr val="accent2"/>
                </a:solidFill>
              </a:rPr>
              <a:t>two types of commenting styles. Unfortunately, there are no block-style comments (comments that span multiple lines but do not require comment marks on every line) available in VHDL. </a:t>
            </a:r>
            <a:endParaRPr lang="bg-BG" sz="2000" dirty="0">
              <a:solidFill>
                <a:schemeClr val="accent2"/>
              </a:solidFill>
            </a:endParaRP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10349" t="32681" r="13427" b="14869"/>
          <a:stretch/>
        </p:blipFill>
        <p:spPr>
          <a:xfrm>
            <a:off x="815925" y="3953021"/>
            <a:ext cx="9622303" cy="1209822"/>
          </a:xfrm>
          <a:prstGeom prst="rect">
            <a:avLst/>
          </a:prstGeom>
        </p:spPr>
      </p:pic>
    </p:spTree>
    <p:extLst>
      <p:ext uri="{BB962C8B-B14F-4D97-AF65-F5344CB8AC3E}">
        <p14:creationId xmlns:p14="http://schemas.microsoft.com/office/powerpoint/2010/main" val="2860719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noEditPoints="1"/>
          </p:cNvSpPr>
          <p:nvPr>
            <p:ph type="ctrTitle"/>
          </p:nvPr>
        </p:nvSpPr>
        <p:spPr/>
        <p:txBody>
          <a:bodyPr/>
          <a:lstStyle/>
          <a:p>
            <a:r>
              <a:rPr lang="en-US" dirty="0"/>
              <a:t>Parentheses</a:t>
            </a:r>
            <a:endParaRPr lang="bg-BG" dirty="0"/>
          </a:p>
        </p:txBody>
      </p:sp>
      <p:sp>
        <p:nvSpPr>
          <p:cNvPr id="4" name="Текстов контейнер 3"/>
          <p:cNvSpPr>
            <a:spLocks noGrp="1" noEditPoints="1"/>
          </p:cNvSpPr>
          <p:nvPr>
            <p:ph type="body" sz="quarter" idx="13"/>
          </p:nvPr>
        </p:nvSpPr>
        <p:spPr>
          <a:xfrm>
            <a:off x="682039" y="1302916"/>
            <a:ext cx="11022281" cy="5053433"/>
          </a:xfrm>
        </p:spPr>
        <p:txBody>
          <a:bodyPr>
            <a:normAutofit/>
          </a:bodyPr>
          <a:lstStyle/>
          <a:p>
            <a:pPr>
              <a:lnSpc>
                <a:spcPct val="150000"/>
              </a:lnSpc>
            </a:pPr>
            <a:r>
              <a:rPr lang="en-US" sz="2000" dirty="0">
                <a:solidFill>
                  <a:schemeClr val="accent2"/>
                </a:solidFill>
              </a:rPr>
              <a:t>VHDL is relatively lax on its requirement for using parentheses. Like other computer languages, there are a few precedence rules associated with the various operators in the VHDL language. Though it is possible to learn all these rules and write clever VHDL source code that will ensure the readers of your code are left scratching their heads, a better idea is to practice liberal use of parentheses to ensure the human reader of your source code understands the purpose of the code</a:t>
            </a:r>
            <a:endParaRPr lang="bg-BG" sz="2000" dirty="0">
              <a:solidFill>
                <a:schemeClr val="accent2"/>
              </a:solidFill>
            </a:endParaRP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12502" t="1162" r="12308"/>
          <a:stretch/>
        </p:blipFill>
        <p:spPr>
          <a:xfrm>
            <a:off x="1322363" y="4065562"/>
            <a:ext cx="9003323" cy="2067951"/>
          </a:xfrm>
          <a:prstGeom prst="rect">
            <a:avLst/>
          </a:prstGeom>
        </p:spPr>
      </p:pic>
    </p:spTree>
    <p:extLst>
      <p:ext uri="{BB962C8B-B14F-4D97-AF65-F5344CB8AC3E}">
        <p14:creationId xmlns:p14="http://schemas.microsoft.com/office/powerpoint/2010/main" val="3633464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noEditPoints="1"/>
          </p:cNvSpPr>
          <p:nvPr>
            <p:ph type="ctrTitle"/>
          </p:nvPr>
        </p:nvSpPr>
        <p:spPr/>
        <p:txBody>
          <a:bodyPr/>
          <a:lstStyle/>
          <a:p>
            <a:r>
              <a:rPr lang="en-US" dirty="0"/>
              <a:t>VHDL Statements</a:t>
            </a:r>
            <a:endParaRPr lang="bg-BG" dirty="0"/>
          </a:p>
        </p:txBody>
      </p:sp>
      <p:sp>
        <p:nvSpPr>
          <p:cNvPr id="4" name="Текстов контейнер 3"/>
          <p:cNvSpPr>
            <a:spLocks noGrp="1" noEditPoints="1"/>
          </p:cNvSpPr>
          <p:nvPr>
            <p:ph type="body" sz="quarter" idx="13"/>
          </p:nvPr>
        </p:nvSpPr>
        <p:spPr>
          <a:xfrm>
            <a:off x="682039" y="1302917"/>
            <a:ext cx="11022281" cy="1709902"/>
          </a:xfrm>
        </p:spPr>
        <p:txBody>
          <a:bodyPr>
            <a:normAutofit/>
          </a:bodyPr>
          <a:lstStyle/>
          <a:p>
            <a:pPr>
              <a:lnSpc>
                <a:spcPct val="150000"/>
              </a:lnSpc>
            </a:pPr>
            <a:r>
              <a:rPr lang="en-US" sz="2000" dirty="0">
                <a:solidFill>
                  <a:schemeClr val="accent2"/>
                </a:solidFill>
              </a:rPr>
              <a:t>Similar to other algorithmic computer languages, every VHDL statement is terminated with a semicolon. This fact helps when attempting to remove compiling errors from your code since </a:t>
            </a:r>
            <a:r>
              <a:rPr lang="en-US" sz="2000" dirty="0" smtClean="0">
                <a:solidFill>
                  <a:schemeClr val="accent2"/>
                </a:solidFill>
              </a:rPr>
              <a:t>semicolons </a:t>
            </a:r>
            <a:r>
              <a:rPr lang="en-US" sz="2000" dirty="0">
                <a:solidFill>
                  <a:schemeClr val="accent2"/>
                </a:solidFill>
              </a:rPr>
              <a:t>are often omitted during initial coding.</a:t>
            </a:r>
            <a:endParaRPr lang="bg-BG" sz="2000" dirty="0">
              <a:solidFill>
                <a:schemeClr val="accent2"/>
              </a:solidFill>
            </a:endParaRPr>
          </a:p>
        </p:txBody>
      </p:sp>
      <p:sp>
        <p:nvSpPr>
          <p:cNvPr id="5" name="Заглавие 1"/>
          <p:cNvSpPr txBox="1">
            <a:spLocks noEditPoints="1"/>
          </p:cNvSpPr>
          <p:nvPr/>
        </p:nvSpPr>
        <p:spPr>
          <a:xfrm>
            <a:off x="682039" y="3012818"/>
            <a:ext cx="6550034" cy="81681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tx2">
                    <a:lumMod val="75000"/>
                  </a:schemeClr>
                </a:solidFill>
                <a:latin typeface="+mj-lt"/>
                <a:ea typeface="+mj-ea"/>
                <a:cs typeface="+mj-cs"/>
              </a:defRPr>
            </a:lvl1pPr>
          </a:lstStyle>
          <a:p>
            <a:r>
              <a:rPr lang="en-US" dirty="0"/>
              <a:t>Identifiers</a:t>
            </a:r>
            <a:endParaRPr lang="bg-BG" dirty="0"/>
          </a:p>
        </p:txBody>
      </p:sp>
      <p:sp>
        <p:nvSpPr>
          <p:cNvPr id="6" name="Текстов контейнер 3"/>
          <p:cNvSpPr txBox="1">
            <a:spLocks noEditPoints="1"/>
          </p:cNvSpPr>
          <p:nvPr/>
        </p:nvSpPr>
        <p:spPr>
          <a:xfrm>
            <a:off x="682039" y="4001569"/>
            <a:ext cx="11022281" cy="170990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000" dirty="0">
                <a:solidFill>
                  <a:schemeClr val="accent2"/>
                </a:solidFill>
              </a:rPr>
              <a:t>An identifier refers to the name given to various items in VHDL. Examples of identifiers in higher-level languages include variable names and function names. Examples of identifiers in VHDL include variable names, signal names and port names (all of which will be discussed soon). Listed below are the hard and soft rules (i.e. you must follow them or you should follow them), regarding VHDL identifiers. </a:t>
            </a:r>
            <a:endParaRPr lang="bg-BG" sz="2000" dirty="0">
              <a:solidFill>
                <a:schemeClr val="accent2"/>
              </a:solidFill>
            </a:endParaRPr>
          </a:p>
        </p:txBody>
      </p:sp>
    </p:spTree>
    <p:extLst>
      <p:ext uri="{BB962C8B-B14F-4D97-AF65-F5344CB8AC3E}">
        <p14:creationId xmlns:p14="http://schemas.microsoft.com/office/powerpoint/2010/main" val="2904973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ов контейнер 3"/>
          <p:cNvSpPr>
            <a:spLocks noGrp="1" noEditPoints="1"/>
          </p:cNvSpPr>
          <p:nvPr>
            <p:ph type="body" sz="quarter" idx="13"/>
          </p:nvPr>
        </p:nvSpPr>
        <p:spPr>
          <a:xfrm>
            <a:off x="492370" y="267286"/>
            <a:ext cx="6400800" cy="6089063"/>
          </a:xfrm>
        </p:spPr>
        <p:txBody>
          <a:bodyPr>
            <a:normAutofit/>
          </a:bodyPr>
          <a:lstStyle/>
          <a:p>
            <a:pPr>
              <a:lnSpc>
                <a:spcPct val="150000"/>
              </a:lnSpc>
            </a:pPr>
            <a:r>
              <a:rPr lang="en-US" sz="2000" dirty="0">
                <a:solidFill>
                  <a:schemeClr val="accent2"/>
                </a:solidFill>
              </a:rPr>
              <a:t> </a:t>
            </a:r>
            <a:r>
              <a:rPr lang="en-US" sz="2000" dirty="0" smtClean="0">
                <a:solidFill>
                  <a:schemeClr val="accent2"/>
                </a:solidFill>
              </a:rPr>
              <a:t>   Identifiers </a:t>
            </a:r>
            <a:r>
              <a:rPr lang="en-US" sz="2000" dirty="0">
                <a:solidFill>
                  <a:schemeClr val="accent2"/>
                </a:solidFill>
              </a:rPr>
              <a:t>should be self-describing. In other words, the text you apply to identifiers should provide information as to the use and purpose of the item the identifier represents.  Identifiers can be as long as you want (contain many characters). </a:t>
            </a:r>
            <a:endParaRPr lang="en-US" sz="2000" dirty="0" smtClean="0">
              <a:solidFill>
                <a:schemeClr val="accent2"/>
              </a:solidFill>
            </a:endParaRPr>
          </a:p>
          <a:p>
            <a:pPr>
              <a:lnSpc>
                <a:spcPct val="150000"/>
              </a:lnSpc>
            </a:pPr>
            <a:r>
              <a:rPr lang="en-US" sz="2000" dirty="0"/>
              <a:t> </a:t>
            </a:r>
            <a:r>
              <a:rPr lang="en-US" sz="2000" dirty="0" smtClean="0"/>
              <a:t>   </a:t>
            </a:r>
            <a:r>
              <a:rPr lang="en-US" sz="2000" dirty="0" smtClean="0">
                <a:solidFill>
                  <a:schemeClr val="accent2"/>
                </a:solidFill>
              </a:rPr>
              <a:t>Identifiers </a:t>
            </a:r>
            <a:r>
              <a:rPr lang="en-US" sz="2000" dirty="0">
                <a:solidFill>
                  <a:schemeClr val="accent2"/>
                </a:solidFill>
              </a:rPr>
              <a:t>can only contain a combination of letters (A-Z and a-z), digits (0-9) and the underscore character (“ </a:t>
            </a:r>
            <a:r>
              <a:rPr lang="en-US" sz="2000" dirty="0" smtClean="0">
                <a:solidFill>
                  <a:schemeClr val="accent2"/>
                </a:solidFill>
              </a:rPr>
              <a:t>”).</a:t>
            </a:r>
          </a:p>
          <a:p>
            <a:pPr>
              <a:lnSpc>
                <a:spcPct val="150000"/>
              </a:lnSpc>
            </a:pPr>
            <a:r>
              <a:rPr lang="en-US" sz="2000" dirty="0"/>
              <a:t> </a:t>
            </a:r>
            <a:r>
              <a:rPr lang="en-US" sz="2000" dirty="0" smtClean="0"/>
              <a:t>  </a:t>
            </a:r>
            <a:r>
              <a:rPr lang="en-US" sz="2000" dirty="0" smtClean="0">
                <a:solidFill>
                  <a:schemeClr val="accent2"/>
                </a:solidFill>
              </a:rPr>
              <a:t>Identifiers </a:t>
            </a:r>
            <a:r>
              <a:rPr lang="en-US" sz="2000" dirty="0">
                <a:solidFill>
                  <a:schemeClr val="accent2"/>
                </a:solidFill>
              </a:rPr>
              <a:t>must start with an alphabetic character</a:t>
            </a:r>
            <a:r>
              <a:rPr lang="en-US" sz="2000" dirty="0" smtClean="0">
                <a:solidFill>
                  <a:schemeClr val="accent2"/>
                </a:solidFill>
              </a:rPr>
              <a:t>.</a:t>
            </a:r>
          </a:p>
          <a:p>
            <a:pPr>
              <a:lnSpc>
                <a:spcPct val="150000"/>
              </a:lnSpc>
            </a:pPr>
            <a:r>
              <a:rPr lang="en-US" sz="2000" dirty="0">
                <a:solidFill>
                  <a:schemeClr val="accent2"/>
                </a:solidFill>
              </a:rPr>
              <a:t>Identifiers must not end with an underscore and must never have two consecutive underscores.</a:t>
            </a:r>
            <a:endParaRPr lang="bg-BG" sz="2000" dirty="0">
              <a:solidFill>
                <a:schemeClr val="accent2"/>
              </a:solidFill>
            </a:endParaRP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11749" r="49323"/>
          <a:stretch/>
        </p:blipFill>
        <p:spPr>
          <a:xfrm>
            <a:off x="7427742" y="550014"/>
            <a:ext cx="4178104" cy="2741826"/>
          </a:xfrm>
          <a:prstGeom prst="rect">
            <a:avLst/>
          </a:prstGeom>
        </p:spPr>
      </p:pic>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50628" r="10770"/>
          <a:stretch/>
        </p:blipFill>
        <p:spPr>
          <a:xfrm>
            <a:off x="7427742" y="3602704"/>
            <a:ext cx="4178104" cy="2475579"/>
          </a:xfrm>
          <a:prstGeom prst="rect">
            <a:avLst/>
          </a:prstGeom>
        </p:spPr>
      </p:pic>
    </p:spTree>
    <p:extLst>
      <p:ext uri="{BB962C8B-B14F-4D97-AF65-F5344CB8AC3E}">
        <p14:creationId xmlns:p14="http://schemas.microsoft.com/office/powerpoint/2010/main" val="4283505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noEditPoints="1"/>
          </p:cNvSpPr>
          <p:nvPr>
            <p:ph type="ctrTitle"/>
          </p:nvPr>
        </p:nvSpPr>
        <p:spPr/>
        <p:txBody>
          <a:bodyPr/>
          <a:lstStyle/>
          <a:p>
            <a:r>
              <a:rPr lang="en-US" dirty="0"/>
              <a:t>Reserved Words</a:t>
            </a:r>
            <a:endParaRPr lang="bg-BG" dirty="0"/>
          </a:p>
        </p:txBody>
      </p:sp>
      <p:sp>
        <p:nvSpPr>
          <p:cNvPr id="4" name="Текстов контейнер 3"/>
          <p:cNvSpPr>
            <a:spLocks noGrp="1" noEditPoints="1"/>
          </p:cNvSpPr>
          <p:nvPr>
            <p:ph type="body" sz="quarter" idx="13"/>
          </p:nvPr>
        </p:nvSpPr>
        <p:spPr>
          <a:xfrm>
            <a:off x="682039" y="1302916"/>
            <a:ext cx="11022281" cy="5053433"/>
          </a:xfrm>
        </p:spPr>
        <p:txBody>
          <a:bodyPr>
            <a:normAutofit/>
          </a:bodyPr>
          <a:lstStyle/>
          <a:p>
            <a:pPr>
              <a:lnSpc>
                <a:spcPct val="150000"/>
              </a:lnSpc>
            </a:pPr>
            <a:r>
              <a:rPr lang="en-US" sz="2000" dirty="0">
                <a:solidFill>
                  <a:schemeClr val="accent2"/>
                </a:solidFill>
              </a:rPr>
              <a:t>There is a list of words that have been assigned special meaning by the VHDL language. These special words, usually referred to as reserved words, cannot be used as identifiers when writing VHDL code. A partial list of reserved words that you may be inclined to use appears </a:t>
            </a:r>
            <a:r>
              <a:rPr lang="en-US" sz="2000" dirty="0" smtClean="0">
                <a:solidFill>
                  <a:schemeClr val="accent2"/>
                </a:solidFill>
              </a:rPr>
              <a:t>below.</a:t>
            </a:r>
            <a:endParaRPr lang="bg-BG" sz="2000" dirty="0">
              <a:solidFill>
                <a:schemeClr val="accent2"/>
              </a:solidFill>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297" t="1361" r="1611" b="4761"/>
          <a:stretch/>
        </p:blipFill>
        <p:spPr>
          <a:xfrm>
            <a:off x="1223889" y="3348111"/>
            <a:ext cx="10002129" cy="2686930"/>
          </a:xfrm>
          <a:prstGeom prst="rect">
            <a:avLst/>
          </a:prstGeom>
        </p:spPr>
      </p:pic>
    </p:spTree>
    <p:extLst>
      <p:ext uri="{BB962C8B-B14F-4D97-AF65-F5344CB8AC3E}">
        <p14:creationId xmlns:p14="http://schemas.microsoft.com/office/powerpoint/2010/main" val="468080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noEditPoints="1"/>
          </p:cNvSpPr>
          <p:nvPr>
            <p:ph type="ctrTitle"/>
          </p:nvPr>
        </p:nvSpPr>
        <p:spPr/>
        <p:txBody>
          <a:bodyPr/>
          <a:lstStyle/>
          <a:p>
            <a:r>
              <a:rPr lang="en-US" dirty="0" smtClean="0"/>
              <a:t>Entity</a:t>
            </a:r>
            <a:endParaRPr lang="bg-BG" dirty="0"/>
          </a:p>
        </p:txBody>
      </p:sp>
      <p:sp>
        <p:nvSpPr>
          <p:cNvPr id="4" name="Текстов контейнер 3"/>
          <p:cNvSpPr>
            <a:spLocks noGrp="1" noEditPoints="1"/>
          </p:cNvSpPr>
          <p:nvPr>
            <p:ph type="body" sz="quarter" idx="13"/>
          </p:nvPr>
        </p:nvSpPr>
        <p:spPr>
          <a:xfrm>
            <a:off x="682039" y="1302916"/>
            <a:ext cx="11022281" cy="5053433"/>
          </a:xfrm>
        </p:spPr>
        <p:txBody>
          <a:bodyPr>
            <a:normAutofit/>
          </a:bodyPr>
          <a:lstStyle/>
          <a:p>
            <a:pPr>
              <a:lnSpc>
                <a:spcPct val="150000"/>
              </a:lnSpc>
            </a:pPr>
            <a:r>
              <a:rPr lang="en-US" sz="2000" dirty="0">
                <a:solidFill>
                  <a:schemeClr val="accent2"/>
                </a:solidFill>
              </a:rPr>
              <a:t>The VHDL entity construct provides a method to abstract the functionality of a circuit description to a higher level. It provides a simple wrapper for the lower-level circuitry. This wrapper effectively describes how the black box interfaces with the outside world. Since VHDL describes digital circuits, the entity simply lists the various inputs and outputs of the underlying circuitry. In VHDL terms, the black box is described by an entity declaration. The syntax of the entity declaration is shown </a:t>
            </a:r>
            <a:r>
              <a:rPr lang="en-US" sz="2000" dirty="0" smtClean="0">
                <a:solidFill>
                  <a:schemeClr val="accent2"/>
                </a:solidFill>
              </a:rPr>
              <a:t>below.</a:t>
            </a:r>
            <a:endParaRPr lang="bg-BG" sz="2000" dirty="0">
              <a:solidFill>
                <a:schemeClr val="accent2"/>
              </a:solidFill>
            </a:endParaRPr>
          </a:p>
        </p:txBody>
      </p:sp>
      <p:pic>
        <p:nvPicPr>
          <p:cNvPr id="6" name="Контейнер за картина 11"/>
          <p:cNvPicPr>
            <a:picLocks noChangeAspect="1"/>
          </p:cNvPicPr>
          <p:nvPr/>
        </p:nvPicPr>
        <p:blipFill rotWithShape="1">
          <a:blip r:embed="rId2">
            <a:extLst>
              <a:ext uri="{28A0092B-C50C-407E-A947-70E740481C1C}">
                <a14:useLocalDpi xmlns:a14="http://schemas.microsoft.com/office/drawing/2010/main" val="0"/>
              </a:ext>
            </a:extLst>
          </a:blip>
          <a:srcRect l="10548" t="8371" r="13784" b="4846"/>
          <a:stretch/>
        </p:blipFill>
        <p:spPr>
          <a:xfrm>
            <a:off x="1448972" y="4093699"/>
            <a:ext cx="8440616" cy="2405575"/>
          </a:xfrm>
          <a:prstGeom prst="rect">
            <a:avLst/>
          </a:prstGeom>
        </p:spPr>
      </p:pic>
    </p:spTree>
    <p:extLst>
      <p:ext uri="{BB962C8B-B14F-4D97-AF65-F5344CB8AC3E}">
        <p14:creationId xmlns:p14="http://schemas.microsoft.com/office/powerpoint/2010/main" val="319687241"/>
      </p:ext>
    </p:extLst>
  </p:cSld>
  <p:clrMapOvr>
    <a:masterClrMapping/>
  </p:clrMapOvr>
</p:sld>
</file>

<file path=ppt/theme/theme1.xml><?xml version="1.0" encoding="utf-8"?>
<a:theme xmlns:a="http://schemas.openxmlformats.org/drawingml/2006/main" name="Midnight Neon">
  <a:themeElements>
    <a:clrScheme name="Midnight Neon Color">
      <a:dk1>
        <a:srgbClr val="FFFFFF"/>
      </a:dk1>
      <a:lt1>
        <a:srgbClr val="52FCE0"/>
      </a:lt1>
      <a:dk2>
        <a:srgbClr val="6B31C1"/>
      </a:dk2>
      <a:lt2>
        <a:srgbClr val="FF5FBA"/>
      </a:lt2>
      <a:accent1>
        <a:srgbClr val="FF9A8F"/>
      </a:accent1>
      <a:accent2>
        <a:srgbClr val="2C324E"/>
      </a:accent2>
      <a:accent3>
        <a:srgbClr val="2D2DC5"/>
      </a:accent3>
      <a:accent4>
        <a:srgbClr val="FF5F98"/>
      </a:accent4>
      <a:accent5>
        <a:srgbClr val="FFD28F"/>
      </a:accent5>
      <a:accent6>
        <a:srgbClr val="4FFFA3"/>
      </a:accent6>
      <a:hlink>
        <a:srgbClr val="FFFFFF"/>
      </a:hlink>
      <a:folHlink>
        <a:srgbClr val="0097A7"/>
      </a:folHlink>
    </a:clrScheme>
    <a:fontScheme name="По избор 9">
      <a:majorFont>
        <a:latin typeface="Gill Sans MT"/>
        <a:ea typeface=""/>
        <a:cs typeface=""/>
      </a:majorFont>
      <a:minorFont>
        <a:latin typeface="Arial"/>
        <a:ea typeface=""/>
        <a:cs typeface=""/>
      </a:minorFont>
    </a:fontScheme>
    <a:fmtScheme name="О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dnight-Neon_Template" id="{3FA0CB85-081C-BA40-90E4-5F6B03035183}" vid="{652CC35F-70FB-E241-A63D-46B2A551808D}"/>
    </a:ext>
  </a:extLst>
</a:theme>
</file>

<file path=ppt/theme/theme2.xml><?xml version="1.0" encoding="utf-8"?>
<a:theme xmlns:a="http://schemas.openxmlformats.org/drawingml/2006/main" name="Тема на Office">
  <a:themeElements>
    <a:clrScheme name="О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TotalTime>
  <Words>1220</Words>
  <Application>Microsoft Office PowerPoint</Application>
  <PresentationFormat>Widescreen</PresentationFormat>
  <Paragraphs>46</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Gill Sans MT</vt:lpstr>
      <vt:lpstr>Wingdings</vt:lpstr>
      <vt:lpstr>Midnight Neon</vt:lpstr>
      <vt:lpstr>Introduction to VHDL</vt:lpstr>
      <vt:lpstr>Case Sensitivity</vt:lpstr>
      <vt:lpstr>White Space</vt:lpstr>
      <vt:lpstr>Comments</vt:lpstr>
      <vt:lpstr>Parentheses</vt:lpstr>
      <vt:lpstr>VHDL Statements</vt:lpstr>
      <vt:lpstr>PowerPoint Presentation</vt:lpstr>
      <vt:lpstr>Reserved Words</vt:lpstr>
      <vt:lpstr>Entity</vt:lpstr>
      <vt:lpstr>PowerPoint Presentation</vt:lpstr>
      <vt:lpstr>VHDL Standard Libraries</vt:lpstr>
      <vt:lpstr>Architecture</vt:lpstr>
      <vt:lpstr>Concurrent Statements</vt:lpstr>
      <vt:lpstr>PowerPoint Presentation</vt:lpstr>
      <vt:lpstr>PowerPoint Presentation</vt:lpstr>
      <vt:lpstr>Signal Assignment Operator “&lt;=” </vt:lpstr>
      <vt:lpstr>Problem:</vt:lpstr>
      <vt:lpstr>Solution: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cp:lastModifiedBy>Admin</cp:lastModifiedBy>
  <cp:revision>13</cp:revision>
  <dcterms:created xsi:type="dcterms:W3CDTF">2020-11-27T09:24:16Z</dcterms:created>
  <dcterms:modified xsi:type="dcterms:W3CDTF">2024-05-19T17:08:42Z</dcterms:modified>
</cp:coreProperties>
</file>