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4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8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E8E2-E50C-40D7-943A-FCF99DB90231}" type="datetimeFigureOut">
              <a:rPr lang="ru-RU" smtClean="0"/>
              <a:t>19.03.2017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950C-1B9F-4EA7-9062-DD3BAA6C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91" y="478827"/>
            <a:ext cx="12067953" cy="60098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49141" y="6488668"/>
            <a:ext cx="328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Магистрат гр. 6м1101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Змитрукевич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219" y="495589"/>
            <a:ext cx="10504920" cy="17696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границей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 в течение года, студентам 3-4 курсов всех специальностей с целью дать студентам возможность поработать в лабораториях, изучить особенности научной работы в другой стране.</a:t>
            </a:r>
          </a:p>
        </p:txBody>
      </p:sp>
      <p:pic>
        <p:nvPicPr>
          <p:cNvPr id="6146" name="Picture 2" descr="http://www.alekom.kiev.ua/images/mod_catalog_prod/1956/13074429071_autozoom_auto_6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7" y="3023643"/>
            <a:ext cx="4738544" cy="29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unlib.ru/cimg/2014/101923/30139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66" y="2704666"/>
            <a:ext cx="5860473" cy="40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10589" y="435508"/>
            <a:ext cx="9705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заведениях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создать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условия для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испытаний и исследований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укомплектовать лаборатории современным оборудованием, дать студентам возможность пользоваться этим оборудованием</a:t>
            </a:r>
          </a:p>
        </p:txBody>
      </p:sp>
      <p:pic>
        <p:nvPicPr>
          <p:cNvPr id="7170" name="Picture 2" descr="http://static7.depositphotos.com/1292351/792/v/950/depositphotos_7927338-Cartoon-scientist-in-his-labora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08" y="2611732"/>
            <a:ext cx="4593070" cy="41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3100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дополнению процесса обучения студентов для улучшения качества образования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заинтересованности студентов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проведении исследований: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практических занятий непосредственно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близких к реальным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специальных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тренингов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дисциплин по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инновационной тематике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студентов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собственным разработкам 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студентов 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различных научных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конференциях, дебатах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круглых столах,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конкурсах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im0-tub-by.yandex.net/i?id=7a74785112ef99e46976e15de18dc23b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" y="3372881"/>
            <a:ext cx="5030970" cy="3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pec.raj.ru/files/stud_razdel/sozvezdie/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16" y="3372881"/>
            <a:ext cx="3943195" cy="3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eurodyplom.com.ua/wp-content/uploads/2015/05/%D0%9D%D0%B0%D0%B2%D1%87%D0%B0%D0%BD%D0%BD%D1%8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97" y="3372881"/>
            <a:ext cx="4618444" cy="30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0484" y="-12000"/>
            <a:ext cx="110578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молодежи к науке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проводиться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мероприятий по созданию условий заинтересованности занятием наукой молодежи лежит на государстве. Поскольку именно оно составляет основные стратегические программы по развитию образования в стране, выделяет финансирование на развитие учебных заведений. В силах государства привлечь молодежь к науке, для этого необходимо лишь создать достойные условия для ученых, причем как молодых, так и уже состоявшихся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326" y="6437195"/>
            <a:ext cx="11972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andex.by/video/search?filmId=15986143597345362631&amp;text=%D0%BF%D1%80%D0%B8%D0%B2%D0%BB%D0%B5%D1%87%D0%B5%D0%BD%D0%B8%D0%B5%20%D0%BC%D0%BE%D0%BB%D0%BE%D0%B4%D0%B5%D0%B6%D0%B8%20%D0%BA%20%D0%BD%D0%B0%D1%83%D0%BA%D0%B5%20%D1%80%D0%B1%20%D0%B2%D0%B8%D0%B4%D0%B5%D0%BE&amp;noreask=1&amp;path=wizard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s://thinktanks.by/files/401/602/122060299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4" y="2028845"/>
            <a:ext cx="6819457" cy="43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037" y="209476"/>
            <a:ext cx="10515600" cy="2044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направленные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вовлечение молодежи в науку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молодых ученых: поддерживать ученых на всех этапах их научной деятельности, начиная от мотивации в учебном заведении путем предоставления государственных наград за достижения в области объекта изучения и заканчивая вознаграждениями за каждый успешный проект. А так же обязать все организации ставить во главе команды реализующей проект, именно ученого, создавшего его.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71" y="2466755"/>
            <a:ext cx="7511463" cy="4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283" y="5366267"/>
            <a:ext cx="10515600" cy="1194022"/>
          </a:xfrm>
        </p:spPr>
        <p:txBody>
          <a:bodyPr>
            <a:norm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Оснащение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оборудованием лабораторий учебных заведений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большая часть учебных заведений не может существовать на самофинансировании, необходимо разработать программу по оснащению лабораторий учебных заведений современным и высокотехнологичным оборудованием.</a:t>
            </a:r>
          </a:p>
          <a:p>
            <a:endParaRPr lang="ru-RU" dirty="0"/>
          </a:p>
        </p:txBody>
      </p:sp>
      <p:pic>
        <p:nvPicPr>
          <p:cNvPr id="4098" name="Picture 2" descr="http://www.ikirov.ru/attachments/publications/1/17362/thumb_1448792695-51a17c23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270281"/>
            <a:ext cx="82296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7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9586" y="5844732"/>
            <a:ext cx="10515600" cy="821882"/>
          </a:xfrm>
        </p:spPr>
        <p:txBody>
          <a:bodyPr/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гарантии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ученым необходимо дать гарантии того, что они не будут работать за «идею», необходимо увеличить размер заработной платы ученых.</a:t>
            </a:r>
          </a:p>
          <a:p>
            <a:endParaRPr lang="ru-RU" dirty="0"/>
          </a:p>
        </p:txBody>
      </p:sp>
      <p:pic>
        <p:nvPicPr>
          <p:cNvPr id="5122" name="Picture 2" descr="http://dima.uleadka.biz/wp-content/uploads/2015/03/Rabota_posle_4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04" y="409390"/>
            <a:ext cx="83820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772" y="5515123"/>
            <a:ext cx="10515600" cy="1130226"/>
          </a:xfrm>
        </p:spPr>
        <p:txBody>
          <a:bodyPr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ипотека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это может быть предоставление непосредственно денежных средств за выслугу лет на приобретение квартиры в любой точке страны или же в начале карьеры предоставить ипотеку на приобретение жилья, оплачиваемой государством.</a:t>
            </a:r>
          </a:p>
          <a:p>
            <a:endParaRPr lang="ru-RU" dirty="0"/>
          </a:p>
        </p:txBody>
      </p:sp>
      <p:pic>
        <p:nvPicPr>
          <p:cNvPr id="6146" name="Picture 2" descr="https://im0-tub-by.yandex.net/i?id=67dd97ba4a1bafd5f1b905731e2346cd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79" y="89455"/>
            <a:ext cx="5434596" cy="49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77" y="633848"/>
            <a:ext cx="10515600" cy="127808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наукой, должно быть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интересно, престижно, и выгодно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 материальной точки зрения, так и с точки зрения престижа в обществе</a:t>
            </a:r>
          </a:p>
          <a:p>
            <a:endParaRPr lang="ru-RU" dirty="0"/>
          </a:p>
        </p:txBody>
      </p:sp>
      <p:pic>
        <p:nvPicPr>
          <p:cNvPr id="7170" name="Picture 2" descr="https://bagusxfantasy.files.wordpress.com/2012/09/albert-eins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42" y="2634944"/>
            <a:ext cx="2924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0-tub-by.yandex.net/i?id=ce60654644c783311da8cc0a70652fd6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87" y="175326"/>
            <a:ext cx="8733243" cy="6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9170" y="0"/>
            <a:ext cx="2492829" cy="755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деятельность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деятельность, направленная на получение и применение новых знаний, в том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числе: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 научные 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 научные исследования</a:t>
            </a:r>
            <a:endParaRPr lang="ru-RU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9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65"/>
            <a:ext cx="12192000" cy="8111067"/>
          </a:xfr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211667" y="3634207"/>
            <a:ext cx="11142133" cy="276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Экспериментальные разработки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это деятельность, которая основана на знаниях, приобретенных в результате проведения научных исследований или на основе практического  опыта, и направлена на сохранение жизни и здоровья человека,    создание новых материалов, продуктов, процессов, устройств, услуг, систем     или методов и их дальнейшее совершенствование.</a:t>
            </a:r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667" y="67734"/>
            <a:ext cx="12039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 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 научные исследования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это экспериментальная или теоретическая деятельность, направленная  на получение новых знаний об основных закономерностях строения, функционирования и   развития человека,  общества, окружающей природной среды.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11667" y="2016039"/>
            <a:ext cx="11387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 научные исследования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 это исследования, направленные преимущественно на применение новых знаний для достижения практических целей и решения конкретных задач. </a:t>
            </a:r>
          </a:p>
        </p:txBody>
      </p:sp>
    </p:spTree>
    <p:extLst>
      <p:ext uri="{BB962C8B-B14F-4D97-AF65-F5344CB8AC3E}">
        <p14:creationId xmlns:p14="http://schemas.microsoft.com/office/powerpoint/2010/main" val="39858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301336"/>
            <a:ext cx="10439400" cy="131964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деятельность студентов позволяет наиболее полно проявить индивидуальность, творческие способности, готовность к самореализации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file2.podfm.ru/35/353/3530/35308/images/lentava_41340_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42" y="1822963"/>
            <a:ext cx="6166884" cy="47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372140" y="215033"/>
            <a:ext cx="11674548" cy="6547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привлечения молодежи к научным </a:t>
            </a:r>
            <a:r>
              <a:rPr lang="ru-RU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молодежи к науке должно проводиться на двух уровнях: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учебного заведения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факторов активизации научно-исследовательской работы студентов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организации НИРС в вузе. Особое внимание уделяется координации действий, направленных на поддержку НИР студентов и молодых ученых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приколы ректор унив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47" y="2514892"/>
            <a:ext cx="8286676" cy="43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669" y="191387"/>
            <a:ext cx="10515600" cy="1095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индивидуальной научно-исследовательской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84112" y="1446028"/>
            <a:ext cx="4401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студентов к НИР еще с 1-го курса и непрерывное наблюдение за их профессиональным и научным ростом на протяжении всего периода их обучения в вузе;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5" y="1085850"/>
            <a:ext cx="48958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10352" y="947426"/>
            <a:ext cx="3179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постоянной темы в течение нескольких лет обучения;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42251" y="3382004"/>
            <a:ext cx="3147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направленность научно-исследовательской работы, возможность реализации научных разработок на практике;</a:t>
            </a:r>
          </a:p>
        </p:txBody>
      </p:sp>
      <p:pic>
        <p:nvPicPr>
          <p:cNvPr id="3074" name="Picture 2" descr="https://im0-tub-by.yandex.net/i?id=3b3e04b612b9e35815a24283ee577e8e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7" y="524504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8594" y="1160078"/>
            <a:ext cx="49370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в качестве научного руководителя компетентного специалиста;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40325" y="455158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индивидуального обучения, направленная на то, чтобы выявлять талантливых студентов и стимулировать их научно-исследовательскую деятельность.</a:t>
            </a:r>
          </a:p>
        </p:txBody>
      </p:sp>
      <p:pic>
        <p:nvPicPr>
          <p:cNvPr id="4098" name="Picture 2" descr="http://atkritka.com/upload/iblock/48c/atkritka_1397246678_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16" y="333799"/>
            <a:ext cx="5281509" cy="29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0-tub-by.yandex.net/i?id=cbd93966b2108632f49c89b7a5100d01-l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2" y="4019107"/>
            <a:ext cx="3779873" cy="2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0847" y="467833"/>
            <a:ext cx="96968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учебных заведений  должна проводиться работа по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стимулированию преподавателей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занимающихся научно-исследовательской деятельностью со студентами. </a:t>
            </a:r>
          </a:p>
        </p:txBody>
      </p:sp>
      <p:pic>
        <p:nvPicPr>
          <p:cNvPr id="5122" name="Picture 2" descr="http://cdn.fishki.net/upload/post/201602/18/1854022/4_j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293" y="2939456"/>
            <a:ext cx="5688419" cy="29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savepic.net/6942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9" y="2176260"/>
            <a:ext cx="5424343" cy="451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</TotalTime>
  <Words>552</Words>
  <Application>Microsoft Office PowerPoint</Application>
  <PresentationFormat>Широкоэкранный</PresentationFormat>
  <Paragraphs>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48</cp:revision>
  <dcterms:created xsi:type="dcterms:W3CDTF">2017-03-18T13:24:43Z</dcterms:created>
  <dcterms:modified xsi:type="dcterms:W3CDTF">2017-03-19T09:59:06Z</dcterms:modified>
</cp:coreProperties>
</file>