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8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0486"/>
          <p:cNvSpPr>
            <a:spLocks noChangeArrowheads="1"/>
          </p:cNvSpPr>
          <p:nvPr userDrawn="1"/>
        </p:nvSpPr>
        <p:spPr bwMode="auto">
          <a:xfrm>
            <a:off x="1589" y="4238625"/>
            <a:ext cx="3243263" cy="63817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0487"/>
          <p:cNvSpPr>
            <a:spLocks noChangeArrowheads="1"/>
          </p:cNvSpPr>
          <p:nvPr userDrawn="1"/>
        </p:nvSpPr>
        <p:spPr bwMode="auto">
          <a:xfrm>
            <a:off x="1589" y="0"/>
            <a:ext cx="3243263" cy="429339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0488"/>
          <p:cNvSpPr>
            <a:spLocks noChangeArrowheads="1"/>
          </p:cNvSpPr>
          <p:nvPr userDrawn="1"/>
        </p:nvSpPr>
        <p:spPr bwMode="auto">
          <a:xfrm>
            <a:off x="1589" y="4836319"/>
            <a:ext cx="3243263" cy="307181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28580"/>
            <a:ext cx="4800600" cy="76697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571750"/>
            <a:ext cx="3953435" cy="914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A866-0A23-491F-85A5-D120BEBA0BC2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93B1-FCDD-4EE2-9D2A-962769FD0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8620125" y="3"/>
            <a:ext cx="533400" cy="97154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7799388" y="3"/>
            <a:ext cx="960438" cy="97154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3"/>
            <a:ext cx="7837488" cy="97154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69C6A866-0A23-491F-85A5-D120BEBA0BC2}" type="datetimeFigureOut">
              <a:rPr lang="en-US" smtClean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fld id="{F54C93B1-FCDD-4EE2-9D2A-962769FD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Microsoft Sans Serif" pitchFamily="34" charset="0"/>
          <a:ea typeface="+mj-ea"/>
          <a:cs typeface="Microsoft Sans Serif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icrosoft Sans Serif" pitchFamily="34" charset="0"/>
          <a:ea typeface="+mn-ea"/>
          <a:cs typeface="Microsoft Sans Serif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895350"/>
            <a:ext cx="3581400" cy="2057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МЕТОДИКА ПОИСКА ПАТТЕРНОВ ПАТОЛОГИЧЕСКОЙ АКТИВНОСТИ В МНОГОКАНАЛЬНЫХ СИГНАЛАХ ЭЭГ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019550"/>
            <a:ext cx="4572000" cy="8382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Магистрант </a:t>
            </a:r>
            <a:r>
              <a:rPr lang="ru-RU" dirty="0" err="1" smtClean="0"/>
              <a:t>Змитрукевич</a:t>
            </a:r>
            <a:r>
              <a:rPr lang="ru-RU" dirty="0" smtClean="0"/>
              <a:t> Д.И.</a:t>
            </a:r>
          </a:p>
          <a:p>
            <a:r>
              <a:rPr lang="ru-RU" dirty="0" smtClean="0"/>
              <a:t>Научный руководитель Давыдов М.В.</a:t>
            </a:r>
          </a:p>
          <a:p>
            <a:r>
              <a:rPr lang="ru-RU" dirty="0" smtClean="0"/>
              <a:t>к.т.н., доцент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Разработать </a:t>
            </a:r>
            <a:r>
              <a:rPr lang="ru-RU" dirty="0"/>
              <a:t>методику поиска паттернов патологической активности в многоканальных сигналах ЭЭГ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FFFF00"/>
                </a:solidFill>
              </a:rPr>
              <a:t>Патологическая активность в сигналах ЭЭГ выражена очень нестационарными частотно-временными параметрами и поэтому является актуальной задачей для научных </a:t>
            </a:r>
            <a:r>
              <a:rPr lang="ru-RU" dirty="0" smtClean="0">
                <a:solidFill>
                  <a:srgbClr val="FFFF00"/>
                </a:solidFill>
              </a:rPr>
              <a:t>исследований.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63385" y="2724150"/>
            <a:ext cx="6893577" cy="970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1267809"/>
            <a:ext cx="6909163" cy="13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1295221"/>
            <a:ext cx="668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Проанализировать частотно-временные параметры </a:t>
            </a:r>
            <a:r>
              <a:rPr lang="ru-RU" sz="2400" dirty="0"/>
              <a:t>нормальной и патологической активности в сигналах ЭЭГ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1420209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27313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Разработать методику </a:t>
            </a:r>
            <a:r>
              <a:rPr lang="ru-RU" sz="2400" dirty="0"/>
              <a:t>поиска паттернов патологической активности в сигналах ЭЭГ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228600" y="2881893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1463384" y="3867150"/>
            <a:ext cx="6893577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6400" y="4026753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Детектировать патологическую </a:t>
            </a:r>
            <a:r>
              <a:rPr lang="ru-RU" sz="2400" dirty="0"/>
              <a:t>активность в сигналах ЭЭГ по разработанной методике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228600" y="403450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исследования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164058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112786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6960" y="4062493"/>
            <a:ext cx="5562600" cy="60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4053924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4580" y="1208719"/>
            <a:ext cx="6027420" cy="893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8580" y="1267399"/>
            <a:ext cx="4421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проводился анализ частотно-временных параметров нормальной и патологической активности в сигналах ЭЭГ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26820" y="1200150"/>
            <a:ext cx="792272" cy="61814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0960" y="4148436"/>
            <a:ext cx="4494695" cy="44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Fourth Place - Your text here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7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8A66"/>
      </a:accent1>
      <a:accent2>
        <a:srgbClr val="333366"/>
      </a:accent2>
      <a:accent3>
        <a:srgbClr val="336699"/>
      </a:accent3>
      <a:accent4>
        <a:srgbClr val="663333"/>
      </a:accent4>
      <a:accent5>
        <a:srgbClr val="666699"/>
      </a:accent5>
      <a:accent6>
        <a:srgbClr val="66336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115</Words>
  <Application>Microsoft Office PowerPoint</Application>
  <PresentationFormat>Экран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Microsoft Sans Serif</vt:lpstr>
      <vt:lpstr>Office Theme</vt:lpstr>
      <vt:lpstr>МЕТОДИКА ПОИСКА ПАТТЕРНОВ ПАТОЛОГИЧЕСКОЙ АКТИВНОСТИ В МНОГОКАНАЛЬНЫХ СИГНАЛАХ ЭЭГ</vt:lpstr>
      <vt:lpstr>Цель работы</vt:lpstr>
      <vt:lpstr>Актуальность темы</vt:lpstr>
      <vt:lpstr>Задачи исследования</vt:lpstr>
      <vt:lpstr>Задачи исследования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Company</dc:creator>
  <cp:lastModifiedBy>Dmitry</cp:lastModifiedBy>
  <cp:revision>12</cp:revision>
  <dcterms:created xsi:type="dcterms:W3CDTF">2013-12-25T12:45:28Z</dcterms:created>
  <dcterms:modified xsi:type="dcterms:W3CDTF">2017-06-25T20:28:49Z</dcterms:modified>
</cp:coreProperties>
</file>