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slideMasters/slideMaster69.xml" ContentType="application/vnd.openxmlformats-officedocument.presentationml.slideMaster+xml"/>
  <Override PartName="/ppt/slides/slide69.xml" ContentType="application/vnd.openxmlformats-officedocument.presentationml.slide+xml"/>
  <Override PartName="/ppt/slideMasters/slideMaster70.xml" ContentType="application/vnd.openxmlformats-officedocument.presentationml.slideMaster+xml"/>
  <Override PartName="/ppt/slides/slide70.xml" ContentType="application/vnd.openxmlformats-officedocument.presentationml.slide+xml"/>
  <Override PartName="/ppt/slideMasters/slideMaster71.xml" ContentType="application/vnd.openxmlformats-officedocument.presentationml.slideMaster+xml"/>
  <Override PartName="/ppt/slides/slide71.xml" ContentType="application/vnd.openxmlformats-officedocument.presentationml.slide+xml"/>
  <Override PartName="/ppt/slideMasters/slideMaster72.xml" ContentType="application/vnd.openxmlformats-officedocument.presentationml.slideMaster+xml"/>
  <Override PartName="/ppt/slides/slide72.xml" ContentType="application/vnd.openxmlformats-officedocument.presentationml.slide+xml"/>
  <Override PartName="/ppt/slideMasters/slideMaster73.xml" ContentType="application/vnd.openxmlformats-officedocument.presentationml.slideMaster+xml"/>
  <Override PartName="/ppt/slides/slide73.xml" ContentType="application/vnd.openxmlformats-officedocument.presentationml.slide+xml"/>
  <Override PartName="/ppt/slideMasters/slideMaster74.xml" ContentType="application/vnd.openxmlformats-officedocument.presentationml.slideMaster+xml"/>
  <Override PartName="/ppt/slides/slide74.xml" ContentType="application/vnd.openxmlformats-officedocument.presentationml.slide+xml"/>
  <Override PartName="/ppt/slideMasters/slideMaster75.xml" ContentType="application/vnd.openxmlformats-officedocument.presentationml.slideMaster+xml"/>
  <Override PartName="/ppt/slides/slide75.xml" ContentType="application/vnd.openxmlformats-officedocument.presentationml.slide+xml"/>
  <Override PartName="/ppt/slideMasters/slideMaster76.xml" ContentType="application/vnd.openxmlformats-officedocument.presentationml.slideMaster+xml"/>
  <Override PartName="/ppt/slides/slide76.xml" ContentType="application/vnd.openxmlformats-officedocument.presentationml.slide+xml"/>
  <Override PartName="/ppt/slideMasters/slideMaster77.xml" ContentType="application/vnd.openxmlformats-officedocument.presentationml.slideMaster+xml"/>
  <Override PartName="/ppt/slides/slide77.xml" ContentType="application/vnd.openxmlformats-officedocument.presentationml.slide+xml"/>
  <Override PartName="/ppt/slideMasters/slideMaster78.xml" ContentType="application/vnd.openxmlformats-officedocument.presentationml.slideMaster+xml"/>
  <Override PartName="/ppt/slides/slide78.xml" ContentType="application/vnd.openxmlformats-officedocument.presentationml.slide+xml"/>
  <Override PartName="/ppt/slideMasters/slideMaster79.xml" ContentType="application/vnd.openxmlformats-officedocument.presentationml.slideMaster+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notesMasterIdLst>
    <p:notesMasterId r:id="rId85"/>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arget="slides/slide17.xml" Type="http://schemas.openxmlformats.org/officeDocument/2006/relationships/slide"/>  <Relationship Id="rId19" Target="slides/slide18.xml" Type="http://schemas.openxmlformats.org/officeDocument/2006/relationships/slide"/>  <Relationship Id="rId20" Target="slides/slide19.xml" Type="http://schemas.openxmlformats.org/officeDocument/2006/relationships/slide"/>  <Relationship Id="rId21" Target="slides/slide20.xml" Type="http://schemas.openxmlformats.org/officeDocument/2006/relationships/slide"/>  <Relationship Id="rId22" Target="slides/slide21.xml" Type="http://schemas.openxmlformats.org/officeDocument/2006/relationships/slide"/>  <Relationship Id="rId23" Target="slides/slide22.xml" Type="http://schemas.openxmlformats.org/officeDocument/2006/relationships/slide"/>  <Relationship Id="rId24" Target="slides/slide23.xml" Type="http://schemas.openxmlformats.org/officeDocument/2006/relationships/slide"/>  <Relationship Id="rId25" Target="slides/slide24.xml" Type="http://schemas.openxmlformats.org/officeDocument/2006/relationships/slide"/>  <Relationship Id="rId26" Target="slides/slide25.xml" Type="http://schemas.openxmlformats.org/officeDocument/2006/relationships/slide"/>  <Relationship Id="rId27" Target="slides/slide26.xml" Type="http://schemas.openxmlformats.org/officeDocument/2006/relationships/slide"/>  <Relationship Id="rId28" Target="slides/slide27.xml" Type="http://schemas.openxmlformats.org/officeDocument/2006/relationships/slide"/>  <Relationship Id="rId29" Target="slides/slide28.xml" Type="http://schemas.openxmlformats.org/officeDocument/2006/relationships/slide"/>  <Relationship Id="rId30" Target="slides/slide29.xml" Type="http://schemas.openxmlformats.org/officeDocument/2006/relationships/slide"/>  <Relationship Id="rId31" Target="slides/slide30.xml" Type="http://schemas.openxmlformats.org/officeDocument/2006/relationships/slide"/>  <Relationship Id="rId32" Target="slides/slide31.xml" Type="http://schemas.openxmlformats.org/officeDocument/2006/relationships/slide"/>  <Relationship Id="rId33" Target="slides/slide32.xml" Type="http://schemas.openxmlformats.org/officeDocument/2006/relationships/slide"/>  <Relationship Id="rId34" Target="slides/slide33.xml" Type="http://schemas.openxmlformats.org/officeDocument/2006/relationships/slide"/>  <Relationship Id="rId35" Target="slides/slide34.xml" Type="http://schemas.openxmlformats.org/officeDocument/2006/relationships/slide"/>  <Relationship Id="rId36" Target="slides/slide35.xml" Type="http://schemas.openxmlformats.org/officeDocument/2006/relationships/slide"/>  <Relationship Id="rId37" Target="slides/slide36.xml" Type="http://schemas.openxmlformats.org/officeDocument/2006/relationships/slide"/>  <Relationship Id="rId38" Target="slides/slide37.xml" Type="http://schemas.openxmlformats.org/officeDocument/2006/relationships/slide"/>  <Relationship Id="rId39" Target="slides/slide38.xml" Type="http://schemas.openxmlformats.org/officeDocument/2006/relationships/slide"/>  <Relationship Id="rId40" Target="slides/slide39.xml" Type="http://schemas.openxmlformats.org/officeDocument/2006/relationships/slide"/>  <Relationship Id="rId41" Target="slides/slide40.xml" Type="http://schemas.openxmlformats.org/officeDocument/2006/relationships/slide"/>  <Relationship Id="rId42" Target="slides/slide41.xml" Type="http://schemas.openxmlformats.org/officeDocument/2006/relationships/slide"/>  <Relationship Id="rId43" Target="slides/slide42.xml" Type="http://schemas.openxmlformats.org/officeDocument/2006/relationships/slide"/>  <Relationship Id="rId44" Target="slides/slide43.xml" Type="http://schemas.openxmlformats.org/officeDocument/2006/relationships/slide"/>  <Relationship Id="rId45" Target="slides/slide44.xml" Type="http://schemas.openxmlformats.org/officeDocument/2006/relationships/slide"/>  <Relationship Id="rId46" Target="slides/slide45.xml" Type="http://schemas.openxmlformats.org/officeDocument/2006/relationships/slide"/>  <Relationship Id="rId47" Target="slides/slide46.xml" Type="http://schemas.openxmlformats.org/officeDocument/2006/relationships/slide"/>  <Relationship Id="rId48" Target="slides/slide47.xml" Type="http://schemas.openxmlformats.org/officeDocument/2006/relationships/slide"/>  <Relationship Id="rId49" Target="slides/slide48.xml" Type="http://schemas.openxmlformats.org/officeDocument/2006/relationships/slide"/>  <Relationship Id="rId50" Target="slides/slide49.xml" Type="http://schemas.openxmlformats.org/officeDocument/2006/relationships/slide"/>  <Relationship Id="rId51" Target="slides/slide50.xml" Type="http://schemas.openxmlformats.org/officeDocument/2006/relationships/slide"/>  <Relationship Id="rId52" Target="slides/slide51.xml" Type="http://schemas.openxmlformats.org/officeDocument/2006/relationships/slide"/>  <Relationship Id="rId53" Target="slides/slide52.xml" Type="http://schemas.openxmlformats.org/officeDocument/2006/relationships/slide"/>  <Relationship Id="rId54" Target="slides/slide53.xml" Type="http://schemas.openxmlformats.org/officeDocument/2006/relationships/slide"/>  <Relationship Id="rId55" Target="slides/slide54.xml" Type="http://schemas.openxmlformats.org/officeDocument/2006/relationships/slide"/>  <Relationship Id="rId56" Target="slides/slide55.xml" Type="http://schemas.openxmlformats.org/officeDocument/2006/relationships/slide"/>  <Relationship Id="rId57" Target="slides/slide56.xml" Type="http://schemas.openxmlformats.org/officeDocument/2006/relationships/slide"/>  <Relationship Id="rId58" Target="slides/slide57.xml" Type="http://schemas.openxmlformats.org/officeDocument/2006/relationships/slide"/>  <Relationship Id="rId59" Target="slides/slide58.xml" Type="http://schemas.openxmlformats.org/officeDocument/2006/relationships/slide"/>  <Relationship Id="rId60" Target="slides/slide59.xml" Type="http://schemas.openxmlformats.org/officeDocument/2006/relationships/slide"/>  <Relationship Id="rId61" Target="slides/slide60.xml" Type="http://schemas.openxmlformats.org/officeDocument/2006/relationships/slide"/>  <Relationship Id="rId62" Target="slides/slide61.xml" Type="http://schemas.openxmlformats.org/officeDocument/2006/relationships/slide"/>  <Relationship Id="rId63" Target="slides/slide62.xml" Type="http://schemas.openxmlformats.org/officeDocument/2006/relationships/slide"/>  <Relationship Id="rId64" Target="slides/slide63.xml" Type="http://schemas.openxmlformats.org/officeDocument/2006/relationships/slide"/>  <Relationship Id="rId65" Target="slides/slide64.xml" Type="http://schemas.openxmlformats.org/officeDocument/2006/relationships/slide"/>  <Relationship Id="rId66" Target="slides/slide65.xml" Type="http://schemas.openxmlformats.org/officeDocument/2006/relationships/slide"/>  <Relationship Id="rId67" Target="slides/slide66.xml" Type="http://schemas.openxmlformats.org/officeDocument/2006/relationships/slide"/>  <Relationship Id="rId68" Target="slides/slide67.xml" Type="http://schemas.openxmlformats.org/officeDocument/2006/relationships/slide"/>  <Relationship Id="rId69" Target="slides/slide68.xml" Type="http://schemas.openxmlformats.org/officeDocument/2006/relationships/slide"/>  <Relationship Id="rId70" Target="slides/slide69.xml" Type="http://schemas.openxmlformats.org/officeDocument/2006/relationships/slide"/>  <Relationship Id="rId71" Target="slides/slide70.xml" Type="http://schemas.openxmlformats.org/officeDocument/2006/relationships/slide"/>  <Relationship Id="rId72" Target="slides/slide71.xml" Type="http://schemas.openxmlformats.org/officeDocument/2006/relationships/slide"/>  <Relationship Id="rId73" Target="slides/slide72.xml" Type="http://schemas.openxmlformats.org/officeDocument/2006/relationships/slide"/>  <Relationship Id="rId74" Target="slides/slide73.xml" Type="http://schemas.openxmlformats.org/officeDocument/2006/relationships/slide"/>  <Relationship Id="rId75" Target="slides/slide74.xml" Type="http://schemas.openxmlformats.org/officeDocument/2006/relationships/slide"/>  <Relationship Id="rId76" Target="slides/slide75.xml" Type="http://schemas.openxmlformats.org/officeDocument/2006/relationships/slide"/>  <Relationship Id="rId77" Target="slides/slide76.xml" Type="http://schemas.openxmlformats.org/officeDocument/2006/relationships/slide"/>  <Relationship Id="rId78" Target="slides/slide77.xml" Type="http://schemas.openxmlformats.org/officeDocument/2006/relationships/slide"/>  <Relationship Id="rId79" Target="slides/slide78.xml" Type="http://schemas.openxmlformats.org/officeDocument/2006/relationships/slide"/>  <Relationship Id="rId80" Target="slides/slide79.xml" Type="http://schemas.openxmlformats.org/officeDocument/2006/relationships/slide"/>  <Relationship Id="rId81" Type="http://schemas.openxmlformats.org/officeDocument/2006/relationships/presProps" Target="presProps.xml"/>  <Relationship Id="rId82" Type="http://schemas.openxmlformats.org/officeDocument/2006/relationships/viewProps" Target="viewProps.xml"/>  <Relationship Id="rId83" Type="http://schemas.openxmlformats.org/officeDocument/2006/relationships/theme" Target="theme/theme1.xml"/>  <Relationship Id="rId84" Type="http://schemas.openxmlformats.org/officeDocument/2006/relationships/tableStyles" Target="tableStyles.xml"/>  <Relationship Id="rId85"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0.xml" Type="http://schemas.openxmlformats.org/officeDocument/2006/relationships/notesSlide"/></Relationships>
</file>

<file path=ppt/slides/_rels/slide2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1.xml" Type="http://schemas.openxmlformats.org/officeDocument/2006/relationships/notesSlide"/></Relationships>
</file>

<file path=ppt/slides/_rels/slide2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2.xml" Type="http://schemas.openxmlformats.org/officeDocument/2006/relationships/notesSlide"/></Relationships>
</file>

<file path=ppt/slides/_rels/slide2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3.xml" Type="http://schemas.openxmlformats.org/officeDocument/2006/relationships/notesSlide"/></Relationships>
</file>

<file path=ppt/slides/_rels/slide2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4.xml" Type="http://schemas.openxmlformats.org/officeDocument/2006/relationships/notesSlide"/></Relationships>
</file>

<file path=ppt/slides/_rels/slide2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5.xml" Type="http://schemas.openxmlformats.org/officeDocument/2006/relationships/notesSlide"/></Relationships>
</file>

<file path=ppt/slides/_rels/slide2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6.xml" Type="http://schemas.openxmlformats.org/officeDocument/2006/relationships/notesSlide"/></Relationships>
</file>

<file path=ppt/slides/_rels/slide2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7.xml" Type="http://schemas.openxmlformats.org/officeDocument/2006/relationships/notesSlide"/></Relationships>
</file>

<file path=ppt/slides/_rels/slide2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8.xml" Type="http://schemas.openxmlformats.org/officeDocument/2006/relationships/notesSlide"/></Relationships>
</file>

<file path=ppt/slides/_rels/slide2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9.xml" Type="http://schemas.openxmlformats.org/officeDocument/2006/relationships/notesSlide"/></Relationships>
</file>

<file path=ppt/slides/_rels/slide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xml" Type="http://schemas.openxmlformats.org/officeDocument/2006/relationships/notesSlide"/></Relationships>
</file>

<file path=ppt/slides/_rels/slide3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0.xml" Type="http://schemas.openxmlformats.org/officeDocument/2006/relationships/notesSlide"/></Relationships>
</file>

<file path=ppt/slides/_rels/slide3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1.xml" Type="http://schemas.openxmlformats.org/officeDocument/2006/relationships/notesSlide"/></Relationships>
</file>

<file path=ppt/slides/_rels/slide3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2.xml" Type="http://schemas.openxmlformats.org/officeDocument/2006/relationships/notesSlide"/></Relationships>
</file>

<file path=ppt/slides/_rels/slide3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3.xml" Type="http://schemas.openxmlformats.org/officeDocument/2006/relationships/notesSlide"/></Relationships>
</file>

<file path=ppt/slides/_rels/slide3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4.xml" Type="http://schemas.openxmlformats.org/officeDocument/2006/relationships/notesSlide"/></Relationships>
</file>

<file path=ppt/slides/_rels/slide3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5.xml" Type="http://schemas.openxmlformats.org/officeDocument/2006/relationships/notesSlide"/></Relationships>
</file>

<file path=ppt/slides/_rels/slide3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6.xml" Type="http://schemas.openxmlformats.org/officeDocument/2006/relationships/notesSlide"/></Relationships>
</file>

<file path=ppt/slides/_rels/slide3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7.xml" Type="http://schemas.openxmlformats.org/officeDocument/2006/relationships/notesSlide"/></Relationships>
</file>

<file path=ppt/slides/_rels/slide3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8.xml" Type="http://schemas.openxmlformats.org/officeDocument/2006/relationships/notesSlide"/></Relationships>
</file>

<file path=ppt/slides/_rels/slide3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39.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xml" Type="http://schemas.openxmlformats.org/officeDocument/2006/relationships/notesSlide"/></Relationships>
</file>

<file path=ppt/slides/_rels/slide4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0.xml" Type="http://schemas.openxmlformats.org/officeDocument/2006/relationships/notesSlide"/></Relationships>
</file>

<file path=ppt/slides/_rels/slide4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1.xml" Type="http://schemas.openxmlformats.org/officeDocument/2006/relationships/notesSlide"/></Relationships>
</file>

<file path=ppt/slides/_rels/slide4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2.xml" Type="http://schemas.openxmlformats.org/officeDocument/2006/relationships/notesSlide"/></Relationships>
</file>

<file path=ppt/slides/_rels/slide4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3.xml" Type="http://schemas.openxmlformats.org/officeDocument/2006/relationships/notesSlide"/></Relationships>
</file>

<file path=ppt/slides/_rels/slide4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4.xml" Type="http://schemas.openxmlformats.org/officeDocument/2006/relationships/notesSlide"/></Relationships>
</file>

<file path=ppt/slides/_rels/slide4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5.xml" Type="http://schemas.openxmlformats.org/officeDocument/2006/relationships/notesSlide"/></Relationships>
</file>

<file path=ppt/slides/_rels/slide4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6.xml" Type="http://schemas.openxmlformats.org/officeDocument/2006/relationships/notesSlide"/></Relationships>
</file>

<file path=ppt/slides/_rels/slide4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7.xml" Type="http://schemas.openxmlformats.org/officeDocument/2006/relationships/notesSlide"/></Relationships>
</file>

<file path=ppt/slides/_rels/slide4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8.xml" Type="http://schemas.openxmlformats.org/officeDocument/2006/relationships/notesSlide"/></Relationships>
</file>

<file path=ppt/slides/_rels/slide4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49.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5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0.xml" Type="http://schemas.openxmlformats.org/officeDocument/2006/relationships/notesSlide"/></Relationships>
</file>

<file path=ppt/slides/_rels/slide5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1.xml" Type="http://schemas.openxmlformats.org/officeDocument/2006/relationships/notesSlide"/></Relationships>
</file>

<file path=ppt/slides/_rels/slide5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2.xml" Type="http://schemas.openxmlformats.org/officeDocument/2006/relationships/notesSlide"/></Relationships>
</file>

<file path=ppt/slides/_rels/slide5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3.xml" Type="http://schemas.openxmlformats.org/officeDocument/2006/relationships/notesSlide"/></Relationships>
</file>

<file path=ppt/slides/_rels/slide5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4.xml" Type="http://schemas.openxmlformats.org/officeDocument/2006/relationships/notesSlide"/></Relationships>
</file>

<file path=ppt/slides/_rels/slide5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5.xml" Type="http://schemas.openxmlformats.org/officeDocument/2006/relationships/notesSlide"/></Relationships>
</file>

<file path=ppt/slides/_rels/slide5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6.xml" Type="http://schemas.openxmlformats.org/officeDocument/2006/relationships/notesSlide"/></Relationships>
</file>

<file path=ppt/slides/_rels/slide5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7.xml" Type="http://schemas.openxmlformats.org/officeDocument/2006/relationships/notesSlide"/></Relationships>
</file>

<file path=ppt/slides/_rels/slide5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8.xml" Type="http://schemas.openxmlformats.org/officeDocument/2006/relationships/notesSlide"/></Relationships>
</file>

<file path=ppt/slides/_rels/slide5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9.xml" Type="http://schemas.openxmlformats.org/officeDocument/2006/relationships/notesSlide"/></Relationships>
</file>

<file path=ppt/slides/_rels/slide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xml" Type="http://schemas.openxmlformats.org/officeDocument/2006/relationships/notesSlide"/></Relationships>
</file>

<file path=ppt/slides/_rels/slide6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0.xml" Type="http://schemas.openxmlformats.org/officeDocument/2006/relationships/notesSlide"/></Relationships>
</file>

<file path=ppt/slides/_rels/slide6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1.xml" Type="http://schemas.openxmlformats.org/officeDocument/2006/relationships/notesSlide"/></Relationships>
</file>

<file path=ppt/slides/_rels/slide6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2.xml" Type="http://schemas.openxmlformats.org/officeDocument/2006/relationships/notesSlide"/></Relationships>
</file>

<file path=ppt/slides/_rels/slide6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3.xml" Type="http://schemas.openxmlformats.org/officeDocument/2006/relationships/notesSlide"/></Relationships>
</file>

<file path=ppt/slides/_rels/slide6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4.xml" Type="http://schemas.openxmlformats.org/officeDocument/2006/relationships/notesSlide"/></Relationships>
</file>

<file path=ppt/slides/_rels/slide6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5.xml" Type="http://schemas.openxmlformats.org/officeDocument/2006/relationships/notesSlide"/></Relationships>
</file>

<file path=ppt/slides/_rels/slide6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6.xml" Type="http://schemas.openxmlformats.org/officeDocument/2006/relationships/notesSlide"/></Relationships>
</file>

<file path=ppt/slides/_rels/slide6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7.xml" Type="http://schemas.openxmlformats.org/officeDocument/2006/relationships/notesSlide"/></Relationships>
</file>

<file path=ppt/slides/_rels/slide6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8.xml" Type="http://schemas.openxmlformats.org/officeDocument/2006/relationships/notesSlide"/></Relationships>
</file>

<file path=ppt/slides/_rels/slide6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69.xml" Type="http://schemas.openxmlformats.org/officeDocument/2006/relationships/notesSlide"/></Relationships>
</file>

<file path=ppt/slides/_rels/slide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xml" Type="http://schemas.openxmlformats.org/officeDocument/2006/relationships/notesSlide"/></Relationships>
</file>

<file path=ppt/slides/_rels/slide70.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0.xml" Type="http://schemas.openxmlformats.org/officeDocument/2006/relationships/notesSlide"/></Relationships>
</file>

<file path=ppt/slides/_rels/slide7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1.xml" Type="http://schemas.openxmlformats.org/officeDocument/2006/relationships/notesSlide"/></Relationships>
</file>

<file path=ppt/slides/_rels/slide7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2.xml" Type="http://schemas.openxmlformats.org/officeDocument/2006/relationships/notesSlide"/></Relationships>
</file>

<file path=ppt/slides/_rels/slide73.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3.xml" Type="http://schemas.openxmlformats.org/officeDocument/2006/relationships/notesSlide"/></Relationships>
</file>

<file path=ppt/slides/_rels/slide74.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4.xml" Type="http://schemas.openxmlformats.org/officeDocument/2006/relationships/notesSlide"/></Relationships>
</file>

<file path=ppt/slides/_rels/slide7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5.xml" Type="http://schemas.openxmlformats.org/officeDocument/2006/relationships/notesSlide"/></Relationships>
</file>

<file path=ppt/slides/_rels/slide76.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6.xml" Type="http://schemas.openxmlformats.org/officeDocument/2006/relationships/notesSlide"/></Relationships>
</file>

<file path=ppt/slides/_rels/slide7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7.xml" Type="http://schemas.openxmlformats.org/officeDocument/2006/relationships/notesSlide"/></Relationships>
</file>

<file path=ppt/slides/_rels/slide7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8.xml" Type="http://schemas.openxmlformats.org/officeDocument/2006/relationships/notesSlide"/></Relationships>
</file>

<file path=ppt/slides/_rels/slide7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9.xml" Type="http://schemas.openxmlformats.org/officeDocument/2006/relationships/notesSlide"/></Relationships>
</file>

<file path=ppt/slides/_rels/slide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9011935"/>
              </p:ext>
            </p:extLst>
          </p:nvPr>
        </p:nvGraphicFramePr>
        <p:xfrm>
          <a:off x="457200" y="9144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Headline</a:t>
                      </a:r>
                      <a:endParaRPr lang="en-US" sz="1200" dirty="0"/>
                    </a:p>
                  </a:txBody>
                  <a:tcPr marL="38100" marR="38100" marT="38100" marB="38100">  </a:tcPr>
                </a:tc>
                <a:tc>
                  <a:txBody>
                    <a:bodyPr/>
                    <a:lstStyle/>
                    <a:p>
                      <a:pPr>
                        <a:buNone/>
                      </a:pPr>
                      <a:r>
                        <a:rPr lang="en-US" sz="1200" dirty="0" smtClean="0">
                          <a:solidFill>
                            <a:srgbClr val="000000"/>
                          </a:solidFill>
                        </a:rPr>
                        <a:t>Summary</a:t>
                      </a:r>
                      <a:endParaRPr lang="en-US" sz="1200" dirty="0"/>
                    </a:p>
                  </a:txBody>
                  <a:tcPr marL="38100" marR="38100" marT="38100" marB="38100">  </a:tcPr>
                </a:tc>
                <a:tc>
                  <a:txBody>
                    <a:bodyPr/>
                    <a:lstStyle/>
                    <a:p>
                      <a:pPr>
                        <a:buNone/>
                      </a:pPr>
                      <a:r>
                        <a:rPr lang="en-US" sz="1200" dirty="0" smtClean="0">
                          <a:solidFill>
                            <a:srgbClr val="000000"/>
                          </a:solidFill>
                        </a:rPr>
                        <a:t>Published date</a:t>
                      </a:r>
                      <a:endParaRPr lang="en-US" sz="1200" dirty="0"/>
                    </a:p>
                  </a:txBody>
                  <a:tcPr marL="38100" marR="38100" marT="38100" marB="38100">  </a:tcPr>
                </a:tc>
                <a:tc>
                  <a:txBody>
                    <a:bodyPr/>
                    <a:lstStyle/>
                    <a:p>
                      <a:pPr>
                        <a:buNone/>
                      </a:pPr>
                      <a:r>
                        <a:rPr lang="en-US" sz="1200" dirty="0" smtClean="0">
                          <a:solidFill>
                            <a:srgbClr val="000000"/>
                          </a:solidFill>
                        </a:rPr>
                        <a:t>Link</a:t>
                      </a:r>
                      <a:endParaRPr lang="en-US" sz="1200" dirty="0"/>
                    </a:p>
                  </a:txBody>
                  <a:tcPr marL="38100" marR="38100" marT="38100" marB="38100">  </a:tcPr>
                </a:tc>
              </a:tr>
              <a:tr h="0">
                <a:tc>
                  <a:txBody>
                    <a:bodyPr/>
                    <a:lstStyle/>
                    <a:p>
                      <a:pPr>
                        <a:buNone/>
                      </a:pPr>
                      <a:r>
                        <a:rPr lang="en-US" sz="1200" dirty="0" smtClean="0">
                          <a:solidFill>
                            <a:srgbClr val="000000"/>
                          </a:solidFill>
                        </a:rPr>
                        <a:t>A New Version Of ’Scott Pilgrim Vs. The World’ Is Coming Out Soon</a:t>
                      </a:r>
                      <a:endParaRPr lang="en-US" sz="1200" dirty="0"/>
                    </a:p>
                  </a:txBody>
                  <a:tcPr marL="38100" marR="38100" marT="38100" marB="38100">  </a:tcPr>
                </a:tc>
                <a:tc>
                  <a:txBody>
                    <a:bodyPr/>
                    <a:lstStyle/>
                    <a:p>
                      <a:pPr>
                        <a:buNone/>
                      </a:pPr>
                      <a:r>
                        <a:rPr lang="en-US" sz="1200" dirty="0" smtClean="0">
                          <a:solidFill>
                            <a:srgbClr val="000000"/>
                          </a:solidFill>
                        </a:rPr>
                        <a:t>"Scott Pilgrim vs. the World" came out 10 years ago last year.</a:t>
                      </a:r>
                      <a:endParaRPr lang="en-US" sz="1200" dirty="0"/>
                    </a:p>
                  </a:txBody>
                  <a:tcPr marL="38100" marR="38100" marT="38100" marB="38100">  </a:tcPr>
                </a:tc>
                <a:tc>
                  <a:txBody>
                    <a:bodyPr/>
                    <a:lstStyle/>
                    <a:p>
                      <a:pPr>
                        <a:buNone/>
                      </a:pPr>
                      <a:r>
                        <a:rPr lang="en-US" sz="1200" dirty="0" smtClean="0">
                          <a:solidFill>
                            <a:srgbClr val="000000"/>
                          </a:solidFill>
                        </a:rPr>
                        <a:t>2021-03-24T15:27:11</a:t>
                      </a:r>
                      <a:endParaRPr lang="en-US" sz="1200" dirty="0"/>
                    </a:p>
                  </a:txBody>
                  <a:tcPr marL="38100" marR="38100" marT="38100" marB="38100">  </a:tcPr>
                </a:tc>
                <a:tc>
                  <a:txBody>
                    <a:bodyPr/>
                    <a:lstStyle/>
                    <a:p>
                      <a:pPr>
                        <a:buNone/>
                      </a:pPr>
                      <a:r>
                        <a:rPr lang="en-US" sz="1200" dirty="0" smtClean="0">
                          <a:solidFill>
                            <a:srgbClr val="000000"/>
                          </a:solidFill>
                        </a:rPr>
                        <a:t>https://uproxx.com/movies/scott-pilgrim-vs-the-world-trailer-anniversary/</a:t>
                      </a:r>
                      <a:endParaRPr lang="en-US" sz="1200" dirty="0"/>
                    </a:p>
                  </a:txBody>
                  <a:tcPr marL="38100" marR="38100" marT="38100" marB="38100">  </a:tcPr>
                </a:tc>
              </a:tr>
              <a:tr h="0">
                <a:tc>
                  <a:txBody>
                    <a:bodyPr/>
                    <a:lstStyle/>
                    <a:p>
                      <a:pPr>
                        <a:buNone/>
                      </a:pPr>
                      <a:r>
                        <a:rPr lang="en-US" sz="1200" dirty="0" smtClean="0">
                          <a:solidFill>
                            <a:srgbClr val="000000"/>
                          </a:solidFill>
                        </a:rPr>
                        <a:t>SCOTT PILGRIM VS. THE WORLD Will Get a Theatrical Re-Release in April! Here's a Trailer and Poster — GeekTyrant</a:t>
                      </a:r>
                      <a:endParaRPr lang="en-US" sz="1200" dirty="0"/>
                    </a:p>
                  </a:txBody>
                  <a:tcPr marL="38100" marR="38100" marT="38100" marB="38100">  </a:tcPr>
                </a:tc>
                <a:tc>
                  <a:txBody>
                    <a:bodyPr/>
                    <a:lstStyle/>
                    <a:p>
                      <a:pPr>
                        <a:buNone/>
                      </a:pPr>
                      <a:r>
                        <a:rPr lang="en-US" sz="1200" dirty="0" smtClean="0">
                          <a:solidFill>
                            <a:srgbClr val="000000"/>
                          </a:solidFill>
                        </a:rPr>
                        <a:t>It looks like the theatrical re-release of Edgar Wright ’s film adaptation of Bryan Lee O'Malley’s Scott Pilgrim Vs. The World is going to happen in April! This was originally supposed to take place last year for the film’s tenth anniversary, but for obvious reasons, it didn’t happen. Instead,</a:t>
                      </a:r>
                      <a:endParaRPr lang="en-US" sz="1200" dirty="0"/>
                    </a:p>
                  </a:txBody>
                  <a:tcPr marL="38100" marR="38100" marT="38100" marB="38100">  </a:tcPr>
                </a:tc>
                <a:tc>
                  <a:txBody>
                    <a:bodyPr/>
                    <a:lstStyle/>
                    <a:p>
                      <a:pPr>
                        <a:buNone/>
                      </a:pPr>
                      <a:r>
                        <a:rPr lang="en-US" sz="1200" dirty="0" smtClean="0">
                          <a:solidFill>
                            <a:srgbClr val="000000"/>
                          </a:solidFill>
                        </a:rPr>
                        <a:t>2021-03-24T20:10:05</a:t>
                      </a:r>
                      <a:endParaRPr lang="en-US" sz="1200" dirty="0"/>
                    </a:p>
                  </a:txBody>
                  <a:tcPr marL="38100" marR="38100" marT="38100" marB="38100">  </a:tcPr>
                </a:tc>
                <a:tc>
                  <a:txBody>
                    <a:bodyPr/>
                    <a:lstStyle/>
                    <a:p>
                      <a:pPr>
                        <a:buNone/>
                      </a:pPr>
                      <a:r>
                        <a:rPr lang="en-US" sz="1200" dirty="0" smtClean="0">
                          <a:solidFill>
                            <a:srgbClr val="000000"/>
                          </a:solidFill>
                        </a:rPr>
                        <a:t>https://geektyrant.com/news/scott-pilgrim-vs-the-world-will-get-a-theatrical-re-release-in-april</a:t>
                      </a:r>
                      <a:endParaRPr lang="en-US" sz="1200" dirty="0"/>
                    </a:p>
                  </a:txBody>
                  <a:tcPr marL="38100" marR="38100" marT="38100" marB="38100">  </a:tcPr>
                </a:tc>
              </a:tr>
              <a:tr h="0">
                <a:tc>
                  <a:txBody>
                    <a:bodyPr/>
                    <a:lstStyle/>
                    <a:p>
                      <a:pPr>
                        <a:buNone/>
                      </a:pPr>
                      <a:r>
                        <a:rPr lang="en-US" sz="1200" dirty="0" smtClean="0">
                          <a:solidFill>
                            <a:srgbClr val="000000"/>
                          </a:solidFill>
                        </a:rPr>
                        <a:t>New Trailer for Dolby Cinema </a:t>
                      </a:r>
                      <a:endParaRPr lang="en-US" sz="1200" dirty="0"/>
                    </a:p>
                  </a:txBody>
                  <a:tcPr marL="38100" marR="38100" marT="38100" marB="38100">  </a:tcPr>
                </a:tc>
                <a:tc>
                  <a:txBody>
                    <a:bodyPr/>
                    <a:lstStyle/>
                    <a:p>
                      <a:pPr>
                        <a:buNone/>
                      </a:pPr>
                      <a:r>
                        <a:rPr lang="en-US" sz="1200" dirty="0" smtClean="0">
                          <a:solidFill>
                            <a:srgbClr val="000000"/>
                          </a:solidFill>
                        </a:rPr>
                        <a:t>Sounds like someone wants to </a:t>
                      </a:r>
                      <a:endParaRPr lang="en-US" sz="1200" dirty="0"/>
                    </a:p>
                  </a:txBody>
                  <a:tcPr marL="38100" marR="38100" marT="38100" marB="38100">  </a:tcPr>
                </a:tc>
                <a:tc>
                  <a:txBody>
                    <a:bodyPr/>
                    <a:lstStyle/>
                    <a:p>
                      <a:pPr>
                        <a:buNone/>
                      </a:pPr>
                      <a:r>
                        <a:rPr lang="en-US" sz="1200" dirty="0" smtClean="0">
                          <a:solidFill>
                            <a:srgbClr val="000000"/>
                          </a:solidFill>
                        </a:rPr>
                        <a:t>2021-03-24T16:15:46</a:t>
                      </a:r>
                      <a:endParaRPr lang="en-US" sz="1200" dirty="0"/>
                    </a:p>
                  </a:txBody>
                  <a:tcPr marL="38100" marR="38100" marT="38100" marB="38100">  </a:tcPr>
                </a:tc>
                <a:tc>
                  <a:txBody>
                    <a:bodyPr/>
                    <a:lstStyle/>
                    <a:p>
                      <a:pPr>
                        <a:buNone/>
                      </a:pPr>
                      <a:r>
                        <a:rPr lang="en-US" sz="1200" dirty="0" smtClean="0">
                          <a:solidFill>
                            <a:srgbClr val="000000"/>
                          </a:solidFill>
                        </a:rPr>
                        <a:t>https://www.firstshowing.net/2021/new-trailer-for-dolby-cinema-scott-pilgrim-vs-the-world-re-release/</a:t>
                      </a:r>
                      <a:endParaRPr lang="en-US" sz="1200" dirty="0"/>
                    </a:p>
                  </a:txBody>
                  <a:tcPr marL="38100" marR="38100" marT="38100" marB="38100">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https://www.youtube.com/watch?v=y9J3M48p6Zg</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Karthi's Sulthan Movie Trailer Stills - Social News XYZ</a:t>
                      </a:r>
                      <a:endParaRPr lang="en-US" sz="1200" dirty="0"/>
                    </a:p>
                  </a:txBody>
                  <a:tcPr marL="38100" marR="38100" marT="38100" marB="38100">  </a:tcPr>
                </a:tc>
                <a:tc>
                  <a:txBody>
                    <a:bodyPr/>
                    <a:lstStyle/>
                    <a:p>
                      <a:pPr>
                        <a:buNone/>
                      </a:pPr>
                      <a:r>
                        <a:rPr lang="en-US" sz="1200" dirty="0" smtClean="0">
                          <a:solidFill>
                            <a:srgbClr val="000000"/>
                          </a:solidFill>
                        </a:rPr>
                        <a:t>Karthi’s Sulthan Movie Trailer Stills (Photo:SocialNews.XYZ/NewsHelpline.com) Karthi’s Sulthan Movie Trailer Stills (Photo:SocialNews.XYZ/NewsHelpline.com) Karthi’s Sulthan Movie Trailer Stills (Photo:SocialNews.XYZ/NewsHelpline.com) Karthi’s Sulthan Movie Trailer Stills (Photo:SocialNews.XYZ/NewsHelpline.com) Karthi’s Sulthan Movie Trailer Stills (Photo:SocialNews.XYZ/NewsHelpline.com) Karthi’s Sulthan Movie Trailer Stills... - Social News XYZ</a:t>
                      </a:r>
                      <a:endParaRPr lang="en-US" sz="1200" dirty="0"/>
                    </a:p>
                  </a:txBody>
                  <a:tcPr marL="38100" marR="38100" marT="38100" marB="38100">  </a:tcPr>
                </a:tc>
                <a:tc>
                  <a:txBody>
                    <a:bodyPr/>
                    <a:lstStyle/>
                    <a:p>
                      <a:pPr>
                        <a:buNone/>
                      </a:pPr>
                      <a:r>
                        <a:rPr lang="en-US" sz="1200" dirty="0" smtClean="0">
                          <a:solidFill>
                            <a:srgbClr val="000000"/>
                          </a:solidFill>
                        </a:rPr>
                        <a:t>2021-03-24T14:43:55</a:t>
                      </a:r>
                      <a:endParaRPr lang="en-US" sz="1200" dirty="0"/>
                    </a:p>
                  </a:txBody>
                  <a:tcPr marL="38100" marR="38100" marT="38100" marB="38100">  </a:tcPr>
                </a:tc>
                <a:tc>
                  <a:txBody>
                    <a:bodyPr/>
                    <a:lstStyle/>
                    <a:p>
                      <a:pPr>
                        <a:buNone/>
                      </a:pPr>
                      <a:r>
                        <a:rPr lang="en-US" sz="1200" dirty="0" smtClean="0">
                          <a:solidFill>
                            <a:srgbClr val="000000"/>
                          </a:solidFill>
                        </a:rPr>
                        <a:t>https://www.socialnews.xyz/?p=3481819</a:t>
                      </a:r>
                      <a:endParaRPr lang="en-US" sz="1200" dirty="0"/>
                    </a:p>
                  </a:txBody>
                  <a:tcPr marL="38100" marR="38100" marT="38100" marB="38100">  </a:tcPr>
                </a:tc>
              </a:tr>
              <a:tr h="0">
                <a:tc>
                  <a:txBody>
                    <a:bodyPr/>
                    <a:lstStyle/>
                    <a:p>
                      <a:pPr>
                        <a:buNone/>
                      </a:pPr>
                      <a:r>
                        <a:rPr lang="en-US" sz="1200" dirty="0" smtClean="0">
                          <a:solidFill>
                            <a:srgbClr val="000000"/>
                          </a:solidFill>
                        </a:rPr>
                        <a:t>Karthi's SULTHAN Official </a:t>
                      </a:r>
                      <a:endParaRPr lang="en-US" sz="1200" dirty="0"/>
                    </a:p>
                  </a:txBody>
                  <a:tcPr marL="38100" marR="38100" marT="38100" marB="38100">  </a:tcPr>
                </a:tc>
                <a:tc>
                  <a:txBody>
                    <a:bodyPr/>
                    <a:lstStyle/>
                    <a:p>
                      <a:pPr>
                        <a:buNone/>
                      </a:pPr>
                      <a:r>
                        <a:rPr lang="en-US" sz="1200" dirty="0" smtClean="0">
                          <a:solidFill>
                            <a:srgbClr val="000000"/>
                          </a:solidFill>
                        </a:rPr>
                        <a:t>Karthi's Sulthan Official </a:t>
                      </a:r>
                      <a:endParaRPr lang="en-US" sz="1200" dirty="0"/>
                    </a:p>
                  </a:txBody>
                  <a:tcPr marL="38100" marR="38100" marT="38100" marB="38100">  </a:tcPr>
                </a:tc>
                <a:tc>
                  <a:txBody>
                    <a:bodyPr/>
                    <a:lstStyle/>
                    <a:p>
                      <a:pPr>
                        <a:buNone/>
                      </a:pPr>
                      <a:r>
                        <a:rPr lang="en-US" sz="1200" dirty="0" smtClean="0">
                          <a:solidFill>
                            <a:srgbClr val="000000"/>
                          </a:solidFill>
                        </a:rPr>
                        <a:t>2021-03-24T13:15:18</a:t>
                      </a:r>
                      <a:endParaRPr lang="en-US" sz="1200" dirty="0"/>
                    </a:p>
                  </a:txBody>
                  <a:tcPr marL="38100" marR="38100" marT="38100" marB="38100">  </a:tcPr>
                </a:tc>
                <a:tc>
                  <a:txBody>
                    <a:bodyPr/>
                    <a:lstStyle/>
                    <a:p>
                      <a:pPr>
                        <a:buNone/>
                      </a:pPr>
                      <a:r>
                        <a:rPr lang="en-US" sz="1200" dirty="0" smtClean="0">
                          <a:solidFill>
                            <a:srgbClr val="000000"/>
                          </a:solidFill>
                        </a:rPr>
                        <a:t>https://www.galatta.com/tamil-movies-cinema-news/karthi-sulthan-official-trailer-video-rashmika-mandanna-bakkiyaraj-kannan.html</a:t>
                      </a:r>
                      <a:endParaRPr lang="en-US" sz="1200" dirty="0"/>
                    </a:p>
                  </a:txBody>
                  <a:tcPr marL="38100" marR="38100" marT="38100" marB="38100">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Trailer is here - Ultimate fun and exciting action!</a:t>
                      </a:r>
                      <a:endParaRPr lang="en-US" sz="1200" dirty="0"/>
                    </a:p>
                  </a:txBody>
                  <a:tcPr marL="38100" marR="38100" marT="38100" marB="38100">  </a:tcPr>
                </a:tc>
                <a:tc>
                  <a:txBody>
                    <a:bodyPr/>
                    <a:lstStyle/>
                    <a:p>
                      <a:pPr>
                        <a:buNone/>
                      </a:pPr>
                      <a:r>
                        <a:rPr lang="en-US" sz="1200" dirty="0" smtClean="0">
                          <a:solidFill>
                            <a:srgbClr val="000000"/>
                          </a:solidFill>
                        </a:rPr>
                        <a:t>Trailer released - film co-starring Rashmika Mandanna, directed by Bakkiyaraj Kannan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Karthi’s Sulthan Trailer Released</a:t>
                      </a:r>
                      <a:endParaRPr lang="en-US" sz="1200" dirty="0"/>
                    </a:p>
                  </a:txBody>
                  <a:tcPr marL="38100" marR="38100" marT="38100" marB="38100">  </a:tcPr>
                </a:tc>
                <a:tc>
                  <a:txBody>
                    <a:bodyPr/>
                    <a:lstStyle/>
                    <a:p>
                      <a:pPr>
                        <a:buNone/>
                      </a:pPr>
                      <a:r>
                        <a:rPr lang="en-US" sz="1200" dirty="0" smtClean="0">
                          <a:solidFill>
                            <a:srgbClr val="000000"/>
                          </a:solidFill>
                        </a:rPr>
                        <a:t>Kollywood actor Karthi is known for his unique script selection and versatility in his roles.  This time, he is all set to mesmerize the audience with his upcoming movie Sulthan.</a:t>
                      </a:r>
                      <a:endParaRPr lang="en-US" sz="1200" dirty="0"/>
                    </a:p>
                  </a:txBody>
                  <a:tcPr marL="38100" marR="38100" marT="38100" marB="38100">  </a:tcPr>
                </a:tc>
                <a:tc>
                  <a:txBody>
                    <a:bodyPr/>
                    <a:lstStyle/>
                    <a:p>
                      <a:pPr>
                        <a:buNone/>
                      </a:pPr>
                      <a:r>
                        <a:rPr lang="en-US" sz="1200" dirty="0" smtClean="0">
                          <a:solidFill>
                            <a:srgbClr val="000000"/>
                          </a:solidFill>
                        </a:rPr>
                        <a:t>2021-03-24T13:09:09</a:t>
                      </a:r>
                      <a:endParaRPr lang="en-US" sz="1200" dirty="0"/>
                    </a:p>
                  </a:txBody>
                  <a:tcPr marL="38100" marR="38100" marT="38100" marB="38100">  </a:tcPr>
                </a:tc>
                <a:tc>
                  <a:txBody>
                    <a:bodyPr/>
                    <a:lstStyle/>
                    <a:p>
                      <a:pPr>
                        <a:buNone/>
                      </a:pPr>
                      <a:r>
                        <a:rPr lang="en-US" sz="1200" dirty="0" smtClean="0">
                          <a:solidFill>
                            <a:srgbClr val="000000"/>
                          </a:solidFill>
                        </a:rPr>
                        <a:t>https://www.thetelugufilmnagar.com/2021/03/24/karthis-sulthan-trailer-released/</a:t>
                      </a:r>
                      <a:endParaRPr lang="en-US" sz="1200" dirty="0"/>
                    </a:p>
                  </a:txBody>
                  <a:tcPr marL="38100" marR="38100" marT="38100" marB="38100">  </a:tcPr>
                </a:tc>
              </a:tr>
              <a:tr h="0">
                <a:tc>
                  <a:txBody>
                    <a:bodyPr/>
                    <a:lstStyle/>
                    <a:p>
                      <a:pPr>
                        <a:buNone/>
                      </a:pPr>
                      <a:r>
                        <a:rPr lang="en-US" sz="1200" dirty="0" smtClean="0">
                          <a:solidFill>
                            <a:srgbClr val="000000"/>
                          </a:solidFill>
                        </a:rPr>
                        <a:t>Rashmika Mandanna Unveils Sulthan Trailer - Social News XYZ</a:t>
                      </a:r>
                      <a:endParaRPr lang="en-US" sz="1200" dirty="0"/>
                    </a:p>
                  </a:txBody>
                  <a:tcPr marL="38100" marR="38100" marT="38100" marB="38100">  </a:tcPr>
                </a:tc>
                <a:tc>
                  <a:txBody>
                    <a:bodyPr/>
                    <a:lstStyle/>
                    <a:p>
                      <a:pPr>
                        <a:buNone/>
                      </a:pPr>
                      <a:r>
                        <a:rPr lang="en-US" sz="1200" dirty="0" smtClean="0">
                          <a:solidFill>
                            <a:srgbClr val="000000"/>
                          </a:solidFill>
                        </a:rPr>
                        <a:t>By News Helpline – 24th March 2021 After a series of posters and teasers, the makers of Sulthan drop the first official trailer of the film starring Karthi and Rashmika Mandanna in the lead roles.... - Social News XYZ</a:t>
                      </a:r>
                      <a:endParaRPr lang="en-US" sz="1200" dirty="0"/>
                    </a:p>
                  </a:txBody>
                  <a:tcPr marL="38100" marR="38100" marT="38100" marB="38100">  </a:tcPr>
                </a:tc>
                <a:tc>
                  <a:txBody>
                    <a:bodyPr/>
                    <a:lstStyle/>
                    <a:p>
                      <a:pPr>
                        <a:buNone/>
                      </a:pPr>
                      <a:r>
                        <a:rPr lang="en-US" sz="1200" dirty="0" smtClean="0">
                          <a:solidFill>
                            <a:srgbClr val="000000"/>
                          </a:solidFill>
                        </a:rPr>
                        <a:t>2021-03-24T12:59:39</a:t>
                      </a:r>
                      <a:endParaRPr lang="en-US" sz="1200" dirty="0"/>
                    </a:p>
                  </a:txBody>
                  <a:tcPr marL="38100" marR="38100" marT="38100" marB="38100">  </a:tcPr>
                </a:tc>
                <a:tc>
                  <a:txBody>
                    <a:bodyPr/>
                    <a:lstStyle/>
                    <a:p>
                      <a:pPr>
                        <a:buNone/>
                      </a:pPr>
                      <a:r>
                        <a:rPr lang="en-US" sz="1200" dirty="0" smtClean="0">
                          <a:solidFill>
                            <a:srgbClr val="000000"/>
                          </a:solidFill>
                        </a:rPr>
                        <a:t>https://www.socialnews.xyz/?p=3481400</a:t>
                      </a:r>
                      <a:endParaRPr lang="en-US" sz="1200" dirty="0"/>
                    </a:p>
                  </a:txBody>
                  <a:tcPr marL="38100" marR="38100" marT="38100" marB="38100">  </a:tcPr>
                </a:tc>
              </a:tr>
              <a:tr h="0">
                <a:tc>
                  <a:txBody>
                    <a:bodyPr/>
                    <a:lstStyle/>
                    <a:p>
                      <a:pPr>
                        <a:buNone/>
                      </a:pPr>
                      <a:r>
                        <a:rPr lang="en-US" sz="1200" dirty="0" smtClean="0">
                          <a:solidFill>
                            <a:srgbClr val="000000"/>
                          </a:solidFill>
                        </a:rPr>
                        <a:t>Fast Five 1963 Chevrolet Corvette Grand Sport</a:t>
                      </a:r>
                      <a:endParaRPr lang="en-US" sz="1200" dirty="0"/>
                    </a:p>
                  </a:txBody>
                  <a:tcPr marL="38100" marR="38100" marT="38100" marB="38100">  </a:tcPr>
                </a:tc>
                <a:tc>
                  <a:txBody>
                    <a:bodyPr/>
                    <a:lstStyle/>
                    <a:p>
                      <a:pPr>
                        <a:buNone/>
                      </a:pPr>
                      <a:r>
                        <a:rPr lang="en-US" sz="1200" dirty="0" smtClean="0">
                          <a:solidFill>
                            <a:srgbClr val="000000"/>
                          </a:solidFill>
                        </a:rPr>
                        <a:t>A great piece of automotive movie memorabilia is up for </a:t>
                      </a:r>
                      <a:endParaRPr lang="en-US" sz="1200" dirty="0"/>
                    </a:p>
                  </a:txBody>
                  <a:tcPr marL="38100" marR="38100" marT="38100" marB="38100">  </a:tcPr>
                </a:tc>
                <a:tc>
                  <a:txBody>
                    <a:bodyPr/>
                    <a:lstStyle/>
                    <a:p>
                      <a:pPr>
                        <a:buNone/>
                      </a:pPr>
                      <a:r>
                        <a:rPr lang="en-US" sz="1200" dirty="0" smtClean="0">
                          <a:solidFill>
                            <a:srgbClr val="000000"/>
                          </a:solidFill>
                        </a:rPr>
                        <a:t>2021-03-24T22:24:07</a:t>
                      </a:r>
                      <a:endParaRPr lang="en-US" sz="1200" dirty="0"/>
                    </a:p>
                  </a:txBody>
                  <a:tcPr marL="38100" marR="38100" marT="38100" marB="38100">  </a:tcPr>
                </a:tc>
                <a:tc>
                  <a:txBody>
                    <a:bodyPr/>
                    <a:lstStyle/>
                    <a:p>
                      <a:pPr>
                        <a:buNone/>
                      </a:pPr>
                      <a:r>
                        <a:rPr lang="en-US" sz="1200" dirty="0" smtClean="0">
                          <a:solidFill>
                            <a:srgbClr val="000000"/>
                          </a:solidFill>
                        </a:rPr>
                        <a:t>https://uncrate.com/fast-five-1963-chevrolet-corvette-grand-sport/</a:t>
                      </a:r>
                      <a:endParaRPr lang="en-US" sz="1200" dirty="0"/>
                    </a:p>
                  </a:txBody>
                  <a:tcPr marL="38100" marR="38100" marT="38100" marB="38100">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sale - the 1963 Corvette Grand Sport built by Ohio-based Mongoose Motors featured in Fast &amp; Furious 5's train heist seen. Not a just-for-looks trailer queen, Mongoose Motors is a...</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Mortal Kombat Movie Teaser Offers New Glimpse at Cole Young vs Goro Showdown</a:t>
                      </a:r>
                      <a:endParaRPr lang="en-US" sz="1200" dirty="0"/>
                    </a:p>
                  </a:txBody>
                  <a:tcPr marL="38100" marR="38100" marT="38100" marB="38100">  </a:tcPr>
                </a:tc>
                <a:tc>
                  <a:txBody>
                    <a:bodyPr/>
                    <a:lstStyle/>
                    <a:p>
                      <a:pPr>
                        <a:buNone/>
                      </a:pPr>
                      <a:r>
                        <a:rPr lang="en-US" sz="1200" dirty="0" smtClean="0">
                          <a:solidFill>
                            <a:srgbClr val="000000"/>
                          </a:solidFill>
                        </a:rPr>
                        <a:t>The premiere of Mortal Kombat is almost here and we're getting more teasers from the movie. The latest promo features more of the epic showdown between Cole Young and long-time fan favorite Goro. The teaser already features most of the footage that has appeared in the red-band trailer as well as the previous TV spots. However, the new </a:t>
                      </a:r>
                      <a:endParaRPr lang="en-US" sz="1200" dirty="0"/>
                    </a:p>
                  </a:txBody>
                  <a:tcPr marL="38100" marR="38100" marT="38100" marB="38100">  </a:tcPr>
                </a:tc>
                <a:tc>
                  <a:txBody>
                    <a:bodyPr/>
                    <a:lstStyle/>
                    <a:p>
                      <a:pPr>
                        <a:buNone/>
                      </a:pPr>
                      <a:r>
                        <a:rPr lang="en-US" sz="1200" dirty="0" smtClean="0">
                          <a:solidFill>
                            <a:srgbClr val="000000"/>
                          </a:solidFill>
                        </a:rPr>
                        <a:t>2021-03-24T17:19:33</a:t>
                      </a:r>
                      <a:endParaRPr lang="en-US" sz="1200" dirty="0"/>
                    </a:p>
                  </a:txBody>
                  <a:tcPr marL="38100" marR="38100" marT="38100" marB="38100">  </a:tcPr>
                </a:tc>
                <a:tc>
                  <a:txBody>
                    <a:bodyPr/>
                    <a:lstStyle/>
                    <a:p>
                      <a:pPr>
                        <a:buNone/>
                      </a:pPr>
                      <a:r>
                        <a:rPr lang="en-US" sz="1200" dirty="0" smtClean="0">
                          <a:solidFill>
                            <a:srgbClr val="000000"/>
                          </a:solidFill>
                        </a:rPr>
                        <a:t>https://epicstream.com/news/NobelleBorines/Mortal-Kombat-Movie-Teaser-Offers-New-Glimpse-at-Cole-Young-vs-Goro-Showdown</a:t>
                      </a:r>
                      <a:endParaRPr lang="en-US" sz="1200" dirty="0"/>
                    </a:p>
                  </a:txBody>
                  <a:tcPr marL="38100" marR="38100" marT="38100" marB="38100">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teaser also shows another side of Cole's fight against Goro and it looks like he's set to deliver a killing blow. Check it out below. Just beca</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Mortal Kombat Movie - Official Character Lore Trailer</a:t>
                      </a:r>
                      <a:endParaRPr lang="en-US" sz="1200" dirty="0"/>
                    </a:p>
                  </a:txBody>
                  <a:tcPr marL="38100" marR="38100" marT="38100" marB="38100">  </a:tcPr>
                </a:tc>
                <a:tc>
                  <a:txBody>
                    <a:bodyPr/>
                    <a:lstStyle/>
                    <a:p>
                      <a:pPr>
                        <a:buNone/>
                      </a:pPr>
                      <a:r>
                        <a:rPr lang="en-US" sz="1200" dirty="0" smtClean="0">
                          <a:solidFill>
                            <a:srgbClr val="000000"/>
                          </a:solidFill>
                        </a:rPr>
                        <a:t>Take a look at some of the familiar faces you can expect to see in the MK movie.</a:t>
                      </a:r>
                      <a:endParaRPr lang="en-US" sz="1200" dirty="0"/>
                    </a:p>
                  </a:txBody>
                  <a:tcPr marL="38100" marR="38100" marT="38100" marB="38100">  </a:tcPr>
                </a:tc>
                <a:tc>
                  <a:txBody>
                    <a:bodyPr/>
                    <a:lstStyle/>
                    <a:p>
                      <a:pPr>
                        <a:buNone/>
                      </a:pPr>
                      <a:r>
                        <a:rPr lang="en-US" sz="1200" dirty="0" smtClean="0">
                          <a:solidFill>
                            <a:srgbClr val="000000"/>
                          </a:solidFill>
                        </a:rPr>
                        <a:t>2021-03-25T00:20:37</a:t>
                      </a:r>
                      <a:endParaRPr lang="en-US" sz="1200" dirty="0"/>
                    </a:p>
                  </a:txBody>
                  <a:tcPr marL="38100" marR="38100" marT="38100" marB="38100">  </a:tcPr>
                </a:tc>
                <a:tc>
                  <a:txBody>
                    <a:bodyPr/>
                    <a:lstStyle/>
                    <a:p>
                      <a:pPr>
                        <a:buNone/>
                      </a:pPr>
                      <a:r>
                        <a:rPr lang="en-US" sz="1200" dirty="0" smtClean="0">
                          <a:solidFill>
                            <a:srgbClr val="000000"/>
                          </a:solidFill>
                        </a:rPr>
                        <a:t>https://www.gamespot.com/videos/mortal-kombat-movie-official-character-lore-trailer/2300-6454996/</a:t>
                      </a:r>
                      <a:endParaRPr lang="en-US" sz="1200" dirty="0"/>
                    </a:p>
                  </a:txBody>
                  <a:tcPr marL="38100" marR="38100" marT="38100" marB="38100">  </a:tcPr>
                </a:tc>
              </a:tr>
              <a:tr h="0">
                <a:tc>
                  <a:txBody>
                    <a:bodyPr/>
                    <a:lstStyle/>
                    <a:p>
                      <a:pPr>
                        <a:buNone/>
                      </a:pPr>
                      <a:r>
                        <a:rPr lang="en-US" sz="1200" dirty="0" smtClean="0">
                          <a:solidFill>
                            <a:srgbClr val="000000"/>
                          </a:solidFill>
                        </a:rPr>
                        <a:t>Mortal Kombat Movie - Official Trailer 2 - IGN</a:t>
                      </a:r>
                      <a:endParaRPr lang="en-US" sz="1200" dirty="0"/>
                    </a:p>
                  </a:txBody>
                  <a:tcPr marL="38100" marR="38100" marT="38100" marB="38100">  </a:tcPr>
                </a:tc>
                <a:tc>
                  <a:txBody>
                    <a:bodyPr/>
                    <a:lstStyle/>
                    <a:p>
                      <a:pPr>
                        <a:buNone/>
                      </a:pPr>
                      <a:r>
                        <a:rPr lang="en-US" sz="1200" dirty="0" smtClean="0">
                          <a:solidFill>
                            <a:srgbClr val="000000"/>
                          </a:solidFill>
                        </a:rPr>
                        <a:t>Mortal Kombat debuts in theaters and HBO Max on April 16, 2021. From New Line Cinema comes the explosive new cinematic adventure "Mortal Kombat," inspired by the blockbuster video game franchise, which most recently enjoyed the most successful video game launch in its history, Mortal Kombat 11. The </a:t>
                      </a:r>
                      <a:endParaRPr lang="en-US" sz="1200" dirty="0"/>
                    </a:p>
                  </a:txBody>
                  <a:tcPr marL="38100" marR="38100" marT="38100" marB="38100">  </a:tcPr>
                </a:tc>
                <a:tc>
                  <a:txBody>
                    <a:bodyPr/>
                    <a:lstStyle/>
                    <a:p>
                      <a:pPr>
                        <a:buNone/>
                      </a:pPr>
                      <a:r>
                        <a:rPr lang="en-US" sz="1200" dirty="0" smtClean="0">
                          <a:solidFill>
                            <a:srgbClr val="000000"/>
                          </a:solidFill>
                        </a:rPr>
                        <a:t>2021-03-24T23:17:17</a:t>
                      </a:r>
                      <a:endParaRPr lang="en-US" sz="1200" dirty="0"/>
                    </a:p>
                  </a:txBody>
                  <a:tcPr marL="38100" marR="38100" marT="38100" marB="38100">  </a:tcPr>
                </a:tc>
                <a:tc>
                  <a:txBody>
                    <a:bodyPr/>
                    <a:lstStyle/>
                    <a:p>
                      <a:pPr>
                        <a:buNone/>
                      </a:pPr>
                      <a:r>
                        <a:rPr lang="en-US" sz="1200" dirty="0" smtClean="0">
                          <a:solidFill>
                            <a:srgbClr val="000000"/>
                          </a:solidFill>
                        </a:rPr>
                        <a:t>https://www.ign.com/videos/mortal-kombat-movie-official-trailer-2</a:t>
                      </a:r>
                      <a:endParaRPr lang="en-US" sz="1200" dirty="0"/>
                    </a:p>
                  </a:txBody>
                  <a:tcPr marL="38100" marR="38100" marT="38100" marB="38100">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film is helmed by award-winning Australian commercial filmmaker Simon McQuoid, marking his feature directorial debut, and produced by James Wan ("The Conjuring" universe films, "Aquaman,"), Todd...</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Mortal Kombat Movie Funko Pops Add Brutal Cuteness And One Tiny Spoiler</a:t>
                      </a:r>
                      <a:endParaRPr lang="en-US" sz="1200" dirty="0"/>
                    </a:p>
                  </a:txBody>
                  <a:tcPr marL="38100" marR="38100" marT="38100" marB="38100">  </a:tcPr>
                </a:tc>
                <a:tc>
                  <a:txBody>
                    <a:bodyPr/>
                    <a:lstStyle/>
                    <a:p>
                      <a:pPr>
                        <a:buNone/>
                      </a:pPr>
                      <a:r>
                        <a:rPr lang="en-US" sz="1200" dirty="0" smtClean="0">
                          <a:solidFill>
                            <a:srgbClr val="000000"/>
                          </a:solidFill>
                        </a:rPr>
                        <a:t>Cole Young gets some fancy new Funko Pop weapons that weren't seen in the trailer, so does this means he's an overpowered DLC cast member?</a:t>
                      </a:r>
                      <a:endParaRPr lang="en-US" sz="1200" dirty="0"/>
                    </a:p>
                  </a:txBody>
                  <a:tcPr marL="38100" marR="38100" marT="38100" marB="38100">  </a:tcPr>
                </a:tc>
                <a:tc>
                  <a:txBody>
                    <a:bodyPr/>
                    <a:lstStyle/>
                    <a:p>
                      <a:pPr>
                        <a:buNone/>
                      </a:pPr>
                      <a:r>
                        <a:rPr lang="en-US" sz="1200" dirty="0" smtClean="0">
                          <a:solidFill>
                            <a:srgbClr val="000000"/>
                          </a:solidFill>
                        </a:rPr>
                        <a:t>2021-03-24T12:05:03</a:t>
                      </a:r>
                      <a:endParaRPr lang="en-US" sz="1200" dirty="0"/>
                    </a:p>
                  </a:txBody>
                  <a:tcPr marL="38100" marR="38100" marT="38100" marB="38100">  </a:tcPr>
                </a:tc>
                <a:tc>
                  <a:txBody>
                    <a:bodyPr/>
                    <a:lstStyle/>
                    <a:p>
                      <a:pPr>
                        <a:buNone/>
                      </a:pPr>
                      <a:r>
                        <a:rPr lang="en-US" sz="1200" dirty="0" smtClean="0">
                          <a:solidFill>
                            <a:srgbClr val="000000"/>
                          </a:solidFill>
                        </a:rPr>
                        <a:t>https://gamerant.com/mortal-kombat-movie-funko-pops-spoiler/</a:t>
                      </a:r>
                      <a:endParaRPr lang="en-US" sz="1200" dirty="0"/>
                    </a:p>
                  </a:txBody>
                  <a:tcPr marL="38100" marR="38100" marT="38100" marB="38100">  </a:tcPr>
                </a:tc>
              </a:tr>
              <a:tr h="0">
                <a:tc>
                  <a:txBody>
                    <a:bodyPr/>
                    <a:lstStyle/>
                    <a:p>
                      <a:pPr>
                        <a:buNone/>
                      </a:pPr>
                      <a:r>
                        <a:rPr lang="en-US" sz="1200" dirty="0" smtClean="0">
                          <a:solidFill>
                            <a:srgbClr val="000000"/>
                          </a:solidFill>
                        </a:rPr>
                        <a:t>Godzilla vs Kong Review: Adam Wingard’s Sci-Fi Actioner Is Epic and a Visual Treat, Says Critics</a:t>
                      </a:r>
                      <a:endParaRPr lang="en-US" sz="1200" dirty="0"/>
                    </a:p>
                  </a:txBody>
                  <a:tcPr marL="38100" marR="38100" marT="38100" marB="38100">  </a:tcPr>
                </a:tc>
                <a:tc>
                  <a:txBody>
                    <a:bodyPr/>
                    <a:lstStyle/>
                    <a:p>
                      <a:pPr>
                        <a:buNone/>
                      </a:pPr>
                      <a:r>
                        <a:rPr lang="en-US" sz="1200" dirty="0" smtClean="0">
                          <a:solidFill>
                            <a:srgbClr val="000000"/>
                          </a:solidFill>
                        </a:rPr>
                        <a:t>Godzilla vs Kong has finally arrived in the Indian theatres and fans as well critics cannot keep calm. After the many posters and trailers, the film is finally out for one and all. Check out what the reviewers </a:t>
                      </a:r>
                      <a:endParaRPr lang="en-US" sz="1200" dirty="0"/>
                    </a:p>
                  </a:txBody>
                  <a:tcPr marL="38100" marR="38100" marT="38100" marB="38100">  </a:tcPr>
                </a:tc>
                <a:tc>
                  <a:txBody>
                    <a:bodyPr/>
                    <a:lstStyle/>
                    <a:p>
                      <a:pPr>
                        <a:buNone/>
                      </a:pPr>
                      <a:r>
                        <a:rPr lang="en-US" sz="1200" dirty="0" smtClean="0">
                          <a:solidFill>
                            <a:srgbClr val="000000"/>
                          </a:solidFill>
                        </a:rPr>
                        <a:t>2021-03-24T11:46:26</a:t>
                      </a:r>
                      <a:endParaRPr lang="en-US" sz="1200" dirty="0"/>
                    </a:p>
                  </a:txBody>
                  <a:tcPr marL="38100" marR="38100" marT="38100" marB="38100">  </a:tcPr>
                </a:tc>
                <a:tc>
                  <a:txBody>
                    <a:bodyPr/>
                    <a:lstStyle/>
                    <a:p>
                      <a:pPr>
                        <a:buNone/>
                      </a:pPr>
                      <a:r>
                        <a:rPr lang="en-US" sz="1200" dirty="0" smtClean="0">
                          <a:solidFill>
                            <a:srgbClr val="000000"/>
                          </a:solidFill>
                        </a:rPr>
                        <a:t>https://www.latestly.com/entertainment/hollywood/godzilla-vs-kong-review-adam-wingards-sci-fi-actioner-is-epic-and-a-visual-treat-says-critics-2387876.html</a:t>
                      </a:r>
                      <a:endParaRPr lang="en-US" sz="1200" dirty="0"/>
                    </a:p>
                  </a:txBody>
                  <a:tcPr marL="38100" marR="38100" marT="38100" marB="38100">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have to say here.    Godzilla vs Kong Review: Adam Wingard’s Sci-Fi Actioner Is Epic and a Visual Treat, Says Critics.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Godzilla vs. Kong Trailer Reactions Made Director Support HBO Max Release</a:t>
                      </a:r>
                      <a:endParaRPr lang="en-US" sz="1200" dirty="0"/>
                    </a:p>
                  </a:txBody>
                  <a:tcPr marL="38100" marR="38100" marT="38100" marB="38100">  </a:tcPr>
                </a:tc>
                <a:tc>
                  <a:txBody>
                    <a:bodyPr/>
                    <a:lstStyle/>
                    <a:p>
                      <a:pPr>
                        <a:buNone/>
                      </a:pPr>
                      <a:r>
                        <a:rPr lang="en-US" sz="1200" dirty="0" smtClean="0">
                          <a:solidFill>
                            <a:srgbClr val="000000"/>
                          </a:solidFill>
                        </a:rPr>
                        <a:t>Wingard realized people were excited regardless.</a:t>
                      </a:r>
                      <a:endParaRPr lang="en-US" sz="1200" dirty="0"/>
                    </a:p>
                  </a:txBody>
                  <a:tcPr marL="38100" marR="38100" marT="38100" marB="38100">  </a:tcPr>
                </a:tc>
                <a:tc>
                  <a:txBody>
                    <a:bodyPr/>
                    <a:lstStyle/>
                    <a:p>
                      <a:pPr>
                        <a:buNone/>
                      </a:pPr>
                      <a:r>
                        <a:rPr lang="en-US" sz="1200" dirty="0" smtClean="0">
                          <a:solidFill>
                            <a:srgbClr val="000000"/>
                          </a:solidFill>
                        </a:rPr>
                        <a:t>2021-03-24T15:36:10</a:t>
                      </a:r>
                      <a:endParaRPr lang="en-US" sz="1200" dirty="0"/>
                    </a:p>
                  </a:txBody>
                  <a:tcPr marL="38100" marR="38100" marT="38100" marB="38100">  </a:tcPr>
                </a:tc>
                <a:tc>
                  <a:txBody>
                    <a:bodyPr/>
                    <a:lstStyle/>
                    <a:p>
                      <a:pPr>
                        <a:buNone/>
                      </a:pPr>
                      <a:r>
                        <a:rPr lang="en-US" sz="1200" dirty="0" smtClean="0">
                          <a:solidFill>
                            <a:srgbClr val="000000"/>
                          </a:solidFill>
                        </a:rPr>
                        <a:t>https://screenrant.com/godzilla-kong-movie-hbo-max-release-director-response/</a:t>
                      </a:r>
                      <a:endParaRPr lang="en-US" sz="1200" dirty="0"/>
                    </a:p>
                  </a:txBody>
                  <a:tcPr marL="38100" marR="38100" marT="38100" marB="38100">  </a:tcPr>
                </a:tc>
              </a:tr>
              <a:tr h="0">
                <a:tc>
                  <a:txBody>
                    <a:bodyPr/>
                    <a:lstStyle/>
                    <a:p>
                      <a:pPr>
                        <a:buNone/>
                      </a:pPr>
                      <a:r>
                        <a:rPr lang="en-US" sz="1200" dirty="0" smtClean="0">
                          <a:solidFill>
                            <a:srgbClr val="000000"/>
                          </a:solidFill>
                        </a:rPr>
                        <a:t>Mechagodzilla Makes an Appearance in Cool New GODZILLA VS. KONG Trailer — GeekTyrant</a:t>
                      </a:r>
                      <a:endParaRPr lang="en-US" sz="1200" dirty="0"/>
                    </a:p>
                  </a:txBody>
                  <a:tcPr marL="38100" marR="38100" marT="38100" marB="38100">  </a:tcPr>
                </a:tc>
                <a:tc>
                  <a:txBody>
                    <a:bodyPr/>
                    <a:lstStyle/>
                    <a:p>
                      <a:pPr>
                        <a:buNone/>
                      </a:pPr>
                      <a:r>
                        <a:rPr lang="en-US" sz="1200" dirty="0" smtClean="0">
                          <a:solidFill>
                            <a:srgbClr val="000000"/>
                          </a:solidFill>
                        </a:rPr>
                        <a:t>We’ve all know that Mechagodzilla was going to appear in Godzilla Vs. Kong , and today we have an international Chinese trailer to for you to watch that gives us our first real look at Mechagodzilla in the film! It makes an appearance at the end of the trailer after you watch a bunch of other coo</a:t>
                      </a:r>
                      <a:endParaRPr lang="en-US" sz="1200" dirty="0"/>
                    </a:p>
                  </a:txBody>
                  <a:tcPr marL="38100" marR="38100" marT="38100" marB="38100">  </a:tcPr>
                </a:tc>
                <a:tc>
                  <a:txBody>
                    <a:bodyPr/>
                    <a:lstStyle/>
                    <a:p>
                      <a:pPr>
                        <a:buNone/>
                      </a:pPr>
                      <a:r>
                        <a:rPr lang="en-US" sz="1200" dirty="0" smtClean="0">
                          <a:solidFill>
                            <a:srgbClr val="000000"/>
                          </a:solidFill>
                        </a:rPr>
                        <a:t>2021-03-24T15:36:50</a:t>
                      </a:r>
                      <a:endParaRPr lang="en-US" sz="1200" dirty="0"/>
                    </a:p>
                  </a:txBody>
                  <a:tcPr marL="38100" marR="38100" marT="38100" marB="38100">  </a:tcPr>
                </a:tc>
                <a:tc>
                  <a:txBody>
                    <a:bodyPr/>
                    <a:lstStyle/>
                    <a:p>
                      <a:pPr>
                        <a:buNone/>
                      </a:pPr>
                      <a:r>
                        <a:rPr lang="en-US" sz="1200" dirty="0" smtClean="0">
                          <a:solidFill>
                            <a:srgbClr val="000000"/>
                          </a:solidFill>
                        </a:rPr>
                        <a:t>https://geektyrant.com/news/mechagodzilla-makes-an-appearance-in-cool-new-godzilla-vs-kong-trailer</a:t>
                      </a:r>
                      <a:endParaRPr lang="en-US" sz="1200" dirty="0"/>
                    </a:p>
                  </a:txBody>
                  <a:tcPr marL="38100" marR="38100" marT="38100" marB="38100">  </a:tcPr>
                </a:tc>
              </a:tr>
              <a:tr h="0">
                <a:tc>
                  <a:txBody>
                    <a:bodyPr/>
                    <a:lstStyle/>
                    <a:p>
                      <a:pPr>
                        <a:buNone/>
                      </a:pPr>
                      <a:r>
                        <a:rPr lang="en-US" sz="1200" dirty="0" smtClean="0">
                          <a:solidFill>
                            <a:srgbClr val="000000"/>
                          </a:solidFill>
                        </a:rPr>
                        <a:t>Godzilla Vs Kong Publishing </a:t>
                      </a:r>
                      <a:endParaRPr lang="en-US" sz="1200" dirty="0"/>
                    </a:p>
                  </a:txBody>
                  <a:tcPr marL="38100" marR="38100" marT="38100" marB="38100">  </a:tcPr>
                </a:tc>
                <a:tc>
                  <a:txBody>
                    <a:bodyPr/>
                    <a:lstStyle/>
                    <a:p>
                      <a:pPr>
                        <a:buNone/>
                      </a:pPr>
                      <a:r>
                        <a:rPr lang="en-US" sz="1200" dirty="0" smtClean="0">
                          <a:solidFill>
                            <a:srgbClr val="000000"/>
                          </a:solidFill>
                        </a:rPr>
                        <a:t>Looking forward to seeing the </a:t>
                      </a:r>
                      <a:endParaRPr lang="en-US" sz="1200" dirty="0"/>
                    </a:p>
                  </a:txBody>
                  <a:tcPr marL="38100" marR="38100" marT="38100" marB="38100">  </a:tcPr>
                </a:tc>
                <a:tc>
                  <a:txBody>
                    <a:bodyPr/>
                    <a:lstStyle/>
                    <a:p>
                      <a:pPr>
                        <a:buNone/>
                      </a:pPr>
                      <a:r>
                        <a:rPr lang="en-US" sz="1200" dirty="0" smtClean="0">
                          <a:solidFill>
                            <a:srgbClr val="000000"/>
                          </a:solidFill>
                        </a:rPr>
                        <a:t>2021-03-25T06:51:01</a:t>
                      </a:r>
                      <a:endParaRPr lang="en-US" sz="1200" dirty="0"/>
                    </a:p>
                  </a:txBody>
                  <a:tcPr marL="38100" marR="38100" marT="38100" marB="38100">  </a:tcPr>
                </a:tc>
                <a:tc>
                  <a:txBody>
                    <a:bodyPr/>
                    <a:lstStyle/>
                    <a:p>
                      <a:pPr>
                        <a:buNone/>
                      </a:pPr>
                      <a:r>
                        <a:rPr lang="en-US" sz="1200" dirty="0" smtClean="0">
                          <a:solidFill>
                            <a:srgbClr val="000000"/>
                          </a:solidFill>
                        </a:rPr>
                        <a:t>http://sknr.net/2021/03/23/godzilla-vs-kong-publishing-program-trailer/</a:t>
                      </a:r>
                      <a:endParaRPr lang="en-US" sz="1200" dirty="0"/>
                    </a:p>
                  </a:txBody>
                  <a:tcPr marL="38100" marR="38100" marT="38100" marB="38100">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Program Trailer - Skewed 'n Reviewed</a:t>
                      </a:r>
                      <a:endParaRPr lang="en-US" sz="1200" dirty="0"/>
                    </a:p>
                  </a:txBody>
                  <a:tcPr marL="38100" marR="38100" marT="38100" marB="38100">  </a:tcPr>
                </a:tc>
                <a:tc>
                  <a:txBody>
                    <a:bodyPr/>
                    <a:lstStyle/>
                    <a:p>
                      <a:pPr>
                        <a:buNone/>
                      </a:pPr>
                      <a:r>
                        <a:rPr lang="en-US" sz="1200" dirty="0" smtClean="0">
                          <a:solidFill>
                            <a:srgbClr val="000000"/>
                          </a:solidFill>
                        </a:rPr>
                        <a:t>books. Godzilla Dominion—the prequel graphic novel written by Greg Keyes (the Age of Unreason trilogy; three New York Times bestselling Star Wars novels in the New Jedi Order series) with art by Drew Edward Johnson (DC’s Wonder Woman, Supergirl; Legendary Comics’ Godzilla Aftershock)—will feature a unique story that picks up [&amp;hellip</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Wild New Trailer For HBO Max's Sci-Fi Dark Comedy MADE FOR LOVE — GeekTyrant</a:t>
                      </a:r>
                      <a:endParaRPr lang="en-US" sz="1200" dirty="0"/>
                    </a:p>
                  </a:txBody>
                  <a:tcPr marL="38100" marR="38100" marT="38100" marB="38100">  </a:tcPr>
                </a:tc>
                <a:tc>
                  <a:txBody>
                    <a:bodyPr/>
                    <a:lstStyle/>
                    <a:p>
                      <a:pPr>
                        <a:buNone/>
                      </a:pPr>
                      <a:r>
                        <a:rPr lang="en-US" sz="1200" dirty="0" smtClean="0">
                          <a:solidFill>
                            <a:srgbClr val="000000"/>
                          </a:solidFill>
                        </a:rPr>
                        <a:t>HBO Max has released a new trailer for its original sci-fi dark comedy series Made For Love . It stars Cristin Milioti ( Palm Springs ) as Hazel Green who embarks on a wild adventure </a:t>
                      </a:r>
                      <a:endParaRPr lang="en-US" sz="1200" dirty="0"/>
                    </a:p>
                  </a:txBody>
                  <a:tcPr marL="38100" marR="38100" marT="38100" marB="38100">  </a:tcPr>
                </a:tc>
                <a:tc>
                  <a:txBody>
                    <a:bodyPr/>
                    <a:lstStyle/>
                    <a:p>
                      <a:pPr>
                        <a:buNone/>
                      </a:pPr>
                      <a:r>
                        <a:rPr lang="en-US" sz="1200" dirty="0" smtClean="0">
                          <a:solidFill>
                            <a:srgbClr val="000000"/>
                          </a:solidFill>
                        </a:rPr>
                        <a:t>2021-03-24T18:10:01</a:t>
                      </a:r>
                      <a:endParaRPr lang="en-US" sz="1200" dirty="0"/>
                    </a:p>
                  </a:txBody>
                  <a:tcPr marL="38100" marR="38100" marT="38100" marB="38100">  </a:tcPr>
                </a:tc>
                <a:tc>
                  <a:txBody>
                    <a:bodyPr/>
                    <a:lstStyle/>
                    <a:p>
                      <a:pPr>
                        <a:buNone/>
                      </a:pPr>
                      <a:r>
                        <a:rPr lang="en-US" sz="1200" dirty="0" smtClean="0">
                          <a:solidFill>
                            <a:srgbClr val="000000"/>
                          </a:solidFill>
                        </a:rPr>
                        <a:t>https://geektyrant.com/news/wild-new-trailer-for-hbo-maxs-sci-fi-dark-comedy-made-for-love</a:t>
                      </a:r>
                      <a:endParaRPr lang="en-US" sz="1200" dirty="0"/>
                    </a:p>
                  </a:txBody>
                  <a:tcPr marL="38100" marR="38100" marT="38100" marB="38100">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as she fights her way out of a relationship with her husband after he implants a chip in her brain that allows 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Netflix's next big movie is a cool-looking space horror</a:t>
                      </a:r>
                      <a:endParaRPr lang="en-US" sz="1200" dirty="0"/>
                    </a:p>
                  </a:txBody>
                  <a:tcPr marL="38100" marR="38100" marT="38100" marB="38100">  </a:tcPr>
                </a:tc>
                <a:tc>
                  <a:txBody>
                    <a:bodyPr/>
                    <a:lstStyle/>
                    <a:p>
                      <a:pPr>
                        <a:buNone/>
                      </a:pPr>
                      <a:r>
                        <a:rPr lang="en-US" sz="1200" dirty="0" smtClean="0">
                          <a:solidFill>
                            <a:srgbClr val="000000"/>
                          </a:solidFill>
                        </a:rPr>
                        <a:t>Check out the first trailer for Stowaway</a:t>
                      </a:r>
                      <a:endParaRPr lang="en-US" sz="1200" dirty="0"/>
                    </a:p>
                  </a:txBody>
                  <a:tcPr marL="38100" marR="38100" marT="38100" marB="38100">  </a:tcPr>
                </a:tc>
                <a:tc>
                  <a:txBody>
                    <a:bodyPr/>
                    <a:lstStyle/>
                    <a:p>
                      <a:pPr>
                        <a:buNone/>
                      </a:pPr>
                      <a:r>
                        <a:rPr lang="en-US" sz="1200" dirty="0" smtClean="0">
                          <a:solidFill>
                            <a:srgbClr val="000000"/>
                          </a:solidFill>
                        </a:rPr>
                        <a:t>2021-03-25T10:12:46</a:t>
                      </a:r>
                      <a:endParaRPr lang="en-US" sz="1200" dirty="0"/>
                    </a:p>
                  </a:txBody>
                  <a:tcPr marL="38100" marR="38100" marT="38100" marB="38100">  </a:tcPr>
                </a:tc>
                <a:tc>
                  <a:txBody>
                    <a:bodyPr/>
                    <a:lstStyle/>
                    <a:p>
                      <a:pPr>
                        <a:buNone/>
                      </a:pPr>
                      <a:r>
                        <a:rPr lang="en-US" sz="1200" dirty="0" smtClean="0">
                          <a:solidFill>
                            <a:srgbClr val="000000"/>
                          </a:solidFill>
                        </a:rPr>
                        <a:t>https://www.techradar.com/news/netflixs-next-big-movie-is-a-cool-looking-space-horror</a:t>
                      </a:r>
                      <a:endParaRPr lang="en-US" sz="1200" dirty="0"/>
                    </a:p>
                  </a:txBody>
                  <a:tcPr marL="38100" marR="38100" marT="38100" marB="38100">  </a:tcPr>
                </a:tc>
              </a:tr>
              <a:tr h="0">
                <a:tc>
                  <a:txBody>
                    <a:bodyPr/>
                    <a:lstStyle/>
                    <a:p>
                      <a:pPr>
                        <a:buNone/>
                      </a:pPr>
                      <a:r>
                        <a:rPr lang="en-US" sz="1200" dirty="0" smtClean="0">
                          <a:solidFill>
                            <a:srgbClr val="000000"/>
                          </a:solidFill>
                        </a:rPr>
                        <a:t>Netflix Returns To Film’s Best Genre, Space Movies, With First Trailer For ‘Stowaway’</a:t>
                      </a:r>
                      <a:endParaRPr lang="en-US" sz="1200" dirty="0"/>
                    </a:p>
                  </a:txBody>
                  <a:tcPr marL="38100" marR="38100" marT="38100" marB="38100">  </a:tcPr>
                </a:tc>
                <a:tc>
                  <a:txBody>
                    <a:bodyPr/>
                    <a:lstStyle/>
                    <a:p>
                      <a:pPr>
                        <a:buNone/>
                      </a:pPr>
                      <a:r>
                        <a:rPr lang="en-US" sz="1200" dirty="0" smtClean="0">
                          <a:solidFill>
                            <a:srgbClr val="000000"/>
                          </a:solidFill>
                        </a:rPr>
                        <a:t>Anytime I write about a space movie, I’m contractually obligated to include the following Space Movie Spiel™: space movies are, pound-for-pound, Hollywood’s most consistently excellent …</a:t>
                      </a:r>
                      <a:endParaRPr lang="en-US" sz="1200" dirty="0"/>
                    </a:p>
                  </a:txBody>
                  <a:tcPr marL="38100" marR="38100" marT="38100" marB="38100">  </a:tcPr>
                </a:tc>
                <a:tc>
                  <a:txBody>
                    <a:bodyPr/>
                    <a:lstStyle/>
                    <a:p>
                      <a:pPr>
                        <a:buNone/>
                      </a:pPr>
                      <a:r>
                        <a:rPr lang="en-US" sz="1200" dirty="0" smtClean="0">
                          <a:solidFill>
                            <a:srgbClr val="000000"/>
                          </a:solidFill>
                        </a:rPr>
                        <a:t>2021-03-24T14:38:13</a:t>
                      </a:r>
                      <a:endParaRPr lang="en-US" sz="1200" dirty="0"/>
                    </a:p>
                  </a:txBody>
                  <a:tcPr marL="38100" marR="38100" marT="38100" marB="38100">  </a:tcPr>
                </a:tc>
                <a:tc>
                  <a:txBody>
                    <a:bodyPr/>
                    <a:lstStyle/>
                    <a:p>
                      <a:pPr>
                        <a:buNone/>
                      </a:pPr>
                      <a:r>
                        <a:rPr lang="en-US" sz="1200" dirty="0" smtClean="0">
                          <a:solidFill>
                            <a:srgbClr val="000000"/>
                          </a:solidFill>
                        </a:rPr>
                        <a:t>https://brobible.com/culture/article/stowaway-trailer-netflix-space-movie/</a:t>
                      </a:r>
                      <a:endParaRPr lang="en-US" sz="1200" dirty="0"/>
                    </a:p>
                  </a:txBody>
                  <a:tcPr marL="38100" marR="38100" marT="38100" marB="38100">  </a:tcPr>
                </a:tc>
              </a:tr>
              <a:tr h="0">
                <a:tc>
                  <a:txBody>
                    <a:bodyPr/>
                    <a:lstStyle/>
                    <a:p>
                      <a:pPr>
                        <a:buNone/>
                      </a:pPr>
                      <a:r>
                        <a:rPr lang="en-US" sz="1200" dirty="0" smtClean="0">
                          <a:solidFill>
                            <a:srgbClr val="000000"/>
                          </a:solidFill>
                        </a:rPr>
                        <a:t>Netflix's next big movie is a cool-looking space horror</a:t>
                      </a:r>
                      <a:endParaRPr lang="en-US" sz="1200" dirty="0"/>
                    </a:p>
                  </a:txBody>
                  <a:tcPr marL="38100" marR="38100" marT="38100" marB="38100">  </a:tcPr>
                </a:tc>
                <a:tc>
                  <a:txBody>
                    <a:bodyPr/>
                    <a:lstStyle/>
                    <a:p>
                      <a:pPr>
                        <a:buNone/>
                      </a:pPr>
                      <a:r>
                        <a:rPr lang="en-US" sz="1200" dirty="0" smtClean="0">
                          <a:solidFill>
                            <a:srgbClr val="000000"/>
                          </a:solidFill>
                        </a:rPr>
                        <a:t>Looking for something cool to watch on Netflix in April 2021? Space exploration thriller Stowaway might be the film for you, based on the first trailer Netflix ...</a:t>
                      </a:r>
                      <a:endParaRPr lang="en-US" sz="1200" dirty="0"/>
                    </a:p>
                  </a:txBody>
                  <a:tcPr marL="38100" marR="38100" marT="38100" marB="38100">  </a:tcPr>
                </a:tc>
                <a:tc>
                  <a:txBody>
                    <a:bodyPr/>
                    <a:lstStyle/>
                    <a:p>
                      <a:pPr>
                        <a:buNone/>
                      </a:pPr>
                      <a:r>
                        <a:rPr lang="en-US" sz="1200" dirty="0" smtClean="0">
                          <a:solidFill>
                            <a:srgbClr val="000000"/>
                          </a:solidFill>
                        </a:rPr>
                        <a:t>2021-03-25T11:05:25</a:t>
                      </a:r>
                      <a:endParaRPr lang="en-US" sz="1200" dirty="0"/>
                    </a:p>
                  </a:txBody>
                  <a:tcPr marL="38100" marR="38100" marT="38100" marB="38100">  </a:tcPr>
                </a:tc>
                <a:tc>
                  <a:txBody>
                    <a:bodyPr/>
                    <a:lstStyle/>
                    <a:p>
                      <a:pPr>
                        <a:buNone/>
                      </a:pPr>
                      <a:r>
                        <a:rPr lang="en-US" sz="1200" dirty="0" smtClean="0">
                          <a:solidFill>
                            <a:srgbClr val="000000"/>
                          </a:solidFill>
                        </a:rPr>
                        <a:t>https://www.newscon.net/en-in/posts/netflixs-next-big-movie-is-a-cool-looking-space-horror/</a:t>
                      </a:r>
                      <a:endParaRPr lang="en-US" sz="1200" dirty="0"/>
                    </a:p>
                  </a:txBody>
                  <a:tcPr marL="38100" marR="38100" marT="38100" marB="38100">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Aya Cash, William Jackson Harper Tell A Lie In ’We Broke Up’ Trailer</a:t>
                      </a:r>
                      <a:endParaRPr lang="en-US" sz="1200" dirty="0"/>
                    </a:p>
                  </a:txBody>
                  <a:tcPr marL="38100" marR="38100" marT="38100" marB="38100">  </a:tcPr>
                </a:tc>
                <a:tc>
                  <a:txBody>
                    <a:bodyPr/>
                    <a:lstStyle/>
                    <a:p>
                      <a:pPr>
                        <a:buNone/>
                      </a:pPr>
                      <a:r>
                        <a:rPr lang="en-US" sz="1200" dirty="0" smtClean="0">
                          <a:solidFill>
                            <a:srgbClr val="000000"/>
                          </a:solidFill>
                        </a:rPr>
                        <a:t>The "You’re the Worst" actress and "The Good Place" actor play a recently split-up couple who still attend a wedding together.</a:t>
                      </a:r>
                      <a:endParaRPr lang="en-US" sz="1200" dirty="0"/>
                    </a:p>
                  </a:txBody>
                  <a:tcPr marL="38100" marR="38100" marT="38100" marB="38100">  </a:tcPr>
                </a:tc>
                <a:tc>
                  <a:txBody>
                    <a:bodyPr/>
                    <a:lstStyle/>
                    <a:p>
                      <a:pPr>
                        <a:buNone/>
                      </a:pPr>
                      <a:r>
                        <a:rPr lang="en-US" sz="1200" dirty="0" smtClean="0">
                          <a:solidFill>
                            <a:srgbClr val="000000"/>
                          </a:solidFill>
                        </a:rPr>
                        <a:t>2021-03-24T17:03:52</a:t>
                      </a:r>
                      <a:endParaRPr lang="en-US" sz="1200" dirty="0"/>
                    </a:p>
                  </a:txBody>
                  <a:tcPr marL="38100" marR="38100" marT="38100" marB="38100">  </a:tcPr>
                </a:tc>
                <a:tc>
                  <a:txBody>
                    <a:bodyPr/>
                    <a:lstStyle/>
                    <a:p>
                      <a:pPr>
                        <a:buNone/>
                      </a:pPr>
                      <a:r>
                        <a:rPr lang="en-US" sz="1200" dirty="0" smtClean="0">
                          <a:solidFill>
                            <a:srgbClr val="000000"/>
                          </a:solidFill>
                        </a:rPr>
                        <a:t>https://uproxx.com/movies/we-broke-up-trailer-aya-cash-william-jackson-harper/</a:t>
                      </a:r>
                      <a:endParaRPr lang="en-US" sz="1200" dirty="0"/>
                    </a:p>
                  </a:txBody>
                  <a:tcPr marL="38100" marR="38100" marT="38100" marB="38100">  </a:tcPr>
                </a:tc>
              </a:tr>
              <a:tr h="0">
                <a:tc>
                  <a:txBody>
                    <a:bodyPr/>
                    <a:lstStyle/>
                    <a:p>
                      <a:pPr>
                        <a:buNone/>
                      </a:pPr>
                      <a:r>
                        <a:rPr lang="en-US" sz="1200" dirty="0" smtClean="0">
                          <a:solidFill>
                            <a:srgbClr val="000000"/>
                          </a:solidFill>
                        </a:rPr>
                        <a:t>We Broke Up Movie (2021) - Aya Cash, William Jackson Harper, Sarah Bolger</a:t>
                      </a:r>
                      <a:endParaRPr lang="en-US" sz="1200" dirty="0"/>
                    </a:p>
                  </a:txBody>
                  <a:tcPr marL="38100" marR="38100" marT="38100" marB="38100">  </a:tcPr>
                </a:tc>
                <a:tc>
                  <a:txBody>
                    <a:bodyPr/>
                    <a:lstStyle/>
                    <a:p>
                      <a:pPr>
                        <a:buNone/>
                      </a:pPr>
                      <a:r>
                        <a:rPr lang="en-US" sz="1200" dirty="0" smtClean="0">
                          <a:solidFill>
                            <a:srgbClr val="000000"/>
                          </a:solidFill>
                        </a:rPr>
                        <a:t>We Broke Up Movie (2021) Trailer - Plot Synopsis: Lori and Doug, a longtime couple break up just days before Lori's little sister Bea's wedding. In order to not</a:t>
                      </a:r>
                      <a:endParaRPr lang="en-US" sz="1200" dirty="0"/>
                    </a:p>
                  </a:txBody>
                  <a:tcPr marL="38100" marR="38100" marT="38100" marB="38100">  </a:tcPr>
                </a:tc>
                <a:tc>
                  <a:txBody>
                    <a:bodyPr/>
                    <a:lstStyle/>
                    <a:p>
                      <a:pPr>
                        <a:buNone/>
                      </a:pPr>
                      <a:r>
                        <a:rPr lang="en-US" sz="1200" dirty="0" smtClean="0">
                          <a:solidFill>
                            <a:srgbClr val="000000"/>
                          </a:solidFill>
                        </a:rPr>
                        <a:t>2021-03-25T00:20:57</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https://www.onenewspage.com/video/20210325/13759765/We-Broke-Up-Movie-2021-Aya-Cash.htm</a:t>
                      </a:r>
                      <a:endParaRPr lang="en-US" sz="1200" dirty="0"/>
                    </a:p>
                  </a:txBody>
                  <a:tcPr marL="38100" marR="38100" marT="38100" marB="38100">  </a:tcPr>
                </a:tc>
              </a:tr>
              <a:tr h="0">
                <a:tc>
                  <a:txBody>
                    <a:bodyPr/>
                    <a:lstStyle/>
                    <a:p>
                      <a:pPr>
                        <a:buNone/>
                      </a:pPr>
                      <a:r>
                        <a:rPr lang="en-US" sz="1200" dirty="0" smtClean="0">
                          <a:solidFill>
                            <a:srgbClr val="000000"/>
                          </a:solidFill>
                        </a:rPr>
                        <a:t>We Broke Up Movie (2021) - Aya Cash, William Jackson Harper, Sarah Bolger - video Dailymotion</a:t>
                      </a:r>
                      <a:endParaRPr lang="en-US" sz="1200" dirty="0"/>
                    </a:p>
                  </a:txBody>
                  <a:tcPr marL="38100" marR="38100" marT="38100" marB="38100">  </a:tcPr>
                </a:tc>
                <a:tc>
                  <a:txBody>
                    <a:bodyPr/>
                    <a:lstStyle/>
                    <a:p>
                      <a:pPr>
                        <a:buNone/>
                      </a:pPr>
                      <a:r>
                        <a:rPr lang="en-US" sz="1200" dirty="0" smtClean="0">
                          <a:solidFill>
                            <a:srgbClr val="000000"/>
                          </a:solidFill>
                        </a:rPr>
                        <a:t>We Broke Up Movie (2021) Trailer - Plot Synopsis: Lori and Doug, a longtime couple break up just days before Lori's little sister Bea's wedding. In order to not disrupt the fun, the couple decides to pretend they're </a:t>
                      </a:r>
                      <a:endParaRPr lang="en-US" sz="1200" dirty="0"/>
                    </a:p>
                  </a:txBody>
                  <a:tcPr marL="38100" marR="38100" marT="38100" marB="38100">  </a:tcPr>
                </a:tc>
                <a:tc>
                  <a:txBody>
                    <a:bodyPr/>
                    <a:lstStyle/>
                    <a:p>
                      <a:pPr>
                        <a:buNone/>
                      </a:pPr>
                      <a:r>
                        <a:rPr lang="en-US" sz="1200" dirty="0" smtClean="0">
                          <a:solidFill>
                            <a:srgbClr val="000000"/>
                          </a:solidFill>
                        </a:rPr>
                        <a:t>2021-03-25T00:18:11</a:t>
                      </a:r>
                      <a:endParaRPr lang="en-US" sz="1200" dirty="0"/>
                    </a:p>
                  </a:txBody>
                  <a:tcPr marL="38100" marR="38100" marT="38100" marB="38100">  </a:tcPr>
                </a:tc>
                <a:tc>
                  <a:txBody>
                    <a:bodyPr/>
                    <a:lstStyle/>
                    <a:p>
                      <a:pPr>
                        <a:buNone/>
                      </a:pPr>
                      <a:r>
                        <a:rPr lang="en-US" sz="1200" dirty="0" smtClean="0">
                          <a:solidFill>
                            <a:srgbClr val="000000"/>
                          </a:solidFill>
                        </a:rPr>
                        <a:t>https://www.dailymotion.com/video/x806687</a:t>
                      </a:r>
                      <a:endParaRPr lang="en-US" sz="1200" dirty="0"/>
                    </a:p>
                  </a:txBody>
                  <a:tcPr marL="38100" marR="38100" marT="38100" marB="38100">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still together until the weekend is over. directed by Jeff Rosenbergstarring Aya Cash, William Jackson Harper, Sarah Bolger, Peri Gilpin, Tony Cavalero, Kobi Libii, Zak Steiner, Azita Ghanizadarelease date April 23, 2021 (in theaters and on VOD)</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WE BROKE UP Trailer (2021) Sarah Bolger, Aya Cash, Comedy Movie</a:t>
                      </a:r>
                      <a:endParaRPr lang="en-US" sz="1200" dirty="0"/>
                    </a:p>
                  </a:txBody>
                  <a:tcPr marL="38100" marR="38100" marT="38100" marB="38100">  </a:tcPr>
                </a:tc>
                <a:tc>
                  <a:txBody>
                    <a:bodyPr/>
                    <a:lstStyle/>
                    <a:p>
                      <a:pPr>
                        <a:buNone/>
                      </a:pPr>
                      <a:r>
                        <a:rPr lang="en-US" sz="1200" dirty="0" smtClean="0">
                          <a:solidFill>
                            <a:srgbClr val="000000"/>
                          </a:solidFill>
                        </a:rPr>
                        <a:t>WE BROKE UP Trailer (2021) Sarah Bolger, Aya Cash, Comedy Movie© 2021 - Vertical Entertainment US</a:t>
                      </a:r>
                      <a:endParaRPr lang="en-US" sz="1200" dirty="0"/>
                    </a:p>
                  </a:txBody>
                  <a:tcPr marL="38100" marR="38100" marT="38100" marB="38100">  </a:tcPr>
                </a:tc>
                <a:tc>
                  <a:txBody>
                    <a:bodyPr/>
                    <a:lstStyle/>
                    <a:p>
                      <a:pPr>
                        <a:buNone/>
                      </a:pPr>
                      <a:r>
                        <a:rPr lang="en-US" sz="1200" dirty="0" smtClean="0">
                          <a:solidFill>
                            <a:srgbClr val="000000"/>
                          </a:solidFill>
                        </a:rPr>
                        <a:t>2021-03-24T16:51:44</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https://news.nestia.com/detail_share/6327023?media_type=2</a:t>
                      </a:r>
                      <a:endParaRPr lang="en-US" sz="1200" dirty="0"/>
                    </a:p>
                  </a:txBody>
                  <a:tcPr marL="38100" marR="38100" marT="38100" marB="38100">  </a:tcPr>
                </a:tc>
              </a:tr>
              <a:tr h="0">
                <a:tc>
                  <a:txBody>
                    <a:bodyPr/>
                    <a:lstStyle/>
                    <a:p>
                      <a:pPr>
                        <a:buNone/>
                      </a:pPr>
                      <a:r>
                        <a:rPr lang="en-US" sz="1200" dirty="0" smtClean="0">
                          <a:solidFill>
                            <a:srgbClr val="000000"/>
                          </a:solidFill>
                        </a:rPr>
                        <a:t>'Sulthan' Trailer: Of 100 rowdies and one brave man's mission - Telugu News - IndiaGlitz.com</a:t>
                      </a:r>
                      <a:endParaRPr lang="en-US" sz="1200" dirty="0"/>
                    </a:p>
                  </a:txBody>
                  <a:tcPr marL="38100" marR="38100" marT="38100" marB="38100">  </a:tcPr>
                </a:tc>
                <a:tc>
                  <a:txBody>
                    <a:bodyPr/>
                    <a:lstStyle/>
                    <a:p>
                      <a:pPr>
                        <a:buNone/>
                      </a:pPr>
                      <a:r>
                        <a:rPr lang="en-US" sz="1200" dirty="0" smtClean="0">
                          <a:solidFill>
                            <a:srgbClr val="000000"/>
                          </a:solidFill>
                        </a:rPr>
                        <a:t>The trailer of 'Sulthan' is a blend of intense story-telling and fun, involving Karthi and 100 goondas on the one side, and Karthi and Rashmika Mandanna on the other side.</a:t>
                      </a:r>
                      <a:endParaRPr lang="en-US" sz="1200" dirty="0"/>
                    </a:p>
                  </a:txBody>
                  <a:tcPr marL="38100" marR="38100" marT="38100" marB="38100">  </a:tcPr>
                </a:tc>
                <a:tc>
                  <a:txBody>
                    <a:bodyPr/>
                    <a:lstStyle/>
                    <a:p>
                      <a:pPr>
                        <a:buNone/>
                      </a:pPr>
                      <a:r>
                        <a:rPr lang="en-US" sz="1200" dirty="0" smtClean="0">
                          <a:solidFill>
                            <a:srgbClr val="000000"/>
                          </a:solidFill>
                        </a:rPr>
                        <a:t>2021-03-24T12:13:02</a:t>
                      </a:r>
                      <a:endParaRPr lang="en-US" sz="1200" dirty="0"/>
                    </a:p>
                  </a:txBody>
                  <a:tcPr marL="38100" marR="38100" marT="38100" marB="38100">  </a:tcPr>
                </a:tc>
                <a:tc>
                  <a:txBody>
                    <a:bodyPr/>
                    <a:lstStyle/>
                    <a:p>
                      <a:pPr>
                        <a:buNone/>
                      </a:pPr>
                      <a:r>
                        <a:rPr lang="en-US" sz="1200" dirty="0" smtClean="0">
                          <a:solidFill>
                            <a:srgbClr val="000000"/>
                          </a:solidFill>
                        </a:rPr>
                        <a:t>https://www.indiaglitz.com/sulthan-trailer-of-100-rowdies-and-one-brave-mans-mission-telugu-news-283158</a:t>
                      </a:r>
                      <a:endParaRPr lang="en-US" sz="1200" dirty="0"/>
                    </a:p>
                  </a:txBody>
                  <a:tcPr marL="38100" marR="38100" marT="38100" marB="38100">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'Scott Pilgrim vs. the World' Re-Release</a:t>
                      </a:r>
                      <a:endParaRPr lang="en-US" sz="1200" dirty="0"/>
                    </a:p>
                  </a:txBody>
                  <a:tcPr marL="38100" marR="38100" marT="38100" marB="38100">  </a:tcPr>
                </a:tc>
                <a:tc>
                  <a:txBody>
                    <a:bodyPr/>
                    <a:lstStyle/>
                    <a:p>
                      <a:pPr>
                        <a:buNone/>
                      </a:pPr>
                      <a:r>
                        <a:rPr lang="en-US" sz="1200" dirty="0" smtClean="0">
                          <a:solidFill>
                            <a:srgbClr val="000000"/>
                          </a:solidFill>
                        </a:rPr>
                        <a:t>get... funky. Dolby has debuted a brand new 10th anniversary re-release trailer for Edgar Wright's badass comic book movie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trailer for twisted rom-com 'We Broke Up' will make you cringe</a:t>
                      </a:r>
                      <a:endParaRPr lang="en-US" sz="1200" dirty="0"/>
                    </a:p>
                  </a:txBody>
                  <a:tcPr marL="38100" marR="38100" marT="38100" marB="38100">  </a:tcPr>
                </a:tc>
                <a:tc>
                  <a:txBody>
                    <a:bodyPr/>
                    <a:lstStyle/>
                    <a:p>
                      <a:pPr>
                        <a:buNone/>
                      </a:pPr>
                      <a:r>
                        <a:rPr lang="en-US" sz="1200" dirty="0" smtClean="0">
                          <a:solidFill>
                            <a:srgbClr val="000000"/>
                          </a:solidFill>
                        </a:rPr>
                        <a:t>Awkward! Watch EW's exclusive trailer debut for the movie starring Aya Cash and William Jackson Harper playing a broken-up couple pretending they're still together to get through a wedding.</a:t>
                      </a:r>
                      <a:endParaRPr lang="en-US" sz="1200" dirty="0"/>
                    </a:p>
                  </a:txBody>
                  <a:tcPr marL="38100" marR="38100" marT="38100" marB="38100">  </a:tcPr>
                </a:tc>
                <a:tc>
                  <a:txBody>
                    <a:bodyPr/>
                    <a:lstStyle/>
                    <a:p>
                      <a:pPr>
                        <a:buNone/>
                      </a:pPr>
                      <a:r>
                        <a:rPr lang="en-US" sz="1200" dirty="0" smtClean="0">
                          <a:solidFill>
                            <a:srgbClr val="000000"/>
                          </a:solidFill>
                        </a:rPr>
                        <a:t>2021-03-24T15:00:09</a:t>
                      </a:r>
                      <a:endParaRPr lang="en-US" sz="1200" dirty="0"/>
                    </a:p>
                  </a:txBody>
                  <a:tcPr marL="38100" marR="38100" marT="38100" marB="38100">  </a:tcPr>
                </a:tc>
                <a:tc>
                  <a:txBody>
                    <a:bodyPr/>
                    <a:lstStyle/>
                    <a:p>
                      <a:pPr>
                        <a:buNone/>
                      </a:pPr>
                      <a:r>
                        <a:rPr lang="en-US" sz="1200" dirty="0" smtClean="0">
                          <a:solidFill>
                            <a:srgbClr val="000000"/>
                          </a:solidFill>
                        </a:rPr>
                        <a:t>https://ew.com/movies/aya-cash-william-jackson-harper-we-broke-up/</a:t>
                      </a:r>
                      <a:endParaRPr lang="en-US" sz="1200" dirty="0"/>
                    </a:p>
                  </a:txBody>
                  <a:tcPr marL="38100" marR="38100" marT="38100" marB="38100">  </a:tcPr>
                </a:tc>
              </a:tr>
              <a:tr h="0">
                <a:tc>
                  <a:txBody>
                    <a:bodyPr/>
                    <a:lstStyle/>
                    <a:p>
                      <a:pPr>
                        <a:buNone/>
                      </a:pPr>
                      <a:r>
                        <a:rPr lang="en-US" sz="1200" dirty="0" smtClean="0">
                          <a:solidFill>
                            <a:srgbClr val="000000"/>
                          </a:solidFill>
                        </a:rPr>
                        <a:t>The trailer for twisted rom-com We Broke Up will make you cringe</a:t>
                      </a:r>
                      <a:endParaRPr lang="en-US" sz="1200" dirty="0"/>
                    </a:p>
                  </a:txBody>
                  <a:tcPr marL="38100" marR="38100" marT="38100" marB="38100">  </a:tcPr>
                </a:tc>
                <a:tc>
                  <a:txBody>
                    <a:bodyPr/>
                    <a:lstStyle/>
                    <a:p>
                      <a:pPr>
                        <a:buNone/>
                      </a:pPr>
                      <a:r>
                        <a:rPr lang="en-US" sz="1200" dirty="0" smtClean="0">
                          <a:solidFill>
                            <a:srgbClr val="000000"/>
                          </a:solidFill>
                        </a:rPr>
                        <a:t>Awkward! Watch EW's exclusive trailer debut for the movie starring Aya Cash and William Jackson Harper playing a broken-up couple pretending they're still together to get through a wedding.</a:t>
                      </a:r>
                      <a:endParaRPr lang="en-US" sz="1200" dirty="0"/>
                    </a:p>
                  </a:txBody>
                  <a:tcPr marL="38100" marR="38100" marT="38100" marB="38100">  </a:tcPr>
                </a:tc>
                <a:tc>
                  <a:txBody>
                    <a:bodyPr/>
                    <a:lstStyle/>
                    <a:p>
                      <a:pPr>
                        <a:buNone/>
                      </a:pPr>
                      <a:r>
                        <a:rPr lang="en-US" sz="1200" dirty="0" smtClean="0">
                          <a:solidFill>
                            <a:srgbClr val="000000"/>
                          </a:solidFill>
                        </a:rPr>
                        <a:t>2021-03-24T16:45:45</a:t>
                      </a:r>
                      <a:endParaRPr lang="en-US" sz="1200" dirty="0"/>
                    </a:p>
                  </a:txBody>
                  <a:tcPr marL="38100" marR="38100" marT="38100" marB="38100">  </a:tcPr>
                </a:tc>
                <a:tc>
                  <a:txBody>
                    <a:bodyPr/>
                    <a:lstStyle/>
                    <a:p>
                      <a:pPr>
                        <a:buNone/>
                      </a:pPr>
                      <a:r>
                        <a:rPr lang="en-US" sz="1200" dirty="0" smtClean="0">
                          <a:solidFill>
                            <a:srgbClr val="000000"/>
                          </a:solidFill>
                        </a:rPr>
                        <a:t>https://www.msn.com/en-ae/entertainment/news/the-trailer-for-twisted-rom-com-we-broke-up-will-make-you-cringe/ar-BB1eV2YK</a:t>
                      </a:r>
                      <a:endParaRPr lang="en-US" sz="1200" dirty="0"/>
                    </a:p>
                  </a:txBody>
                  <a:tcPr marL="38100" marR="38100" marT="38100" marB="38100">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Sulthan - Official Telugu Trailer | Telugu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Telugu movie 'Sulthan' starring Karthi , Rashmika Mandanna , Napoleon, Lal and Yogi Babu. 'Sulthan' movie is directed by Bakkiyaraj Kannan. To know more about 'Sulthan' trailer watch the video. Check out the latest Telugu trailers, new movie trailers, trending Telugu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2021-03-25T04:31:48</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https://timesofindia.indiatimes.com/videos/entertainment/regional/telugu/sultan-official-telugu-trailer/videoshow/81682417.cms</a:t>
                      </a:r>
                      <a:endParaRPr lang="en-US" sz="1200" dirty="0"/>
                    </a:p>
                  </a:txBody>
                  <a:tcPr marL="38100" marR="38100" marT="38100" marB="38100">  </a:tcPr>
                </a:tc>
              </a:tr>
              <a:tr h="0">
                <a:tc>
                  <a:txBody>
                    <a:bodyPr/>
                    <a:lstStyle/>
                    <a:p>
                      <a:pPr>
                        <a:buNone/>
                      </a:pPr>
                      <a:r>
                        <a:rPr lang="en-US" sz="1200" dirty="0" smtClean="0">
                          <a:solidFill>
                            <a:srgbClr val="000000"/>
                          </a:solidFill>
                        </a:rPr>
                        <a:t>Watch the Latest Trailer for 'Mortal Kombat'</a:t>
                      </a:r>
                      <a:endParaRPr lang="en-US" sz="1200" dirty="0"/>
                    </a:p>
                  </a:txBody>
                  <a:tcPr marL="38100" marR="38100" marT="38100" marB="38100">  </a:tcPr>
                </a:tc>
                <a:tc>
                  <a:txBody>
                    <a:bodyPr/>
                    <a:lstStyle/>
                    <a:p>
                      <a:pPr>
                        <a:buNone/>
                      </a:pPr>
                      <a:r>
                        <a:rPr lang="en-US" sz="1200" dirty="0" smtClean="0">
                          <a:solidFill>
                            <a:srgbClr val="000000"/>
                          </a:solidFill>
                        </a:rPr>
                        <a:t>Coming to HBO Max and theaters this April 2021.</a:t>
                      </a:r>
                      <a:endParaRPr lang="en-US" sz="1200" dirty="0"/>
                    </a:p>
                  </a:txBody>
                  <a:tcPr marL="38100" marR="38100" marT="38100" marB="38100">  </a:tcPr>
                </a:tc>
                <a:tc>
                  <a:txBody>
                    <a:bodyPr/>
                    <a:lstStyle/>
                    <a:p>
                      <a:pPr>
                        <a:buNone/>
                      </a:pPr>
                      <a:r>
                        <a:rPr lang="en-US" sz="1200" dirty="0" smtClean="0">
                          <a:solidFill>
                            <a:srgbClr val="000000"/>
                          </a:solidFill>
                        </a:rPr>
                        <a:t>2021-03-25T04:47:43</a:t>
                      </a:r>
                      <a:endParaRPr lang="en-US" sz="1200" dirty="0"/>
                    </a:p>
                  </a:txBody>
                  <a:tcPr marL="38100" marR="38100" marT="38100" marB="38100">  </a:tcPr>
                </a:tc>
                <a:tc>
                  <a:txBody>
                    <a:bodyPr/>
                    <a:lstStyle/>
                    <a:p>
                      <a:pPr>
                        <a:buNone/>
                      </a:pPr>
                      <a:r>
                        <a:rPr lang="en-US" sz="1200" dirty="0" smtClean="0">
                          <a:solidFill>
                            <a:srgbClr val="000000"/>
                          </a:solidFill>
                        </a:rPr>
                        <a:t>https://hypebeast.com/2021/3/mortal-kombat-movie-trailer-latest-announcement</a:t>
                      </a:r>
                      <a:endParaRPr lang="en-US" sz="1200" dirty="0"/>
                    </a:p>
                  </a:txBody>
                  <a:tcPr marL="38100" marR="38100" marT="38100" marB="38100">  </a:tcPr>
                </a:tc>
              </a:tr>
              <a:tr h="0">
                <a:tc>
                  <a:txBody>
                    <a:bodyPr/>
                    <a:lstStyle/>
                    <a:p>
                      <a:pPr>
                        <a:buNone/>
                      </a:pPr>
                      <a:r>
                        <a:rPr lang="en-US" sz="1200" dirty="0" smtClean="0">
                          <a:solidFill>
                            <a:srgbClr val="000000"/>
                          </a:solidFill>
                        </a:rPr>
                        <a:t>Big Shot: John Stamos hits the basketball court in Disney+ series trailer</a:t>
                      </a:r>
                      <a:endParaRPr lang="en-US" sz="1200" dirty="0"/>
                    </a:p>
                  </a:txBody>
                  <a:tcPr marL="38100" marR="38100" marT="38100" marB="38100">  </a:tcPr>
                </a:tc>
                <a:tc>
                  <a:txBody>
                    <a:bodyPr/>
                    <a:lstStyle/>
                    <a:p>
                      <a:pPr>
                        <a:buNone/>
                      </a:pPr>
                      <a:r>
                        <a:rPr lang="en-US" sz="1200" dirty="0" smtClean="0">
                          <a:solidFill>
                            <a:srgbClr val="000000"/>
                          </a:solidFill>
                        </a:rPr>
                        <a:t>John Stamos stars as a temperamental coach of an all-girls basketball team in the trailer for Big Shot</a:t>
                      </a:r>
                      <a:endParaRPr lang="en-US" sz="1200" dirty="0"/>
                    </a:p>
                  </a:txBody>
                  <a:tcPr marL="38100" marR="38100" marT="38100" marB="38100">  </a:tcPr>
                </a:tc>
                <a:tc>
                  <a:txBody>
                    <a:bodyPr/>
                    <a:lstStyle/>
                    <a:p>
                      <a:pPr>
                        <a:buNone/>
                      </a:pPr>
                      <a:r>
                        <a:rPr lang="en-US" sz="1200" dirty="0" smtClean="0">
                          <a:solidFill>
                            <a:srgbClr val="000000"/>
                          </a:solidFill>
                        </a:rPr>
                        <a:t>2021-03-24T16:39:02</a:t>
                      </a:r>
                      <a:endParaRPr lang="en-US" sz="1200" dirty="0"/>
                    </a:p>
                  </a:txBody>
                  <a:tcPr marL="38100" marR="38100" marT="38100" marB="38100">  </a:tcPr>
                </a:tc>
                <a:tc>
                  <a:txBody>
                    <a:bodyPr/>
                    <a:lstStyle/>
                    <a:p>
                      <a:pPr>
                        <a:buNone/>
                      </a:pPr>
                      <a:r>
                        <a:rPr lang="en-US" sz="1200" dirty="0" smtClean="0">
                          <a:solidFill>
                            <a:srgbClr val="000000"/>
                          </a:solidFill>
                        </a:rPr>
                        <a:t>https://www.joblo.com/movie-news/big-shot-john-stamos-disney-plus-series</a:t>
                      </a:r>
                      <a:endParaRPr lang="en-US" sz="1200" dirty="0"/>
                    </a:p>
                  </a:txBody>
                  <a:tcPr marL="38100" marR="38100" marT="38100" marB="38100">  </a:tcPr>
                </a:tc>
              </a:tr>
              <a:tr h="0">
                <a:tc>
                  <a:txBody>
                    <a:bodyPr/>
                    <a:lstStyle/>
                    <a:p>
                      <a:pPr>
                        <a:buNone/>
                      </a:pPr>
                      <a:r>
                        <a:rPr lang="en-US" sz="1200" dirty="0" smtClean="0">
                          <a:solidFill>
                            <a:srgbClr val="000000"/>
                          </a:solidFill>
                        </a:rPr>
                        <a:t>Vignesh Shivan's latest photo </a:t>
                      </a:r>
                      <a:endParaRPr lang="en-US" sz="1200" dirty="0"/>
                    </a:p>
                  </a:txBody>
                  <a:tcPr marL="38100" marR="38100" marT="38100" marB="38100">  </a:tcPr>
                </a:tc>
                <a:tc>
                  <a:txBody>
                    <a:bodyPr/>
                    <a:lstStyle/>
                    <a:p>
                      <a:pPr>
                        <a:buNone/>
                      </a:pPr>
                      <a:r>
                        <a:rPr lang="en-US" sz="1200" dirty="0" smtClean="0">
                          <a:solidFill>
                            <a:srgbClr val="000000"/>
                          </a:solidFill>
                        </a:rPr>
                        <a:t>Director Vignesh Shivan has </a:t>
                      </a:r>
                      <a:endParaRPr lang="en-US" sz="1200" dirty="0"/>
                    </a:p>
                  </a:txBody>
                  <a:tcPr marL="38100" marR="38100" marT="38100" marB="38100">  </a:tcPr>
                </a:tc>
                <a:tc>
                  <a:txBody>
                    <a:bodyPr/>
                    <a:lstStyle/>
                    <a:p>
                      <a:pPr>
                        <a:buNone/>
                      </a:pPr>
                      <a:r>
                        <a:rPr lang="en-US" sz="1200" dirty="0" smtClean="0">
                          <a:solidFill>
                            <a:srgbClr val="000000"/>
                          </a:solidFill>
                        </a:rPr>
                        <a:t>2021-03-25T04:14:48</a:t>
                      </a:r>
                      <a:endParaRPr lang="en-US" sz="1200" dirty="0"/>
                    </a:p>
                  </a:txBody>
                  <a:tcPr marL="38100" marR="38100" marT="38100" marB="38100">  </a:tcPr>
                </a:tc>
                <a:tc>
                  <a:txBody>
                    <a:bodyPr/>
                    <a:lstStyle/>
                    <a:p>
                      <a:pPr>
                        <a:buNone/>
                      </a:pPr>
                      <a:r>
                        <a:rPr lang="en-US" sz="1200" dirty="0" smtClean="0">
                          <a:solidFill>
                            <a:srgbClr val="000000"/>
                          </a:solidFill>
                        </a:rPr>
                        <a:t>https://www.indiaglitz.com/vignesh-shivan-new-photo-nayanthara-ring-are-they-engaged-tamil-news-283182</a:t>
                      </a:r>
                      <a:endParaRPr lang="en-US" sz="1200" dirty="0"/>
                    </a:p>
                  </a:txBody>
                  <a:tcPr marL="38100" marR="38100" marT="38100" marB="38100">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graphicFrame>
        <p:nvGraphicFramePr>
          <p:cNvPr id="22" name="Table 2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with Nayanthara's ring - are they engaged? - Tamil News - IndiaGlitz.com</a:t>
                      </a:r>
                      <a:endParaRPr lang="en-US" sz="1200" dirty="0"/>
                    </a:p>
                  </a:txBody>
                  <a:tcPr marL="38100" marR="38100" marT="38100" marB="38100">  </a:tcPr>
                </a:tc>
                <a:tc>
                  <a:txBody>
                    <a:bodyPr/>
                    <a:lstStyle/>
                    <a:p>
                      <a:pPr>
                        <a:buNone/>
                      </a:pPr>
                      <a:r>
                        <a:rPr lang="en-US" sz="1200" dirty="0" smtClean="0">
                          <a:solidFill>
                            <a:srgbClr val="000000"/>
                          </a:solidFill>
                        </a:rPr>
                        <a:t>been quite active on social media presence and regularly shares photos of himself with his girlfriend Nayanthara and engages their fans and followers. Now the director has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Paris Theater Movie Times | Showtimes and Tickets | New York</a:t>
                      </a:r>
                      <a:endParaRPr lang="en-US" sz="1200" dirty="0"/>
                    </a:p>
                  </a:txBody>
                  <a:tcPr marL="38100" marR="38100" marT="38100" marB="38100">  </a:tcPr>
                </a:tc>
                <a:tc>
                  <a:txBody>
                    <a:bodyPr/>
                    <a:lstStyle/>
                    <a:p>
                      <a:pPr>
                        <a:buNone/>
                      </a:pPr>
                      <a:r>
                        <a:rPr lang="en-US" sz="1200" dirty="0" smtClean="0">
                          <a:solidFill>
                            <a:srgbClr val="000000"/>
                          </a:solidFill>
                        </a:rPr>
                        <a:t>Buy movie tickets in advance, find movie times, watch trailers, read movie reviews, and more at Fandango.</a:t>
                      </a:r>
                      <a:endParaRPr lang="en-US" sz="1200" dirty="0"/>
                    </a:p>
                  </a:txBody>
                  <a:tcPr marL="38100" marR="38100" marT="38100" marB="38100">  </a:tcPr>
                </a:tc>
                <a:tc>
                  <a:txBody>
                    <a:bodyPr/>
                    <a:lstStyle/>
                    <a:p>
                      <a:pPr>
                        <a:buNone/>
                      </a:pPr>
                      <a:r>
                        <a:rPr lang="en-US" sz="1200" dirty="0" smtClean="0">
                          <a:solidFill>
                            <a:srgbClr val="000000"/>
                          </a:solidFill>
                        </a:rPr>
                        <a:t>2021-03-24T19:11:49</a:t>
                      </a:r>
                      <a:endParaRPr lang="en-US" sz="1200" dirty="0"/>
                    </a:p>
                  </a:txBody>
                  <a:tcPr marL="38100" marR="38100" marT="38100" marB="38100">  </a:tcPr>
                </a:tc>
                <a:tc>
                  <a:txBody>
                    <a:bodyPr/>
                    <a:lstStyle/>
                    <a:p>
                      <a:pPr>
                        <a:buNone/>
                      </a:pPr>
                      <a:r>
                        <a:rPr lang="en-US" sz="1200" dirty="0" smtClean="0">
                          <a:solidFill>
                            <a:srgbClr val="000000"/>
                          </a:solidFill>
                        </a:rPr>
                        <a:t>https://www.fandango.com/paris-theater-aaefm/theater-page</a:t>
                      </a:r>
                      <a:endParaRPr lang="en-US" sz="1200" dirty="0"/>
                    </a:p>
                  </a:txBody>
                  <a:tcPr marL="38100" marR="38100" marT="38100" marB="38100">  </a:tcPr>
                </a:tc>
              </a:tr>
              <a:tr h="0">
                <a:tc>
                  <a:txBody>
                    <a:bodyPr/>
                    <a:lstStyle/>
                    <a:p>
                      <a:pPr>
                        <a:buNone/>
                      </a:pPr>
                      <a:r>
                        <a:rPr lang="en-US" sz="1200" dirty="0" smtClean="0">
                          <a:solidFill>
                            <a:srgbClr val="000000"/>
                          </a:solidFill>
                        </a:rPr>
                        <a:t>Sultan Trailer – Masala filled action | 123telugu.com</a:t>
                      </a:r>
                      <a:endParaRPr lang="en-US" sz="1200" dirty="0"/>
                    </a:p>
                  </a:txBody>
                  <a:tcPr marL="38100" marR="38100" marT="38100" marB="38100">  </a:tcPr>
                </a:tc>
                <a:tc>
                  <a:txBody>
                    <a:bodyPr/>
                    <a:lstStyle/>
                    <a:p>
                      <a:pPr>
                        <a:buNone/>
                      </a:pPr>
                      <a:r>
                        <a:rPr lang="en-US" sz="1200" dirty="0" smtClean="0">
                          <a:solidFill>
                            <a:srgbClr val="000000"/>
                          </a:solidFill>
                        </a:rPr>
                        <a:t>Sultan is a film that Karthi has pinned a lot of hopes on. The film also marks the debut of Rashmika in Tamil films and today, the makers revealed the trailer. By the first look itself, we can say tha</a:t>
                      </a:r>
                      <a:endParaRPr lang="en-US" sz="1200" dirty="0"/>
                    </a:p>
                  </a:txBody>
                  <a:tcPr marL="38100" marR="38100" marT="38100" marB="38100">  </a:tcPr>
                </a:tc>
                <a:tc>
                  <a:txBody>
                    <a:bodyPr/>
                    <a:lstStyle/>
                    <a:p>
                      <a:pPr>
                        <a:buNone/>
                      </a:pPr>
                      <a:r>
                        <a:rPr lang="en-US" sz="1200" dirty="0" smtClean="0">
                          <a:solidFill>
                            <a:srgbClr val="000000"/>
                          </a:solidFill>
                        </a:rPr>
                        <a:t>2021-03-24T12:48:06</a:t>
                      </a:r>
                      <a:endParaRPr lang="en-US" sz="1200" dirty="0"/>
                    </a:p>
                  </a:txBody>
                  <a:tcPr marL="38100" marR="38100" marT="38100" marB="38100">  </a:tcPr>
                </a:tc>
                <a:tc>
                  <a:txBody>
                    <a:bodyPr/>
                    <a:lstStyle/>
                    <a:p>
                      <a:pPr>
                        <a:buNone/>
                      </a:pPr>
                      <a:r>
                        <a:rPr lang="en-US" sz="1200" dirty="0" smtClean="0">
                          <a:solidFill>
                            <a:srgbClr val="000000"/>
                          </a:solidFill>
                        </a:rPr>
                        <a:t>https://www.123telugu.com/mnews/sultan-trailer-masala-filled-action.html</a:t>
                      </a:r>
                      <a:endParaRPr lang="en-US" sz="1200" dirty="0"/>
                    </a:p>
                  </a:txBody>
                  <a:tcPr marL="38100" marR="38100" marT="38100" marB="38100">  </a:tcPr>
                </a:tc>
              </a:tr>
              <a:tr h="0">
                <a:tc>
                  <a:txBody>
                    <a:bodyPr/>
                    <a:lstStyle/>
                    <a:p>
                      <a:pPr>
                        <a:buNone/>
                      </a:pPr>
                      <a:r>
                        <a:rPr lang="en-US" sz="1200" dirty="0" smtClean="0">
                          <a:solidFill>
                            <a:srgbClr val="000000"/>
                          </a:solidFill>
                        </a:rPr>
                        <a:t>Sara Gilbert Reveals Her First Kiss with a Girl Was Drew </a:t>
                      </a:r>
                      <a:endParaRPr lang="en-US" sz="1200" dirty="0"/>
                    </a:p>
                  </a:txBody>
                  <a:tcPr marL="38100" marR="38100" marT="38100" marB="38100">  </a:tcPr>
                </a:tc>
                <a:tc>
                  <a:txBody>
                    <a:bodyPr/>
                    <a:lstStyle/>
                    <a:p>
                      <a:pPr>
                        <a:buNone/>
                      </a:pPr>
                      <a:r>
                        <a:rPr lang="en-US" sz="1200" dirty="0" smtClean="0">
                          <a:solidFill>
                            <a:srgbClr val="000000"/>
                          </a:solidFill>
                        </a:rPr>
                        <a:t>Sara Gilbert's first kiss with a girl was in a trailer with </a:t>
                      </a:r>
                      <a:endParaRPr lang="en-US" sz="1200" dirty="0"/>
                    </a:p>
                  </a:txBody>
                  <a:tcPr marL="38100" marR="38100" marT="38100" marB="38100">  </a:tcPr>
                </a:tc>
                <a:tc>
                  <a:txBody>
                    <a:bodyPr/>
                    <a:lstStyle/>
                    <a:p>
                      <a:pPr>
                        <a:buNone/>
                      </a:pPr>
                      <a:r>
                        <a:rPr lang="en-US" sz="1200" dirty="0" smtClean="0">
                          <a:solidFill>
                            <a:srgbClr val="000000"/>
                          </a:solidFill>
                        </a:rPr>
                        <a:t>2021-03-24T21:05:58</a:t>
                      </a:r>
                      <a:endParaRPr lang="en-US" sz="1200" dirty="0"/>
                    </a:p>
                  </a:txBody>
                  <a:tcPr marL="38100" marR="38100" marT="38100" marB="38100">  </a:tcPr>
                </a:tc>
                <a:tc>
                  <a:txBody>
                    <a:bodyPr/>
                    <a:lstStyle/>
                    <a:p>
                      <a:pPr>
                        <a:buNone/>
                      </a:pPr>
                      <a:r>
                        <a:rPr lang="en-US" sz="1200" dirty="0" smtClean="0">
                          <a:solidFill>
                            <a:srgbClr val="000000"/>
                          </a:solidFill>
                        </a:rPr>
                        <a:t>https://people.com/movies/sara-gilbert-reveals-first-kiss-with-girl-drew-barrymore-poison-ivy/</a:t>
                      </a:r>
                      <a:endParaRPr lang="en-US" sz="1200" dirty="0"/>
                    </a:p>
                  </a:txBody>
                  <a:tcPr marL="38100" marR="38100" marT="38100" marB="38100">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Barrymore for ‘Research’ for the Film Poison Ivy</a:t>
                      </a:r>
                      <a:endParaRPr lang="en-US" sz="1200" dirty="0"/>
                    </a:p>
                  </a:txBody>
                  <a:tcPr marL="38100" marR="38100" marT="38100" marB="38100">  </a:tcPr>
                </a:tc>
                <a:tc>
                  <a:txBody>
                    <a:bodyPr/>
                    <a:lstStyle/>
                    <a:p>
                      <a:pPr>
                        <a:buNone/>
                      </a:pPr>
                      <a:r>
                        <a:rPr lang="en-US" sz="1200" dirty="0" smtClean="0">
                          <a:solidFill>
                            <a:srgbClr val="000000"/>
                          </a:solidFill>
                        </a:rPr>
                        <a:t>Drew Barrymore as they were filming the 1992 film Poison Ivy</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Video: Drew Barrymore stars in the trailer for 'Poison Ivy' from 1992 | Daily Mail Online</a:t>
                      </a:r>
                      <a:endParaRPr lang="en-US" sz="1200" dirty="0"/>
                    </a:p>
                  </a:txBody>
                  <a:tcPr marL="38100" marR="38100" marT="38100" marB="38100">  </a:tcPr>
                </a:tc>
                <a:tc>
                  <a:txBody>
                    <a:bodyPr/>
                    <a:lstStyle/>
                    <a:p>
                      <a:pPr>
                        <a:buNone/>
                      </a:pPr>
                      <a:r>
                        <a:rPr lang="en-US" sz="1200" dirty="0" smtClean="0">
                          <a:solidFill>
                            <a:srgbClr val="000000"/>
                          </a:solidFill>
                        </a:rPr>
                        <a:t>Drew Barrymore and Sara Gilbert star in the trailer for the cult classic 'Poison Ivy' from 1992. The movie follows a teenager who seduces her friend's father, and also stars Tom Skerritt and Cheryl Ladd.</a:t>
                      </a:r>
                      <a:endParaRPr lang="en-US" sz="1200" dirty="0"/>
                    </a:p>
                  </a:txBody>
                  <a:tcPr marL="38100" marR="38100" marT="38100" marB="38100">  </a:tcPr>
                </a:tc>
                <a:tc>
                  <a:txBody>
                    <a:bodyPr/>
                    <a:lstStyle/>
                    <a:p>
                      <a:pPr>
                        <a:buNone/>
                      </a:pPr>
                      <a:r>
                        <a:rPr lang="en-US" sz="1200" dirty="0" smtClean="0">
                          <a:solidFill>
                            <a:srgbClr val="000000"/>
                          </a:solidFill>
                        </a:rPr>
                        <a:t>2021-03-24T23:53:24</a:t>
                      </a:r>
                      <a:endParaRPr lang="en-US" sz="1200" dirty="0"/>
                    </a:p>
                  </a:txBody>
                  <a:tcPr marL="38100" marR="38100" marT="38100" marB="38100">  </a:tcPr>
                </a:tc>
                <a:tc>
                  <a:txBody>
                    <a:bodyPr/>
                    <a:lstStyle/>
                    <a:p>
                      <a:pPr>
                        <a:buNone/>
                      </a:pPr>
                      <a:r>
                        <a:rPr lang="en-US" sz="1200" dirty="0" smtClean="0">
                          <a:solidFill>
                            <a:srgbClr val="000000"/>
                          </a:solidFill>
                        </a:rPr>
                        <a:t>http://www.dailymail.co.uk/video/tvshowbiz/video-2383882/Video-Drew-Barrymore-stars-trailer-Poison-Ivy-1992.html</a:t>
                      </a:r>
                      <a:endParaRPr lang="en-US" sz="1200" dirty="0"/>
                    </a:p>
                  </a:txBody>
                  <a:tcPr marL="38100" marR="38100" marT="38100" marB="38100">  </a:tcPr>
                </a:tc>
              </a:tr>
              <a:tr h="0">
                <a:tc>
                  <a:txBody>
                    <a:bodyPr/>
                    <a:lstStyle/>
                    <a:p>
                      <a:pPr>
                        <a:buNone/>
                      </a:pPr>
                      <a:r>
                        <a:rPr lang="en-US" sz="1200" dirty="0" smtClean="0">
                          <a:solidFill>
                            <a:srgbClr val="000000"/>
                          </a:solidFill>
                        </a:rPr>
                        <a:t>What's New on HBO Max in April 2021</a:t>
                      </a:r>
                      <a:endParaRPr lang="en-US" sz="1200" dirty="0"/>
                    </a:p>
                  </a:txBody>
                  <a:tcPr marL="38100" marR="38100" marT="38100" marB="38100">  </a:tcPr>
                </a:tc>
                <a:tc>
                  <a:txBody>
                    <a:bodyPr/>
                    <a:lstStyle/>
                    <a:p>
                      <a:pPr>
                        <a:buNone/>
                      </a:pPr>
                      <a:r>
                        <a:rPr lang="en-US" sz="1200" dirty="0" smtClean="0">
                          <a:solidFill>
                            <a:srgbClr val="000000"/>
                          </a:solidFill>
                        </a:rPr>
                        <a:t>The Nevers, HBO’s next bid for genre TV dominance, premieres April 11, carrying with it hopes it will generate, if not a Game of Thrones-level pop culture impact, then at least Lovecraft Country-level buzz. Unfortunately, the network hasn’t been able to generate </a:t>
                      </a:r>
                      <a:endParaRPr lang="en-US" sz="1200" dirty="0"/>
                    </a:p>
                  </a:txBody>
                  <a:tcPr marL="38100" marR="38100" marT="38100" marB="38100">  </a:tcPr>
                </a:tc>
                <a:tc>
                  <a:txBody>
                    <a:bodyPr/>
                    <a:lstStyle/>
                    <a:p>
                      <a:pPr>
                        <a:buNone/>
                      </a:pPr>
                      <a:r>
                        <a:rPr lang="en-US" sz="1200" dirty="0" smtClean="0">
                          <a:solidFill>
                            <a:srgbClr val="000000"/>
                          </a:solidFill>
                        </a:rPr>
                        <a:t>2021-03-24T16:54:18</a:t>
                      </a:r>
                      <a:endParaRPr lang="en-US" sz="1200" dirty="0"/>
                    </a:p>
                  </a:txBody>
                  <a:tcPr marL="38100" marR="38100" marT="38100" marB="38100">  </a:tcPr>
                </a:tc>
                <a:tc>
                  <a:txBody>
                    <a:bodyPr/>
                    <a:lstStyle/>
                    <a:p>
                      <a:pPr>
                        <a:buNone/>
                      </a:pPr>
                      <a:r>
                        <a:rPr lang="en-US" sz="1200" dirty="0" smtClean="0">
                          <a:solidFill>
                            <a:srgbClr val="000000"/>
                          </a:solidFill>
                        </a:rPr>
                        <a:t>https://lifehacker.com/whats-new-on-hbo-max-in-april-2021-1846544559</a:t>
                      </a:r>
                      <a:endParaRPr lang="en-US" sz="1200" dirty="0"/>
                    </a:p>
                  </a:txBody>
                  <a:tcPr marL="38100" marR="38100" marT="38100" marB="38100">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any excitement based on the pedigree of its creative team, given the show was created (and the first season shepherded) by the now thoroughly canceled Joss Whedon, who was fired left the production amicably last year. The trailer looks...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Netflix's Stowaway Trailer Released</a:t>
                      </a:r>
                      <a:endParaRPr lang="en-US" sz="1200" dirty="0"/>
                    </a:p>
                  </a:txBody>
                  <a:tcPr marL="38100" marR="38100" marT="38100" marB="38100">  </a:tcPr>
                </a:tc>
                <a:tc>
                  <a:txBody>
                    <a:bodyPr/>
                    <a:lstStyle/>
                    <a:p>
                      <a:pPr>
                        <a:buNone/>
                      </a:pPr>
                      <a:r>
                        <a:rPr lang="en-US" sz="1200" dirty="0" smtClean="0">
                          <a:solidFill>
                            <a:srgbClr val="000000"/>
                          </a:solidFill>
                        </a:rPr>
                        <a:t>Space can be horrifying, especially when you're travelling millions of miles away from home with a [...]</a:t>
                      </a:r>
                      <a:endParaRPr lang="en-US" sz="1200" dirty="0"/>
                    </a:p>
                  </a:txBody>
                  <a:tcPr marL="38100" marR="38100" marT="38100" marB="38100">  </a:tcPr>
                </a:tc>
                <a:tc>
                  <a:txBody>
                    <a:bodyPr/>
                    <a:lstStyle/>
                    <a:p>
                      <a:pPr>
                        <a:buNone/>
                      </a:pPr>
                      <a:r>
                        <a:rPr lang="en-US" sz="1200" dirty="0" smtClean="0">
                          <a:solidFill>
                            <a:srgbClr val="000000"/>
                          </a:solidFill>
                        </a:rPr>
                        <a:t>2021-03-24T18:14:52</a:t>
                      </a:r>
                      <a:endParaRPr lang="en-US" sz="1200" dirty="0"/>
                    </a:p>
                  </a:txBody>
                  <a:tcPr marL="38100" marR="38100" marT="38100" marB="38100">  </a:tcPr>
                </a:tc>
                <a:tc>
                  <a:txBody>
                    <a:bodyPr/>
                    <a:lstStyle/>
                    <a:p>
                      <a:pPr>
                        <a:buNone/>
                      </a:pPr>
                      <a:r>
                        <a:rPr lang="en-US" sz="1200" dirty="0" smtClean="0">
                          <a:solidFill>
                            <a:srgbClr val="000000"/>
                          </a:solidFill>
                        </a:rPr>
                        <a:t>https://comicbook.com/movies/news/stowaway-netflix-movie-trailer-anna-kendrick/</a:t>
                      </a:r>
                      <a:endParaRPr lang="en-US" sz="1200" dirty="0"/>
                    </a:p>
                  </a:txBody>
                  <a:tcPr marL="38100" marR="38100" marT="38100" marB="38100">  </a:tcPr>
                </a:tc>
              </a:tr>
              <a:tr h="0">
                <a:tc>
                  <a:txBody>
                    <a:bodyPr/>
                    <a:lstStyle/>
                    <a:p>
                      <a:pPr>
                        <a:buNone/>
                      </a:pPr>
                      <a:r>
                        <a:rPr lang="en-US" sz="1200" dirty="0" smtClean="0">
                          <a:solidFill>
                            <a:srgbClr val="000000"/>
                          </a:solidFill>
                        </a:rPr>
                        <a:t>Netflix's Space Survival Thriller Stowaway Gets Tense First Trailer</a:t>
                      </a:r>
                      <a:endParaRPr lang="en-US" sz="1200" dirty="0"/>
                    </a:p>
                  </a:txBody>
                  <a:tcPr marL="38100" marR="38100" marT="38100" marB="38100">  </a:tcPr>
                </a:tc>
                <a:tc>
                  <a:txBody>
                    <a:bodyPr/>
                    <a:lstStyle/>
                    <a:p>
                      <a:pPr>
                        <a:buNone/>
                      </a:pPr>
                      <a:r>
                        <a:rPr lang="en-US" sz="1200" dirty="0" smtClean="0">
                          <a:solidFill>
                            <a:srgbClr val="000000"/>
                          </a:solidFill>
                        </a:rPr>
                        <a:t>The movie stars Shamier Anderson, Anna Kendrick, Daniel Dae Kim, and Toni Collette, and releases in April.</a:t>
                      </a:r>
                      <a:endParaRPr lang="en-US" sz="1200" dirty="0"/>
                    </a:p>
                  </a:txBody>
                  <a:tcPr marL="38100" marR="38100" marT="38100" marB="38100">  </a:tcPr>
                </a:tc>
                <a:tc>
                  <a:txBody>
                    <a:bodyPr/>
                    <a:lstStyle/>
                    <a:p>
                      <a:pPr>
                        <a:buNone/>
                      </a:pPr>
                      <a:r>
                        <a:rPr lang="en-US" sz="1200" dirty="0" smtClean="0">
                          <a:solidFill>
                            <a:srgbClr val="000000"/>
                          </a:solidFill>
                        </a:rPr>
                        <a:t>2021-03-24T16:03:51</a:t>
                      </a:r>
                      <a:endParaRPr lang="en-US" sz="1200" dirty="0"/>
                    </a:p>
                  </a:txBody>
                  <a:tcPr marL="38100" marR="38100" marT="38100" marB="38100">  </a:tcPr>
                </a:tc>
                <a:tc>
                  <a:txBody>
                    <a:bodyPr/>
                    <a:lstStyle/>
                    <a:p>
                      <a:pPr>
                        <a:buNone/>
                      </a:pPr>
                      <a:r>
                        <a:rPr lang="en-US" sz="1200" dirty="0" smtClean="0">
                          <a:solidFill>
                            <a:srgbClr val="000000"/>
                          </a:solidFill>
                        </a:rPr>
                        <a:t>https://www.gamespot.com/articles/netflixs-space-survival-thriller-stowaway-gets-tense-first-trailer/1100-6489274/</a:t>
                      </a:r>
                      <a:endParaRPr lang="en-US" sz="1200" dirty="0"/>
                    </a:p>
                  </a:txBody>
                  <a:tcPr marL="38100" marR="38100" marT="38100" marB="38100">  </a:tcPr>
                </a:tc>
              </a:tr>
              <a:tr h="0">
                <a:tc>
                  <a:txBody>
                    <a:bodyPr/>
                    <a:lstStyle/>
                    <a:p>
                      <a:pPr>
                        <a:buNone/>
                      </a:pPr>
                      <a:r>
                        <a:rPr lang="en-US" sz="1200" dirty="0" smtClean="0">
                          <a:solidFill>
                            <a:srgbClr val="000000"/>
                          </a:solidFill>
                        </a:rPr>
                        <a:t>Check Out the Trailer for Netflix’s “Stowaway”</a:t>
                      </a:r>
                      <a:endParaRPr lang="en-US" sz="1200" dirty="0"/>
                    </a:p>
                  </a:txBody>
                  <a:tcPr marL="38100" marR="38100" marT="38100" marB="38100">  </a:tcPr>
                </a:tc>
                <a:tc>
                  <a:txBody>
                    <a:bodyPr/>
                    <a:lstStyle/>
                    <a:p>
                      <a:pPr>
                        <a:buNone/>
                      </a:pPr>
                      <a:r>
                        <a:rPr lang="en-US" sz="1200" dirty="0" smtClean="0">
                          <a:solidFill>
                            <a:srgbClr val="000000"/>
                          </a:solidFill>
                        </a:rPr>
                        <a:t>The first trailer for Netflix’s Stowaway has been released. The new movie stars Anna Kendrick, </a:t>
                      </a:r>
                      <a:endParaRPr lang="en-US" sz="1200" dirty="0"/>
                    </a:p>
                  </a:txBody>
                  <a:tcPr marL="38100" marR="38100" marT="38100" marB="38100">  </a:tcPr>
                </a:tc>
                <a:tc>
                  <a:txBody>
                    <a:bodyPr/>
                    <a:lstStyle/>
                    <a:p>
                      <a:pPr>
                        <a:buNone/>
                      </a:pPr>
                      <a:r>
                        <a:rPr lang="en-US" sz="1200" dirty="0" smtClean="0">
                          <a:solidFill>
                            <a:srgbClr val="000000"/>
                          </a:solidFill>
                        </a:rPr>
                        <a:t>2021-03-24T15:57:02</a:t>
                      </a:r>
                      <a:endParaRPr lang="en-US" sz="1200" dirty="0"/>
                    </a:p>
                  </a:txBody>
                  <a:tcPr marL="38100" marR="38100" marT="38100" marB="38100">  </a:tcPr>
                </a:tc>
                <a:tc>
                  <a:txBody>
                    <a:bodyPr/>
                    <a:lstStyle/>
                    <a:p>
                      <a:pPr>
                        <a:buNone/>
                      </a:pPr>
                      <a:r>
                        <a:rPr lang="en-US" sz="1200" dirty="0" smtClean="0">
                          <a:solidFill>
                            <a:srgbClr val="000000"/>
                          </a:solidFill>
                        </a:rPr>
                        <a:t>http://www.beautifulballad.org/2021/03/24/check-out-the-trailer-for-netflixs-stowaway/</a:t>
                      </a:r>
                      <a:endParaRPr lang="en-US" sz="1200" dirty="0"/>
                    </a:p>
                  </a:txBody>
                  <a:tcPr marL="38100" marR="38100" marT="38100" marB="38100">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Toni Collette, Daniel Dae Kim and Shamier Anderson. In the movie, “On a mission headed to Mars,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MOVIES: Stowaway - First Look Netflix Trailer</a:t>
                      </a:r>
                      <a:endParaRPr lang="en-US" sz="1200" dirty="0"/>
                    </a:p>
                  </a:txBody>
                  <a:tcPr marL="38100" marR="38100" marT="38100" marB="38100">  </a:tcPr>
                </a:tc>
                <a:tc>
                  <a:txBody>
                    <a:bodyPr/>
                    <a:lstStyle/>
                    <a:p>
                      <a:pPr>
                        <a:buNone/>
                      </a:pPr>
                      <a:r>
                        <a:rPr lang="en-US" sz="1200" dirty="0" smtClean="0">
                          <a:solidFill>
                            <a:srgbClr val="000000"/>
                          </a:solidFill>
                        </a:rPr>
                        <a:t>MOVIES: Stowaway - First Look Netflix Trailer</a:t>
                      </a:r>
                      <a:endParaRPr lang="en-US" sz="1200" dirty="0"/>
                    </a:p>
                  </a:txBody>
                  <a:tcPr marL="38100" marR="38100" marT="38100" marB="38100">  </a:tcPr>
                </a:tc>
                <a:tc>
                  <a:txBody>
                    <a:bodyPr/>
                    <a:lstStyle/>
                    <a:p>
                      <a:pPr>
                        <a:buNone/>
                      </a:pPr>
                      <a:r>
                        <a:rPr lang="en-US" sz="1200" dirty="0" smtClean="0">
                          <a:solidFill>
                            <a:srgbClr val="000000"/>
                          </a:solidFill>
                        </a:rPr>
                        <a:t>2021-03-24T14:56:11</a:t>
                      </a:r>
                      <a:endParaRPr lang="en-US" sz="1200" dirty="0"/>
                    </a:p>
                  </a:txBody>
                  <a:tcPr marL="38100" marR="38100" marT="38100" marB="38100">  </a:tcPr>
                </a:tc>
                <a:tc>
                  <a:txBody>
                    <a:bodyPr/>
                    <a:lstStyle/>
                    <a:p>
                      <a:pPr>
                        <a:buNone/>
                      </a:pPr>
                      <a:r>
                        <a:rPr lang="en-US" sz="1200" dirty="0" smtClean="0">
                          <a:solidFill>
                            <a:srgbClr val="000000"/>
                          </a:solidFill>
                        </a:rPr>
                        <a:t>https://www.spoilertv.com/2021/03/movies-stowaway-first-look-netflix.html</a:t>
                      </a:r>
                      <a:endParaRPr lang="en-US" sz="1200" dirty="0"/>
                    </a:p>
                  </a:txBody>
                  <a:tcPr marL="38100" marR="38100" marT="38100" marB="38100">  </a:tcPr>
                </a:tc>
              </a:tr>
              <a:tr h="0">
                <a:tc>
                  <a:txBody>
                    <a:bodyPr/>
                    <a:lstStyle/>
                    <a:p>
                      <a:pPr>
                        <a:buNone/>
                      </a:pPr>
                      <a:r>
                        <a:rPr lang="en-US" sz="1200" dirty="0" smtClean="0">
                          <a:solidFill>
                            <a:srgbClr val="000000"/>
                          </a:solidFill>
                        </a:rPr>
                        <a:t>'Vakeel Saab' trailer to be out on THIS date! - Telugu News - IndiaGlitz.com</a:t>
                      </a:r>
                      <a:endParaRPr lang="en-US" sz="1200" dirty="0"/>
                    </a:p>
                  </a:txBody>
                  <a:tcPr marL="38100" marR="38100" marT="38100" marB="38100">  </a:tcPr>
                </a:tc>
                <a:tc>
                  <a:txBody>
                    <a:bodyPr/>
                    <a:lstStyle/>
                    <a:p>
                      <a:pPr>
                        <a:buNone/>
                      </a:pPr>
                      <a:r>
                        <a:rPr lang="en-US" sz="1200" dirty="0" smtClean="0">
                          <a:solidFill>
                            <a:srgbClr val="000000"/>
                          </a:solidFill>
                        </a:rPr>
                        <a:t>The big news is out. The trailer for 'Vakeel Saab', which is hugely awaited, will be unveiled on March 29. Making the enticing announcement on Wednesday,</a:t>
                      </a:r>
                      <a:endParaRPr lang="en-US" sz="1200" dirty="0"/>
                    </a:p>
                  </a:txBody>
                  <a:tcPr marL="38100" marR="38100" marT="38100" marB="38100">  </a:tcPr>
                </a:tc>
                <a:tc>
                  <a:txBody>
                    <a:bodyPr/>
                    <a:lstStyle/>
                    <a:p>
                      <a:pPr>
                        <a:buNone/>
                      </a:pPr>
                      <a:r>
                        <a:rPr lang="en-US" sz="1200" dirty="0" smtClean="0">
                          <a:solidFill>
                            <a:srgbClr val="000000"/>
                          </a:solidFill>
                        </a:rPr>
                        <a:t>2021-03-24T13:03:54</a:t>
                      </a:r>
                      <a:endParaRPr lang="en-US" sz="1200" dirty="0"/>
                    </a:p>
                  </a:txBody>
                  <a:tcPr marL="38100" marR="38100" marT="38100" marB="38100">  </a:tcPr>
                </a:tc>
                <a:tc>
                  <a:txBody>
                    <a:bodyPr/>
                    <a:lstStyle/>
                    <a:p>
                      <a:pPr>
                        <a:buNone/>
                      </a:pPr>
                      <a:r>
                        <a:rPr lang="en-US" sz="1200" dirty="0" smtClean="0">
                          <a:solidFill>
                            <a:srgbClr val="000000"/>
                          </a:solidFill>
                        </a:rPr>
                        <a:t>https://www.indiaglitz.com/vakeel-saab-trailer-to-be-out-on-this-date-telugu-news-283161</a:t>
                      </a:r>
                      <a:endParaRPr lang="en-US" sz="1200" dirty="0"/>
                    </a:p>
                  </a:txBody>
                  <a:tcPr marL="38100" marR="38100" marT="38100" marB="38100">  </a:tcPr>
                </a:tc>
              </a:tr>
              <a:tr h="0">
                <a:tc>
                  <a:txBody>
                    <a:bodyPr/>
                    <a:lstStyle/>
                    <a:p>
                      <a:pPr>
                        <a:buNone/>
                      </a:pPr>
                      <a:r>
                        <a:rPr lang="en-US" sz="1200" dirty="0" smtClean="0">
                          <a:solidFill>
                            <a:srgbClr val="000000"/>
                          </a:solidFill>
                        </a:rPr>
                        <a:t>Pawan Kalyan’s ‘Vakeel Saab’ trailer launch on March 29</a:t>
                      </a:r>
                      <a:endParaRPr lang="en-US" sz="1200" dirty="0"/>
                    </a:p>
                  </a:txBody>
                  <a:tcPr marL="38100" marR="38100" marT="38100" marB="38100">  </a:tcPr>
                </a:tc>
                <a:tc>
                  <a:txBody>
                    <a:bodyPr/>
                    <a:lstStyle/>
                    <a:p>
                      <a:pPr>
                        <a:buNone/>
                      </a:pPr>
                      <a:r>
                        <a:rPr lang="en-US" sz="1200" dirty="0" smtClean="0">
                          <a:solidFill>
                            <a:srgbClr val="000000"/>
                          </a:solidFill>
                        </a:rPr>
                        <a:t>Accordingly a, brand new poster is also unveiled. Seen wearing the black coat of a lawyer, Pawan appears in a powerful avatar. This is for the first time Pawan is essaying the role </a:t>
                      </a:r>
                      <a:endParaRPr lang="en-US" sz="1200" dirty="0"/>
                    </a:p>
                  </a:txBody>
                  <a:tcPr marL="38100" marR="38100" marT="38100" marB="38100">  </a:tcPr>
                </a:tc>
                <a:tc>
                  <a:txBody>
                    <a:bodyPr/>
                    <a:lstStyle/>
                    <a:p>
                      <a:pPr>
                        <a:buNone/>
                      </a:pPr>
                      <a:r>
                        <a:rPr lang="en-US" sz="1200" dirty="0" smtClean="0">
                          <a:solidFill>
                            <a:srgbClr val="000000"/>
                          </a:solidFill>
                        </a:rPr>
                        <a:t>2021-03-25T07:58:31</a:t>
                      </a:r>
                      <a:endParaRPr lang="en-US" sz="1200" dirty="0"/>
                    </a:p>
                  </a:txBody>
                  <a:tcPr marL="38100" marR="38100" marT="38100" marB="38100">  </a:tcPr>
                </a:tc>
                <a:tc>
                  <a:txBody>
                    <a:bodyPr/>
                    <a:lstStyle/>
                    <a:p>
                      <a:pPr>
                        <a:buNone/>
                      </a:pPr>
                      <a:r>
                        <a:rPr lang="en-US" sz="1200" dirty="0" smtClean="0">
                          <a:solidFill>
                            <a:srgbClr val="000000"/>
                          </a:solidFill>
                        </a:rPr>
                        <a:t>https://telanganatoday.com/pawan-kalyans-vakeel-saab-trailer-launch-on-march-29</a:t>
                      </a:r>
                      <a:endParaRPr lang="en-US" sz="1200" dirty="0"/>
                    </a:p>
                  </a:txBody>
                  <a:tcPr marL="38100" marR="38100" marT="38100" marB="38100">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of an advocate in a movie.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Boney Kapoor reveals trailer of Pawan Kalyan starrer Vakeel Saab to be out on 29th March</a:t>
                      </a:r>
                      <a:endParaRPr lang="en-US" sz="1200" dirty="0"/>
                    </a:p>
                  </a:txBody>
                  <a:tcPr marL="38100" marR="38100" marT="38100" marB="38100">  </a:tcPr>
                </a:tc>
                <a:tc>
                  <a:txBody>
                    <a:bodyPr/>
                    <a:lstStyle/>
                    <a:p>
                      <a:pPr>
                        <a:buNone/>
                      </a:pPr>
                      <a:r>
                        <a:rPr lang="en-US" sz="1200" dirty="0" smtClean="0">
                          <a:solidFill>
                            <a:srgbClr val="000000"/>
                          </a:solidFill>
                        </a:rPr>
                        <a:t>Vakeel Saab starring Pawan Kalyan in the lead role is one of the most awaited Telugu films of the year. The movie is directed by Venu Sriram and produced by Dil</a:t>
                      </a:r>
                      <a:endParaRPr lang="en-US" sz="1200" dirty="0"/>
                    </a:p>
                  </a:txBody>
                  <a:tcPr marL="38100" marR="38100" marT="38100" marB="38100">  </a:tcPr>
                </a:tc>
                <a:tc>
                  <a:txBody>
                    <a:bodyPr/>
                    <a:lstStyle/>
                    <a:p>
                      <a:pPr>
                        <a:buNone/>
                      </a:pPr>
                      <a:r>
                        <a:rPr lang="en-US" sz="1200" dirty="0" smtClean="0">
                          <a:solidFill>
                            <a:srgbClr val="000000"/>
                          </a:solidFill>
                        </a:rPr>
                        <a:t>2021-03-24T16:54:22</a:t>
                      </a:r>
                      <a:endParaRPr lang="en-US" sz="1200" dirty="0"/>
                    </a:p>
                  </a:txBody>
                  <a:tcPr marL="38100" marR="38100" marT="38100" marB="38100">  </a:tcPr>
                </a:tc>
                <a:tc>
                  <a:txBody>
                    <a:bodyPr/>
                    <a:lstStyle/>
                    <a:p>
                      <a:pPr>
                        <a:buNone/>
                      </a:pPr>
                      <a:r>
                        <a:rPr lang="en-US" sz="1200" dirty="0" smtClean="0">
                          <a:solidFill>
                            <a:srgbClr val="000000"/>
                          </a:solidFill>
                        </a:rPr>
                        <a:t>https://www.gg2.net/boney-kapoor-reveals-trailer-of-pawan-kalyan-starrer-vakeel-saab-to-be-out-on-29th-march/</a:t>
                      </a:r>
                      <a:endParaRPr lang="en-US" sz="1200" dirty="0"/>
                    </a:p>
                  </a:txBody>
                  <a:tcPr marL="38100" marR="38100" marT="38100" marB="38100">  </a:tcPr>
                </a:tc>
              </a:tr>
              <a:tr h="0">
                <a:tc>
                  <a:txBody>
                    <a:bodyPr/>
                    <a:lstStyle/>
                    <a:p>
                      <a:pPr>
                        <a:buNone/>
                      </a:pPr>
                      <a:r>
                        <a:rPr lang="en-US" sz="1200" dirty="0" smtClean="0">
                          <a:solidFill>
                            <a:srgbClr val="000000"/>
                          </a:solidFill>
                        </a:rPr>
                        <a:t>Things Get Real in Strange Trailer for Indie Board Game Thriller MURDER BURY WIN — GeekTyrant</a:t>
                      </a:r>
                      <a:endParaRPr lang="en-US" sz="1200" dirty="0"/>
                    </a:p>
                  </a:txBody>
                  <a:tcPr marL="38100" marR="38100" marT="38100" marB="38100">  </a:tcPr>
                </a:tc>
                <a:tc>
                  <a:txBody>
                    <a:bodyPr/>
                    <a:lstStyle/>
                    <a:p>
                      <a:pPr>
                        <a:buNone/>
                      </a:pPr>
                      <a:r>
                        <a:rPr lang="en-US" sz="1200" dirty="0" smtClean="0">
                          <a:solidFill>
                            <a:srgbClr val="000000"/>
                          </a:solidFill>
                        </a:rPr>
                        <a:t>A new trailer has been released for the indie thriller Murder Bury Win , Michael Lovan ‘s directorial debut about a group of friends who create a board game, then get freaked out when a strange benefactor comes along and the game becomes a reality. The film was just picked up by Gravitas Venture</a:t>
                      </a:r>
                      <a:endParaRPr lang="en-US" sz="1200" dirty="0"/>
                    </a:p>
                  </a:txBody>
                  <a:tcPr marL="38100" marR="38100" marT="38100" marB="38100">  </a:tcPr>
                </a:tc>
                <a:tc>
                  <a:txBody>
                    <a:bodyPr/>
                    <a:lstStyle/>
                    <a:p>
                      <a:pPr>
                        <a:buNone/>
                      </a:pPr>
                      <a:r>
                        <a:rPr lang="en-US" sz="1200" dirty="0" smtClean="0">
                          <a:solidFill>
                            <a:srgbClr val="000000"/>
                          </a:solidFill>
                        </a:rPr>
                        <a:t>2021-03-24T16:12:00</a:t>
                      </a:r>
                      <a:endParaRPr lang="en-US" sz="1200" dirty="0"/>
                    </a:p>
                  </a:txBody>
                  <a:tcPr marL="38100" marR="38100" marT="38100" marB="38100">  </a:tcPr>
                </a:tc>
                <a:tc>
                  <a:txBody>
                    <a:bodyPr/>
                    <a:lstStyle/>
                    <a:p>
                      <a:pPr>
                        <a:buNone/>
                      </a:pPr>
                      <a:r>
                        <a:rPr lang="en-US" sz="1200" dirty="0" smtClean="0">
                          <a:solidFill>
                            <a:srgbClr val="000000"/>
                          </a:solidFill>
                        </a:rPr>
                        <a:t>https://geektyrant.com/news/things-get-real-in-strange-trailer-for-indie-board-game-thriller-murder-bury-win</a:t>
                      </a:r>
                      <a:endParaRPr lang="en-US" sz="1200" dirty="0"/>
                    </a:p>
                  </a:txBody>
                  <a:tcPr marL="38100" marR="38100" marT="38100" marB="38100">  </a:tcPr>
                </a:tc>
              </a:tr>
              <a:tr h="0">
                <a:tc>
                  <a:txBody>
                    <a:bodyPr/>
                    <a:lstStyle/>
                    <a:p>
                      <a:pPr>
                        <a:buNone/>
                      </a:pPr>
                      <a:r>
                        <a:rPr lang="en-US" sz="1200" dirty="0" smtClean="0">
                          <a:solidFill>
                            <a:srgbClr val="000000"/>
                          </a:solidFill>
                        </a:rPr>
                        <a:t>The Undoing's Matilda De Angelis sports stockings on </a:t>
                      </a:r>
                      <a:endParaRPr lang="en-US" sz="1200" dirty="0"/>
                    </a:p>
                  </a:txBody>
                  <a:tcPr marL="38100" marR="38100" marT="38100" marB="38100">  </a:tcPr>
                </a:tc>
                <a:tc>
                  <a:txBody>
                    <a:bodyPr/>
                    <a:lstStyle/>
                    <a:p>
                      <a:pPr>
                        <a:buNone/>
                      </a:pPr>
                      <a:r>
                        <a:rPr lang="en-US" sz="1200" dirty="0" smtClean="0">
                          <a:solidFill>
                            <a:srgbClr val="000000"/>
                          </a:solidFill>
                        </a:rPr>
                        <a:t>The Italian actress, 25, proved there's no rest for the wicked </a:t>
                      </a:r>
                      <a:endParaRPr lang="en-US" sz="1200" dirty="0"/>
                    </a:p>
                  </a:txBody>
                  <a:tcPr marL="38100" marR="38100" marT="38100" marB="38100">  </a:tcPr>
                </a:tc>
                <a:tc>
                  <a:txBody>
                    <a:bodyPr/>
                    <a:lstStyle/>
                    <a:p>
                      <a:pPr>
                        <a:buNone/>
                      </a:pPr>
                      <a:r>
                        <a:rPr lang="en-US" sz="1200" dirty="0" smtClean="0">
                          <a:solidFill>
                            <a:srgbClr val="000000"/>
                          </a:solidFill>
                        </a:rPr>
                        <a:t>2021-03-24T11:41:47</a:t>
                      </a:r>
                      <a:endParaRPr lang="en-US" sz="1200" dirty="0"/>
                    </a:p>
                  </a:txBody>
                  <a:tcPr marL="38100" marR="38100" marT="38100" marB="38100">  </a:tcPr>
                </a:tc>
                <a:tc>
                  <a:txBody>
                    <a:bodyPr/>
                    <a:lstStyle/>
                    <a:p>
                      <a:pPr>
                        <a:buNone/>
                      </a:pPr>
                      <a:r>
                        <a:rPr lang="en-US" sz="1200" dirty="0" smtClean="0">
                          <a:solidFill>
                            <a:srgbClr val="000000"/>
                          </a:solidFill>
                        </a:rPr>
                        <a:t>https://www.dailymail.co.uk/tvshowbiz/article-9397199/The-Undoings-Matilda-Angelis-sports-sheer-stockings-headwrap-movie-set-Rome.html</a:t>
                      </a:r>
                      <a:endParaRPr lang="en-US" sz="1200" dirty="0"/>
                    </a:p>
                  </a:txBody>
                  <a:tcPr marL="38100" marR="38100" marT="38100" marB="38100">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graphicFrame>
        <p:nvGraphicFramePr>
          <p:cNvPr id="27" name="Table 2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movie set in Rome</a:t>
                      </a:r>
                      <a:endParaRPr lang="en-US" sz="1200" dirty="0"/>
                    </a:p>
                  </a:txBody>
                  <a:tcPr marL="38100" marR="38100" marT="38100" marB="38100">  </a:tcPr>
                </a:tc>
                <a:tc>
                  <a:txBody>
                    <a:bodyPr/>
                    <a:lstStyle/>
                    <a:p>
                      <a:pPr>
                        <a:buNone/>
                      </a:pPr>
                      <a:r>
                        <a:rPr lang="en-US" sz="1200" dirty="0" smtClean="0">
                          <a:solidFill>
                            <a:srgbClr val="000000"/>
                          </a:solidFill>
                        </a:rPr>
                        <a:t>as she stepped out of her trailer ahead of filming Robbing Mussolini in Rome.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Undoing's Matilda De Angelis sports stockings on movie set in Rome</a:t>
                      </a:r>
                      <a:endParaRPr lang="en-US" sz="1200" dirty="0"/>
                    </a:p>
                  </a:txBody>
                  <a:tcPr marL="38100" marR="38100" marT="38100" marB="38100">  </a:tcPr>
                </a:tc>
                <a:tc>
                  <a:txBody>
                    <a:bodyPr/>
                    <a:lstStyle/>
                    <a:p>
                      <a:pPr>
                        <a:buNone/>
                      </a:pPr>
                      <a:r>
                        <a:rPr lang="en-US" sz="1200" dirty="0" smtClean="0">
                          <a:solidFill>
                            <a:srgbClr val="000000"/>
                          </a:solidFill>
                        </a:rPr>
                        <a:t>The Italian actress, 25, proved there's no rest for the wicked as she stepped out of her trailer ahead of filming Robbing Mussolini in Rome.</a:t>
                      </a:r>
                      <a:endParaRPr lang="en-US" sz="1200" dirty="0"/>
                    </a:p>
                  </a:txBody>
                  <a:tcPr marL="38100" marR="38100" marT="38100" marB="38100">  </a:tcPr>
                </a:tc>
                <a:tc>
                  <a:txBody>
                    <a:bodyPr/>
                    <a:lstStyle/>
                    <a:p>
                      <a:pPr>
                        <a:buNone/>
                      </a:pPr>
                      <a:r>
                        <a:rPr lang="en-US" sz="1200" dirty="0" smtClean="0">
                          <a:solidFill>
                            <a:srgbClr val="000000"/>
                          </a:solidFill>
                        </a:rPr>
                        <a:t>2021-03-24T14:37:42</a:t>
                      </a:r>
                      <a:endParaRPr lang="en-US" sz="1200" dirty="0"/>
                    </a:p>
                  </a:txBody>
                  <a:tcPr marL="38100" marR="38100" marT="38100" marB="38100">  </a:tcPr>
                </a:tc>
                <a:tc>
                  <a:txBody>
                    <a:bodyPr/>
                    <a:lstStyle/>
                    <a:p>
                      <a:pPr>
                        <a:buNone/>
                      </a:pPr>
                      <a:r>
                        <a:rPr lang="en-US" sz="1200" dirty="0" smtClean="0">
                          <a:solidFill>
                            <a:srgbClr val="000000"/>
                          </a:solidFill>
                        </a:rPr>
                        <a:t>https://www.msn.com/en-ie/entertainment/movies/the-undoing-s-matilda-de-angelis-sports-stockings-on-movie-set-in-rome/ar-BB1eUJuX</a:t>
                      </a:r>
                      <a:endParaRPr lang="en-US" sz="1200" dirty="0"/>
                    </a:p>
                  </a:txBody>
                  <a:tcPr marL="38100" marR="38100" marT="38100" marB="38100">  </a:tcPr>
                </a:tc>
              </a:tr>
              <a:tr h="0">
                <a:tc>
                  <a:txBody>
                    <a:bodyPr/>
                    <a:lstStyle/>
                    <a:p>
                      <a:pPr>
                        <a:buNone/>
                      </a:pPr>
                      <a:r>
                        <a:rPr lang="en-US" sz="1200" dirty="0" smtClean="0">
                          <a:solidFill>
                            <a:srgbClr val="000000"/>
                          </a:solidFill>
                        </a:rPr>
                        <a:t>The Undoing's Matilda De Angelis sports stockings on movie set in Rome</a:t>
                      </a:r>
                      <a:endParaRPr lang="en-US" sz="1200" dirty="0"/>
                    </a:p>
                  </a:txBody>
                  <a:tcPr marL="38100" marR="38100" marT="38100" marB="38100">  </a:tcPr>
                </a:tc>
                <a:tc>
                  <a:txBody>
                    <a:bodyPr/>
                    <a:lstStyle/>
                    <a:p>
                      <a:pPr>
                        <a:buNone/>
                      </a:pPr>
                      <a:r>
                        <a:rPr lang="en-US" sz="1200" dirty="0" smtClean="0">
                          <a:solidFill>
                            <a:srgbClr val="000000"/>
                          </a:solidFill>
                        </a:rPr>
                        <a:t>The Italian actress, 25, proved there's no rest for the wicked as she stepped out of her trailer ahead of filming Robbing Mussolini in Rome.</a:t>
                      </a:r>
                      <a:endParaRPr lang="en-US" sz="1200" dirty="0"/>
                    </a:p>
                  </a:txBody>
                  <a:tcPr marL="38100" marR="38100" marT="38100" marB="38100">  </a:tcPr>
                </a:tc>
                <a:tc>
                  <a:txBody>
                    <a:bodyPr/>
                    <a:lstStyle/>
                    <a:p>
                      <a:pPr>
                        <a:buNone/>
                      </a:pPr>
                      <a:r>
                        <a:rPr lang="en-US" sz="1200" dirty="0" smtClean="0">
                          <a:solidFill>
                            <a:srgbClr val="000000"/>
                          </a:solidFill>
                        </a:rPr>
                        <a:t>2021-03-24T14:29:51</a:t>
                      </a:r>
                      <a:endParaRPr lang="en-US" sz="1200" dirty="0"/>
                    </a:p>
                  </a:txBody>
                  <a:tcPr marL="38100" marR="38100" marT="38100" marB="38100">  </a:tcPr>
                </a:tc>
                <a:tc>
                  <a:txBody>
                    <a:bodyPr/>
                    <a:lstStyle/>
                    <a:p>
                      <a:pPr>
                        <a:buNone/>
                      </a:pPr>
                      <a:r>
                        <a:rPr lang="en-US" sz="1200" dirty="0" smtClean="0">
                          <a:solidFill>
                            <a:srgbClr val="000000"/>
                          </a:solidFill>
                        </a:rPr>
                        <a:t>https://www.msn.com/en-nz/entertainment/movies/the-undoing-s-matilda-de-angelis-sports-stockings-on-movie-set-in-rome/ar-BB1eUJuX</a:t>
                      </a:r>
                      <a:endParaRPr lang="en-US" sz="1200" dirty="0"/>
                    </a:p>
                  </a:txBody>
                  <a:tcPr marL="38100" marR="38100" marT="38100" marB="38100">  </a:tcPr>
                </a:tc>
              </a:tr>
              <a:tr h="0">
                <a:tc>
                  <a:txBody>
                    <a:bodyPr/>
                    <a:lstStyle/>
                    <a:p>
                      <a:pPr>
                        <a:buNone/>
                      </a:pPr>
                      <a:r>
                        <a:rPr lang="en-US" sz="1200" dirty="0" smtClean="0">
                          <a:solidFill>
                            <a:srgbClr val="000000"/>
                          </a:solidFill>
                        </a:rPr>
                        <a:t>Is this latest viral song singer entering Bigg Boss 5? - Tamil News - IndiaGlitz.com</a:t>
                      </a:r>
                      <a:endParaRPr lang="en-US" sz="1200" dirty="0"/>
                    </a:p>
                  </a:txBody>
                  <a:tcPr marL="38100" marR="38100" marT="38100" marB="38100">  </a:tcPr>
                </a:tc>
                <a:tc>
                  <a:txBody>
                    <a:bodyPr/>
                    <a:lstStyle/>
                    <a:p>
                      <a:pPr>
                        <a:buNone/>
                      </a:pPr>
                      <a:r>
                        <a:rPr lang="en-US" sz="1200" dirty="0" smtClean="0">
                          <a:solidFill>
                            <a:srgbClr val="000000"/>
                          </a:solidFill>
                        </a:rPr>
                        <a:t>Bigg boss is one of the successful reality game shows of Tamil television industry and this show which is hosted by the multifaceted personality Kamal Haasan has completed four </a:t>
                      </a:r>
                      <a:endParaRPr lang="en-US" sz="1200" dirty="0"/>
                    </a:p>
                  </a:txBody>
                  <a:tcPr marL="38100" marR="38100" marT="38100" marB="38100">  </a:tcPr>
                </a:tc>
                <a:tc>
                  <a:txBody>
                    <a:bodyPr/>
                    <a:lstStyle/>
                    <a:p>
                      <a:pPr>
                        <a:buNone/>
                      </a:pPr>
                      <a:r>
                        <a:rPr lang="en-US" sz="1200" dirty="0" smtClean="0">
                          <a:solidFill>
                            <a:srgbClr val="000000"/>
                          </a:solidFill>
                        </a:rPr>
                        <a:t>2021-03-25T03:16:18</a:t>
                      </a:r>
                      <a:endParaRPr lang="en-US" sz="1200" dirty="0"/>
                    </a:p>
                  </a:txBody>
                  <a:tcPr marL="38100" marR="38100" marT="38100" marB="38100">  </a:tcPr>
                </a:tc>
                <a:tc>
                  <a:txBody>
                    <a:bodyPr/>
                    <a:lstStyle/>
                    <a:p>
                      <a:pPr>
                        <a:buNone/>
                      </a:pPr>
                      <a:r>
                        <a:rPr lang="en-US" sz="1200" dirty="0" smtClean="0">
                          <a:solidFill>
                            <a:srgbClr val="000000"/>
                          </a:solidFill>
                        </a:rPr>
                        <a:t>https://www.indiaglitz.com/latest-viral-song-singer-entering-bigg-boss-5-details-tamil-news-283179</a:t>
                      </a:r>
                      <a:endParaRPr lang="en-US" sz="1200" dirty="0"/>
                    </a:p>
                  </a:txBody>
                  <a:tcPr marL="38100" marR="38100" marT="38100" marB="38100">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graphicFrame>
        <p:nvGraphicFramePr>
          <p:cNvPr id="28" name="Table 2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seasons with</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Shivani faces tough competition from her mother in Maldives - Tamil News - IndiaGlitz.com</a:t>
                      </a:r>
                      <a:endParaRPr lang="en-US" sz="1200" dirty="0"/>
                    </a:p>
                  </a:txBody>
                  <a:tcPr marL="38100" marR="38100" marT="38100" marB="38100">  </a:tcPr>
                </a:tc>
                <a:tc>
                  <a:txBody>
                    <a:bodyPr/>
                    <a:lstStyle/>
                    <a:p>
                      <a:pPr>
                        <a:buNone/>
                      </a:pPr>
                      <a:r>
                        <a:rPr lang="en-US" sz="1200" dirty="0" smtClean="0">
                          <a:solidFill>
                            <a:srgbClr val="000000"/>
                          </a:solidFill>
                        </a:rPr>
                        <a:t>Shivani Narayanan who participated in the 'Bigg Boss 4' show hosted by Kamal Haasan was one of the youngest in the house and provided the youthful exuberance to the proceedings.</a:t>
                      </a:r>
                      <a:endParaRPr lang="en-US" sz="1200" dirty="0"/>
                    </a:p>
                  </a:txBody>
                  <a:tcPr marL="38100" marR="38100" marT="38100" marB="38100">  </a:tcPr>
                </a:tc>
                <a:tc>
                  <a:txBody>
                    <a:bodyPr/>
                    <a:lstStyle/>
                    <a:p>
                      <a:pPr>
                        <a:buNone/>
                      </a:pPr>
                      <a:r>
                        <a:rPr lang="en-US" sz="1200" dirty="0" smtClean="0">
                          <a:solidFill>
                            <a:srgbClr val="000000"/>
                          </a:solidFill>
                        </a:rPr>
                        <a:t>2021-03-24T15:29:34</a:t>
                      </a:r>
                      <a:endParaRPr lang="en-US" sz="1200" dirty="0"/>
                    </a:p>
                  </a:txBody>
                  <a:tcPr marL="38100" marR="38100" marT="38100" marB="38100">  </a:tcPr>
                </a:tc>
                <a:tc>
                  <a:txBody>
                    <a:bodyPr/>
                    <a:lstStyle/>
                    <a:p>
                      <a:pPr>
                        <a:buNone/>
                      </a:pPr>
                      <a:r>
                        <a:rPr lang="en-US" sz="1200" dirty="0" smtClean="0">
                          <a:solidFill>
                            <a:srgbClr val="000000"/>
                          </a:solidFill>
                        </a:rPr>
                        <a:t>https://www.indiaglitz.com/actress-shivani-narayanan-and-mother-glamour-photos-pics-images-maldives-tamil-news-283173</a:t>
                      </a:r>
                      <a:endParaRPr lang="en-US" sz="1200" dirty="0"/>
                    </a:p>
                  </a:txBody>
                  <a:tcPr marL="38100" marR="38100" marT="38100" marB="38100">  </a:tcPr>
                </a:tc>
              </a:tr>
              <a:tr h="0">
                <a:tc>
                  <a:txBody>
                    <a:bodyPr/>
                    <a:lstStyle/>
                    <a:p>
                      <a:pPr>
                        <a:buNone/>
                      </a:pPr>
                      <a:r>
                        <a:rPr lang="en-US" sz="1200" dirty="0" smtClean="0">
                          <a:solidFill>
                            <a:srgbClr val="000000"/>
                          </a:solidFill>
                        </a:rPr>
                        <a:t>Liv Tyler Narrates Wondrous Trailer for Globe-Spanning Documentary Awaken</a:t>
                      </a:r>
                      <a:endParaRPr lang="en-US" sz="1200" dirty="0"/>
                    </a:p>
                  </a:txBody>
                  <a:tcPr marL="38100" marR="38100" marT="38100" marB="38100">  </a:tcPr>
                </a:tc>
                <a:tc>
                  <a:txBody>
                    <a:bodyPr/>
                    <a:lstStyle/>
                    <a:p>
                      <a:pPr>
                        <a:buNone/>
                      </a:pPr>
                      <a:r>
                        <a:rPr lang="en-US" sz="1200" dirty="0" smtClean="0">
                          <a:solidFill>
                            <a:srgbClr val="000000"/>
                          </a:solidFill>
                        </a:rPr>
                        <a:t>Watch the PEOPLE exclusive trailer for the Liv Tyler-narrated documentary Awaken</a:t>
                      </a:r>
                      <a:endParaRPr lang="en-US" sz="1200" dirty="0"/>
                    </a:p>
                  </a:txBody>
                  <a:tcPr marL="38100" marR="38100" marT="38100" marB="38100">  </a:tcPr>
                </a:tc>
                <a:tc>
                  <a:txBody>
                    <a:bodyPr/>
                    <a:lstStyle/>
                    <a:p>
                      <a:pPr>
                        <a:buNone/>
                      </a:pPr>
                      <a:r>
                        <a:rPr lang="en-US" sz="1200" dirty="0" smtClean="0">
                          <a:solidFill>
                            <a:srgbClr val="000000"/>
                          </a:solidFill>
                        </a:rPr>
                        <a:t>2021-03-24T14:14:39</a:t>
                      </a:r>
                      <a:endParaRPr lang="en-US" sz="1200" dirty="0"/>
                    </a:p>
                  </a:txBody>
                  <a:tcPr marL="38100" marR="38100" marT="38100" marB="38100">  </a:tcPr>
                </a:tc>
                <a:tc>
                  <a:txBody>
                    <a:bodyPr/>
                    <a:lstStyle/>
                    <a:p>
                      <a:pPr>
                        <a:buNone/>
                      </a:pPr>
                      <a:r>
                        <a:rPr lang="en-US" sz="1200" dirty="0" smtClean="0">
                          <a:solidFill>
                            <a:srgbClr val="000000"/>
                          </a:solidFill>
                        </a:rPr>
                        <a:t>https://people.com/movies/liv-tyler-narrates-wondrous-trailer-for-globe-spanning-documentary-awaken/</a:t>
                      </a:r>
                      <a:endParaRPr lang="en-US" sz="1200" dirty="0"/>
                    </a:p>
                  </a:txBody>
                  <a:tcPr marL="38100" marR="38100" marT="38100" marB="38100">  </a:tcPr>
                </a:tc>
              </a:tr>
              <a:tr h="0">
                <a:tc>
                  <a:txBody>
                    <a:bodyPr/>
                    <a:lstStyle/>
                    <a:p>
                      <a:pPr>
                        <a:buNone/>
                      </a:pPr>
                      <a:r>
                        <a:rPr lang="en-US" sz="1200" dirty="0" smtClean="0">
                          <a:solidFill>
                            <a:srgbClr val="000000"/>
                          </a:solidFill>
                        </a:rPr>
                        <a:t>Dil Raju opens counter in Chennai for Ram Charan-Shankar film - Telugu News - IndiaGlitz.com</a:t>
                      </a:r>
                      <a:endParaRPr lang="en-US" sz="1200" dirty="0"/>
                    </a:p>
                  </a:txBody>
                  <a:tcPr marL="38100" marR="38100" marT="38100" marB="38100">  </a:tcPr>
                </a:tc>
                <a:tc>
                  <a:txBody>
                    <a:bodyPr/>
                    <a:lstStyle/>
                    <a:p>
                      <a:pPr>
                        <a:buNone/>
                      </a:pPr>
                      <a:r>
                        <a:rPr lang="en-US" sz="1200" dirty="0" smtClean="0">
                          <a:solidFill>
                            <a:srgbClr val="000000"/>
                          </a:solidFill>
                        </a:rPr>
                        <a:t>Producer Dil Raju is going places, literally. Known as a man with a midas touch,</a:t>
                      </a:r>
                      <a:endParaRPr lang="en-US" sz="1200" dirty="0"/>
                    </a:p>
                  </a:txBody>
                  <a:tcPr marL="38100" marR="38100" marT="38100" marB="38100">  </a:tcPr>
                </a:tc>
                <a:tc>
                  <a:txBody>
                    <a:bodyPr/>
                    <a:lstStyle/>
                    <a:p>
                      <a:pPr>
                        <a:buNone/>
                      </a:pPr>
                      <a:r>
                        <a:rPr lang="en-US" sz="1200" dirty="0" smtClean="0">
                          <a:solidFill>
                            <a:srgbClr val="000000"/>
                          </a:solidFill>
                        </a:rPr>
                        <a:t>2021-03-25T02:46:10</a:t>
                      </a:r>
                      <a:endParaRPr lang="en-US" sz="1200" dirty="0"/>
                    </a:p>
                  </a:txBody>
                  <a:tcPr marL="38100" marR="38100" marT="38100" marB="38100">  </a:tcPr>
                </a:tc>
                <a:tc>
                  <a:txBody>
                    <a:bodyPr/>
                    <a:lstStyle/>
                    <a:p>
                      <a:pPr>
                        <a:buNone/>
                      </a:pPr>
                      <a:r>
                        <a:rPr lang="en-US" sz="1200" dirty="0" smtClean="0">
                          <a:solidFill>
                            <a:srgbClr val="000000"/>
                          </a:solidFill>
                        </a:rPr>
                        <a:t>https://www.indiaglitz.com/dil-raju-opens-counter-in-chennai-for-ram-charan-shankar-film-telugu-news-283177</a:t>
                      </a:r>
                      <a:endParaRPr lang="en-US" sz="1200" dirty="0"/>
                    </a:p>
                  </a:txBody>
                  <a:tcPr marL="38100" marR="38100" marT="38100" marB="38100">  </a:tcPr>
                </a:tc>
              </a:tr>
              <a:tr h="0">
                <a:tc>
                  <a:txBody>
                    <a:bodyPr/>
                    <a:lstStyle/>
                    <a:p>
                      <a:pPr>
                        <a:buNone/>
                      </a:pPr>
                      <a:r>
                        <a:rPr lang="en-US" sz="1200" dirty="0" smtClean="0">
                          <a:solidFill>
                            <a:srgbClr val="000000"/>
                          </a:solidFill>
                        </a:rPr>
                        <a:t>Boney Kapoor's latest 'Valimai' update will make family audiences super happy - Tamil </a:t>
                      </a:r>
                      <a:endParaRPr lang="en-US" sz="1200" dirty="0"/>
                    </a:p>
                  </a:txBody>
                  <a:tcPr marL="38100" marR="38100" marT="38100" marB="38100">  </a:tcPr>
                </a:tc>
                <a:tc>
                  <a:txBody>
                    <a:bodyPr/>
                    <a:lstStyle/>
                    <a:p>
                      <a:pPr>
                        <a:buNone/>
                      </a:pPr>
                      <a:r>
                        <a:rPr lang="en-US" sz="1200" dirty="0" smtClean="0">
                          <a:solidFill>
                            <a:srgbClr val="000000"/>
                          </a:solidFill>
                        </a:rPr>
                        <a:t>There is only one agenda on the minds of the millions of Thala Ajith fans which is currently </a:t>
                      </a:r>
                      <a:endParaRPr lang="en-US" sz="1200" dirty="0"/>
                    </a:p>
                  </a:txBody>
                  <a:tcPr marL="38100" marR="38100" marT="38100" marB="38100">  </a:tcPr>
                </a:tc>
                <a:tc>
                  <a:txBody>
                    <a:bodyPr/>
                    <a:lstStyle/>
                    <a:p>
                      <a:pPr>
                        <a:buNone/>
                      </a:pPr>
                      <a:r>
                        <a:rPr lang="en-US" sz="1200" dirty="0" smtClean="0">
                          <a:solidFill>
                            <a:srgbClr val="000000"/>
                          </a:solidFill>
                        </a:rPr>
                        <a:t>2021-03-25T10:32:59</a:t>
                      </a:r>
                      <a:endParaRPr lang="en-US" sz="1200" dirty="0"/>
                    </a:p>
                  </a:txBody>
                  <a:tcPr marL="38100" marR="38100" marT="38100" marB="38100">  </a:tcPr>
                </a:tc>
                <a:tc>
                  <a:txBody>
                    <a:bodyPr/>
                    <a:lstStyle/>
                    <a:p>
                      <a:pPr>
                        <a:buNone/>
                      </a:pPr>
                      <a:r>
                        <a:rPr lang="en-US" sz="1200" dirty="0" smtClean="0">
                          <a:solidFill>
                            <a:srgbClr val="000000"/>
                          </a:solidFill>
                        </a:rPr>
                        <a:t>https://www.indiaglitz.com/latest-valimai-update-family-oriented-subject-thala-ajith-huma-qureshi-yogi-babu-tamil-news-283223</a:t>
                      </a:r>
                      <a:endParaRPr lang="en-US" sz="1200" dirty="0"/>
                    </a:p>
                  </a:txBody>
                  <a:tcPr marL="38100" marR="38100" marT="38100" marB="38100">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News - IndiaGlitz.com</a:t>
                      </a:r>
                      <a:endParaRPr lang="en-US" sz="1200" dirty="0"/>
                    </a:p>
                  </a:txBody>
                  <a:tcPr marL="38100" marR="38100" marT="38100" marB="38100">  </a:tcPr>
                </a:tc>
                <a:tc>
                  <a:txBody>
                    <a:bodyPr/>
                    <a:lstStyle/>
                    <a:p>
                      <a:pPr>
                        <a:buNone/>
                      </a:pPr>
                      <a:r>
                        <a:rPr lang="en-US" sz="1200" dirty="0" smtClean="0">
                          <a:solidFill>
                            <a:srgbClr val="000000"/>
                          </a:solidFill>
                        </a:rPr>
                        <a:t>getting an update on the megastar's next movie 'Valimai' which is under production.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Marvel's 'Black Widow' release date postponed again - Tamil News - IndiaGlitz.com</a:t>
                      </a:r>
                      <a:endParaRPr lang="en-US" sz="1200" dirty="0"/>
                    </a:p>
                  </a:txBody>
                  <a:tcPr marL="38100" marR="38100" marT="38100" marB="38100">  </a:tcPr>
                </a:tc>
                <a:tc>
                  <a:txBody>
                    <a:bodyPr/>
                    <a:lstStyle/>
                    <a:p>
                      <a:pPr>
                        <a:buNone/>
                      </a:pPr>
                      <a:r>
                        <a:rPr lang="en-US" sz="1200" dirty="0" smtClean="0">
                          <a:solidFill>
                            <a:srgbClr val="000000"/>
                          </a:solidFill>
                        </a:rPr>
                        <a:t>Marvel's much-anticipated film, Black Widow, starring Scarlett Johansson, has been pushed yet again. Black Widow, which was originally scheduled to release on May 7,</a:t>
                      </a:r>
                      <a:endParaRPr lang="en-US" sz="1200" dirty="0"/>
                    </a:p>
                  </a:txBody>
                  <a:tcPr marL="38100" marR="38100" marT="38100" marB="38100">  </a:tcPr>
                </a:tc>
                <a:tc>
                  <a:txBody>
                    <a:bodyPr/>
                    <a:lstStyle/>
                    <a:p>
                      <a:pPr>
                        <a:buNone/>
                      </a:pPr>
                      <a:r>
                        <a:rPr lang="en-US" sz="1200" dirty="0" smtClean="0">
                          <a:solidFill>
                            <a:srgbClr val="000000"/>
                          </a:solidFill>
                        </a:rPr>
                        <a:t>2021-03-25T10:08:50</a:t>
                      </a:r>
                      <a:endParaRPr lang="en-US" sz="1200" dirty="0"/>
                    </a:p>
                  </a:txBody>
                  <a:tcPr marL="38100" marR="38100" marT="38100" marB="38100">  </a:tcPr>
                </a:tc>
                <a:tc>
                  <a:txBody>
                    <a:bodyPr/>
                    <a:lstStyle/>
                    <a:p>
                      <a:pPr>
                        <a:buNone/>
                      </a:pPr>
                      <a:r>
                        <a:rPr lang="en-US" sz="1200" dirty="0" smtClean="0">
                          <a:solidFill>
                            <a:srgbClr val="000000"/>
                          </a:solidFill>
                        </a:rPr>
                        <a:t>https://www.indiaglitz.com/marvel-studios-black-widow-scarlett-johansson-release-date-pushed-july-9-theatres-disney-plus-cruella-tamil-news-283222</a:t>
                      </a:r>
                      <a:endParaRPr lang="en-US" sz="1200" dirty="0"/>
                    </a:p>
                  </a:txBody>
                  <a:tcPr marL="38100" marR="38100" marT="38100" marB="38100">  </a:tcPr>
                </a:tc>
              </a:tr>
              <a:tr h="0">
                <a:tc>
                  <a:txBody>
                    <a:bodyPr/>
                    <a:lstStyle/>
                    <a:p>
                      <a:pPr>
                        <a:buNone/>
                      </a:pPr>
                      <a:r>
                        <a:rPr lang="en-US" sz="1200" dirty="0" smtClean="0">
                          <a:solidFill>
                            <a:srgbClr val="000000"/>
                          </a:solidFill>
                        </a:rPr>
                        <a:t>Black Adam movie release date, trailer, cast and more</a:t>
                      </a:r>
                      <a:endParaRPr lang="en-US" sz="1200" dirty="0"/>
                    </a:p>
                  </a:txBody>
                  <a:tcPr marL="38100" marR="38100" marT="38100" marB="38100">  </a:tcPr>
                </a:tc>
                <a:tc>
                  <a:txBody>
                    <a:bodyPr/>
                    <a:lstStyle/>
                    <a:p>
                      <a:pPr>
                        <a:buNone/>
                      </a:pPr>
                      <a:r>
                        <a:rPr lang="en-US" sz="1200" dirty="0" smtClean="0">
                          <a:solidFill>
                            <a:srgbClr val="000000"/>
                          </a:solidFill>
                        </a:rPr>
                        <a:t>Everything we know about the Black Adam movie</a:t>
                      </a:r>
                      <a:endParaRPr lang="en-US" sz="1200" dirty="0"/>
                    </a:p>
                  </a:txBody>
                  <a:tcPr marL="38100" marR="38100" marT="38100" marB="38100">  </a:tcPr>
                </a:tc>
                <a:tc>
                  <a:txBody>
                    <a:bodyPr/>
                    <a:lstStyle/>
                    <a:p>
                      <a:pPr>
                        <a:buNone/>
                      </a:pPr>
                      <a:r>
                        <a:rPr lang="en-US" sz="1200" dirty="0" smtClean="0">
                          <a:solidFill>
                            <a:srgbClr val="000000"/>
                          </a:solidFill>
                        </a:rPr>
                        <a:t>2021-03-25T10:15:12</a:t>
                      </a:r>
                      <a:endParaRPr lang="en-US" sz="1200" dirty="0"/>
                    </a:p>
                  </a:txBody>
                  <a:tcPr marL="38100" marR="38100" marT="38100" marB="38100">  </a:tcPr>
                </a:tc>
                <a:tc>
                  <a:txBody>
                    <a:bodyPr/>
                    <a:lstStyle/>
                    <a:p>
                      <a:pPr>
                        <a:buNone/>
                      </a:pPr>
                      <a:r>
                        <a:rPr lang="en-US" sz="1200" dirty="0" smtClean="0">
                          <a:solidFill>
                            <a:srgbClr val="000000"/>
                          </a:solidFill>
                        </a:rPr>
                        <a:t>https://www.tomsguide.com/news/black-adam-movie-release-date-trailer-cast-and-more</a:t>
                      </a:r>
                      <a:endParaRPr lang="en-US" sz="1200" dirty="0"/>
                    </a:p>
                  </a:txBody>
                  <a:tcPr marL="38100" marR="38100" marT="38100" marB="38100">  </a:tcPr>
                </a:tc>
              </a:tr>
              <a:tr h="0">
                <a:tc>
                  <a:txBody>
                    <a:bodyPr/>
                    <a:lstStyle/>
                    <a:p>
                      <a:pPr>
                        <a:buNone/>
                      </a:pPr>
                      <a:r>
                        <a:rPr lang="en-US" sz="1200" dirty="0" smtClean="0">
                          <a:solidFill>
                            <a:srgbClr val="000000"/>
                          </a:solidFill>
                        </a:rPr>
                        <a:t>Madhavan's fun filled message on testing corona positive! - Tamil News - IndiaGlitz.com</a:t>
                      </a:r>
                      <a:endParaRPr lang="en-US" sz="1200" dirty="0"/>
                    </a:p>
                  </a:txBody>
                  <a:tcPr marL="38100" marR="38100" marT="38100" marB="38100">  </a:tcPr>
                </a:tc>
                <a:tc>
                  <a:txBody>
                    <a:bodyPr/>
                    <a:lstStyle/>
                    <a:p>
                      <a:pPr>
                        <a:buNone/>
                      </a:pPr>
                      <a:r>
                        <a:rPr lang="en-US" sz="1200" dirty="0" smtClean="0">
                          <a:solidFill>
                            <a:srgbClr val="000000"/>
                          </a:solidFill>
                        </a:rPr>
                        <a:t>Bollywood has been extremely affected by the Coronavirus pandemic as the past few weeks have witnessed many celebrities like Ranbir Kapoor, Sanjay Leela Bhansali, Kartik Aaryan etc</a:t>
                      </a:r>
                      <a:endParaRPr lang="en-US" sz="1200" dirty="0"/>
                    </a:p>
                  </a:txBody>
                  <a:tcPr marL="38100" marR="38100" marT="38100" marB="38100">  </a:tcPr>
                </a:tc>
                <a:tc>
                  <a:txBody>
                    <a:bodyPr/>
                    <a:lstStyle/>
                    <a:p>
                      <a:pPr>
                        <a:buNone/>
                      </a:pPr>
                      <a:r>
                        <a:rPr lang="en-US" sz="1200" dirty="0" smtClean="0">
                          <a:solidFill>
                            <a:srgbClr val="000000"/>
                          </a:solidFill>
                        </a:rPr>
                        <a:t>2021-03-25T09:49:20</a:t>
                      </a:r>
                      <a:endParaRPr lang="en-US" sz="1200" dirty="0"/>
                    </a:p>
                  </a:txBody>
                  <a:tcPr marL="38100" marR="38100" marT="38100" marB="38100">  </a:tcPr>
                </a:tc>
                <a:tc>
                  <a:txBody>
                    <a:bodyPr/>
                    <a:lstStyle/>
                    <a:p>
                      <a:pPr>
                        <a:buNone/>
                      </a:pPr>
                      <a:r>
                        <a:rPr lang="en-US" sz="1200" dirty="0" smtClean="0">
                          <a:solidFill>
                            <a:srgbClr val="000000"/>
                          </a:solidFill>
                        </a:rPr>
                        <a:t>https://www.indiaglitz.com/corona-positive-result-madhavan-fun-message-netizens-amazed-tamil-news-283220</a:t>
                      </a:r>
                      <a:endParaRPr lang="en-US" sz="1200" dirty="0"/>
                    </a:p>
                  </a:txBody>
                  <a:tcPr marL="38100" marR="38100" marT="38100" marB="38100">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EXO Chanyeol’s ‘The Box’ ranks Number 1 at the movie box office, moving ‘Minari’ to the second</a:t>
                      </a:r>
                      <a:endParaRPr lang="en-US" sz="1200" dirty="0"/>
                    </a:p>
                  </a:txBody>
                  <a:tcPr marL="38100" marR="38100" marT="38100" marB="38100">  </a:tcPr>
                </a:tc>
                <a:tc>
                  <a:txBody>
                    <a:bodyPr/>
                    <a:lstStyle/>
                    <a:p>
                      <a:pPr>
                        <a:buNone/>
                      </a:pPr>
                      <a:r>
                        <a:rPr lang="en-US" sz="1200" dirty="0" smtClean="0">
                          <a:solidFill>
                            <a:srgbClr val="000000"/>
                          </a:solidFill>
                        </a:rPr>
                        <a:t>The much-anticipated movie of Chanyeol, called ‘The Box’ released on March 24 and raked in attention from the fans. The teaser trailer was the bigges...</a:t>
                      </a:r>
                      <a:endParaRPr lang="en-US" sz="1200" dirty="0"/>
                    </a:p>
                  </a:txBody>
                  <a:tcPr marL="38100" marR="38100" marT="38100" marB="38100">  </a:tcPr>
                </a:tc>
                <a:tc>
                  <a:txBody>
                    <a:bodyPr/>
                    <a:lstStyle/>
                    <a:p>
                      <a:pPr>
                        <a:buNone/>
                      </a:pPr>
                      <a:r>
                        <a:rPr lang="en-US" sz="1200" dirty="0" smtClean="0">
                          <a:solidFill>
                            <a:srgbClr val="000000"/>
                          </a:solidFill>
                        </a:rPr>
                        <a:t>2021-03-25T08:40:19</a:t>
                      </a:r>
                      <a:endParaRPr lang="en-US" sz="1200" dirty="0"/>
                    </a:p>
                  </a:txBody>
                  <a:tcPr marL="38100" marR="38100" marT="38100" marB="38100">  </a:tcPr>
                </a:tc>
                <a:tc>
                  <a:txBody>
                    <a:bodyPr/>
                    <a:lstStyle/>
                    <a:p>
                      <a:pPr>
                        <a:buNone/>
                      </a:pPr>
                      <a:r>
                        <a:rPr lang="en-US" sz="1200" dirty="0" smtClean="0">
                          <a:solidFill>
                            <a:srgbClr val="000000"/>
                          </a:solidFill>
                        </a:rPr>
                        <a:t>https://www.pinkvilla.com/entertainment/exo-chanyeol-s-box-ranks-number-1-movie-box-office-moving-minari-second-663698</a:t>
                      </a:r>
                      <a:endParaRPr lang="en-US" sz="1200" dirty="0"/>
                    </a:p>
                  </a:txBody>
                  <a:tcPr marL="38100" marR="38100" marT="38100" marB="38100">  </a:tcPr>
                </a:tc>
              </a:tr>
              <a:tr h="0">
                <a:tc>
                  <a:txBody>
                    <a:bodyPr/>
                    <a:lstStyle/>
                    <a:p>
                      <a:pPr>
                        <a:buNone/>
                      </a:pPr>
                      <a:r>
                        <a:rPr lang="en-US" sz="1200" dirty="0" smtClean="0">
                          <a:solidFill>
                            <a:srgbClr val="000000"/>
                          </a:solidFill>
                        </a:rPr>
                        <a:t>Viral pic indicates Nayanthara is engaged to boyfriend - Telugu News - IndiaGlitz.com</a:t>
                      </a:r>
                      <a:endParaRPr lang="en-US" sz="1200" dirty="0"/>
                    </a:p>
                  </a:txBody>
                  <a:tcPr marL="38100" marR="38100" marT="38100" marB="38100">  </a:tcPr>
                </a:tc>
                <a:tc>
                  <a:txBody>
                    <a:bodyPr/>
                    <a:lstStyle/>
                    <a:p>
                      <a:pPr>
                        <a:buNone/>
                      </a:pPr>
                      <a:r>
                        <a:rPr lang="en-US" sz="1200" dirty="0" smtClean="0">
                          <a:solidFill>
                            <a:srgbClr val="000000"/>
                          </a:solidFill>
                        </a:rPr>
                        <a:t>Years after falling in love with him on the sets of a Tamil film, Nayanthara may have got engaged to Kollywood director Vignesh Shivan.</a:t>
                      </a:r>
                      <a:endParaRPr lang="en-US" sz="1200" dirty="0"/>
                    </a:p>
                  </a:txBody>
                  <a:tcPr marL="38100" marR="38100" marT="38100" marB="38100">  </a:tcPr>
                </a:tc>
                <a:tc>
                  <a:txBody>
                    <a:bodyPr/>
                    <a:lstStyle/>
                    <a:p>
                      <a:pPr>
                        <a:buNone/>
                      </a:pPr>
                      <a:r>
                        <a:rPr lang="en-US" sz="1200" dirty="0" smtClean="0">
                          <a:solidFill>
                            <a:srgbClr val="000000"/>
                          </a:solidFill>
                        </a:rPr>
                        <a:t>2021-03-25T06:01:41</a:t>
                      </a:r>
                      <a:endParaRPr lang="en-US" sz="1200" dirty="0"/>
                    </a:p>
                  </a:txBody>
                  <a:tcPr marL="38100" marR="38100" marT="38100" marB="38100">  </a:tcPr>
                </a:tc>
                <a:tc>
                  <a:txBody>
                    <a:bodyPr/>
                    <a:lstStyle/>
                    <a:p>
                      <a:pPr>
                        <a:buNone/>
                      </a:pPr>
                      <a:r>
                        <a:rPr lang="en-US" sz="1200" dirty="0" smtClean="0">
                          <a:solidFill>
                            <a:srgbClr val="000000"/>
                          </a:solidFill>
                        </a:rPr>
                        <a:t>https://www.indiaglitz.com/viral-pic-indicates-nayanthara-is-engaged-to-boyfriend-telugu-news-283199</a:t>
                      </a:r>
                      <a:endParaRPr lang="en-US" sz="1200" dirty="0"/>
                    </a:p>
                  </a:txBody>
                  <a:tcPr marL="38100" marR="38100" marT="38100" marB="38100">  </a:tcPr>
                </a:tc>
              </a:tr>
              <a:tr h="0">
                <a:tc>
                  <a:txBody>
                    <a:bodyPr/>
                    <a:lstStyle/>
                    <a:p>
                      <a:pPr>
                        <a:buNone/>
                      </a:pPr>
                      <a:r>
                        <a:rPr lang="en-US" sz="1200" dirty="0" smtClean="0">
                          <a:solidFill>
                            <a:srgbClr val="000000"/>
                          </a:solidFill>
                        </a:rPr>
                        <a:t>Dhanush and Vijay Sethupathi get a special wish from their school correspondent! - Tamil News - IndiaGlitz.com</a:t>
                      </a:r>
                      <a:endParaRPr lang="en-US" sz="1200" dirty="0"/>
                    </a:p>
                  </a:txBody>
                  <a:tcPr marL="38100" marR="38100" marT="38100" marB="38100">  </a:tcPr>
                </a:tc>
                <a:tc>
                  <a:txBody>
                    <a:bodyPr/>
                    <a:lstStyle/>
                    <a:p>
                      <a:pPr>
                        <a:buNone/>
                      </a:pPr>
                      <a:r>
                        <a:rPr lang="en-US" sz="1200" dirty="0" smtClean="0">
                          <a:solidFill>
                            <a:srgbClr val="000000"/>
                          </a:solidFill>
                        </a:rPr>
                        <a:t>Dhanush and Vijay Sethupathi are two of the busiest actors of Kollywood who have been working nonstop in multiple projects across languages. Both the actors have been consistently growing, delivering</a:t>
                      </a:r>
                      <a:endParaRPr lang="en-US" sz="1200" dirty="0"/>
                    </a:p>
                  </a:txBody>
                  <a:tcPr marL="38100" marR="38100" marT="38100" marB="38100">  </a:tcPr>
                </a:tc>
                <a:tc>
                  <a:txBody>
                    <a:bodyPr/>
                    <a:lstStyle/>
                    <a:p>
                      <a:pPr>
                        <a:buNone/>
                      </a:pPr>
                      <a:r>
                        <a:rPr lang="en-US" sz="1200" dirty="0" smtClean="0">
                          <a:solidFill>
                            <a:srgbClr val="000000"/>
                          </a:solidFill>
                        </a:rPr>
                        <a:t>2021-03-25T03:19:26</a:t>
                      </a:r>
                      <a:endParaRPr lang="en-US" sz="1200" dirty="0"/>
                    </a:p>
                  </a:txBody>
                  <a:tcPr marL="38100" marR="38100" marT="38100" marB="38100">  </a:tcPr>
                </a:tc>
                <a:tc>
                  <a:txBody>
                    <a:bodyPr/>
                    <a:lstStyle/>
                    <a:p>
                      <a:pPr>
                        <a:buNone/>
                      </a:pPr>
                      <a:r>
                        <a:rPr lang="en-US" sz="1200" dirty="0" smtClean="0">
                          <a:solidFill>
                            <a:srgbClr val="000000"/>
                          </a:solidFill>
                        </a:rPr>
                        <a:t>https://www.indiaglitz.com/school-correspondent-special-wishes-to-dhanush-vijay-sethupathi-tamil-news-283180</a:t>
                      </a:r>
                      <a:endParaRPr lang="en-US" sz="1200" dirty="0"/>
                    </a:p>
                  </a:txBody>
                  <a:tcPr marL="38100" marR="38100" marT="38100" marB="38100">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The trailer for twisted rom-com We Broke Up will make you cringe</a:t>
                      </a:r>
                      <a:endParaRPr lang="en-US" sz="1200" dirty="0"/>
                    </a:p>
                  </a:txBody>
                  <a:tcPr marL="38100" marR="38100" marT="38100" marB="38100">  </a:tcPr>
                </a:tc>
                <a:tc>
                  <a:txBody>
                    <a:bodyPr/>
                    <a:lstStyle/>
                    <a:p>
                      <a:pPr>
                        <a:buNone/>
                      </a:pPr>
                      <a:r>
                        <a:rPr lang="en-US" sz="1200" dirty="0" smtClean="0">
                          <a:solidFill>
                            <a:srgbClr val="000000"/>
                          </a:solidFill>
                        </a:rPr>
                        <a:t>Awkward! Watch EW's exclusive trailer debut for the movie starring Aya Cash and William Jackson Harper playing a broken-up couple pretending they're still together to get through a wedding.</a:t>
                      </a:r>
                      <a:endParaRPr lang="en-US" sz="1200" dirty="0"/>
                    </a:p>
                  </a:txBody>
                  <a:tcPr marL="38100" marR="38100" marT="38100" marB="38100">  </a:tcPr>
                </a:tc>
                <a:tc>
                  <a:txBody>
                    <a:bodyPr/>
                    <a:lstStyle/>
                    <a:p>
                      <a:pPr>
                        <a:buNone/>
                      </a:pPr>
                      <a:r>
                        <a:rPr lang="en-US" sz="1200" dirty="0" smtClean="0">
                          <a:solidFill>
                            <a:srgbClr val="000000"/>
                          </a:solidFill>
                        </a:rPr>
                        <a:t>2021-03-24T15:05:12</a:t>
                      </a:r>
                      <a:endParaRPr lang="en-US" sz="1200" dirty="0"/>
                    </a:p>
                  </a:txBody>
                  <a:tcPr marL="38100" marR="38100" marT="38100" marB="38100">  </a:tcPr>
                </a:tc>
                <a:tc>
                  <a:txBody>
                    <a:bodyPr/>
                    <a:lstStyle/>
                    <a:p>
                      <a:pPr>
                        <a:buNone/>
                      </a:pPr>
                      <a:r>
                        <a:rPr lang="en-US" sz="1200" dirty="0" smtClean="0">
                          <a:solidFill>
                            <a:srgbClr val="000000"/>
                          </a:solidFill>
                        </a:rPr>
                        <a:t>https://ca.sports.yahoo.com/news/trailer-twisted-rom-com-broke-150000082.html</a:t>
                      </a:r>
                      <a:endParaRPr lang="en-US" sz="1200" dirty="0"/>
                    </a:p>
                  </a:txBody>
                  <a:tcPr marL="38100" marR="38100" marT="38100" marB="38100">  </a:tcPr>
                </a:tc>
              </a:tr>
              <a:tr h="0">
                <a:tc>
                  <a:txBody>
                    <a:bodyPr/>
                    <a:lstStyle/>
                    <a:p>
                      <a:pPr>
                        <a:buNone/>
                      </a:pPr>
                      <a:r>
                        <a:rPr lang="en-US" sz="1200" dirty="0" smtClean="0">
                          <a:solidFill>
                            <a:srgbClr val="000000"/>
                          </a:solidFill>
                        </a:rPr>
                        <a:t>Toni Collette, Anna Kendrick Head to Mars in 'Stowaway' Trailer</a:t>
                      </a:r>
                      <a:endParaRPr lang="en-US" sz="1200" dirty="0"/>
                    </a:p>
                  </a:txBody>
                  <a:tcPr marL="38100" marR="38100" marT="38100" marB="38100">  </a:tcPr>
                </a:tc>
                <a:tc>
                  <a:txBody>
                    <a:bodyPr/>
                    <a:lstStyle/>
                    <a:p>
                      <a:pPr>
                        <a:buNone/>
                      </a:pPr>
                      <a:r>
                        <a:rPr lang="en-US" sz="1200" dirty="0" smtClean="0">
                          <a:solidFill>
                            <a:srgbClr val="000000"/>
                          </a:solidFill>
                        </a:rPr>
                        <a:t>Joe Penna-directed film arrives on Netflix next month</a:t>
                      </a:r>
                      <a:endParaRPr lang="en-US" sz="1200" dirty="0"/>
                    </a:p>
                  </a:txBody>
                  <a:tcPr marL="38100" marR="38100" marT="38100" marB="38100">  </a:tcPr>
                </a:tc>
                <a:tc>
                  <a:txBody>
                    <a:bodyPr/>
                    <a:lstStyle/>
                    <a:p>
                      <a:pPr>
                        <a:buNone/>
                      </a:pPr>
                      <a:r>
                        <a:rPr lang="en-US" sz="1200" dirty="0" smtClean="0">
                          <a:solidFill>
                            <a:srgbClr val="000000"/>
                          </a:solidFill>
                        </a:rPr>
                        <a:t>2021-03-24T15:29:13</a:t>
                      </a:r>
                      <a:endParaRPr lang="en-US" sz="1200" dirty="0"/>
                    </a:p>
                  </a:txBody>
                  <a:tcPr marL="38100" marR="38100" marT="38100" marB="38100">  </a:tcPr>
                </a:tc>
                <a:tc>
                  <a:txBody>
                    <a:bodyPr/>
                    <a:lstStyle/>
                    <a:p>
                      <a:pPr>
                        <a:buNone/>
                      </a:pPr>
                      <a:r>
                        <a:rPr lang="en-US" sz="1200" dirty="0" smtClean="0">
                          <a:solidFill>
                            <a:srgbClr val="000000"/>
                          </a:solidFill>
                        </a:rPr>
                        <a:t>https://www.rollingstone.com/movies/movie-news/stowaway-netflix-trailer-1146218/</a:t>
                      </a:r>
                      <a:endParaRPr lang="en-US" sz="1200" dirty="0"/>
                    </a:p>
                  </a:txBody>
                  <a:tcPr marL="38100" marR="38100" marT="38100" marB="38100">  </a:tcPr>
                </a:tc>
              </a:tr>
              <a:tr h="0">
                <a:tc>
                  <a:txBody>
                    <a:bodyPr/>
                    <a:lstStyle/>
                    <a:p>
                      <a:pPr>
                        <a:buNone/>
                      </a:pPr>
                      <a:r>
                        <a:rPr lang="en-US" sz="1200" dirty="0" smtClean="0">
                          <a:solidFill>
                            <a:srgbClr val="000000"/>
                          </a:solidFill>
                        </a:rPr>
                        <a:t>Toni Collette and Anna Kendrick Experience an Outer Space Nightmare in Netflix’s ‘Stowaway’ [Trailer]</a:t>
                      </a:r>
                      <a:endParaRPr lang="en-US" sz="1200" dirty="0"/>
                    </a:p>
                  </a:txBody>
                  <a:tcPr marL="38100" marR="38100" marT="38100" marB="38100">  </a:tcPr>
                </a:tc>
                <a:tc>
                  <a:txBody>
                    <a:bodyPr/>
                    <a:lstStyle/>
                    <a:p>
                      <a:pPr>
                        <a:buNone/>
                      </a:pPr>
                      <a:r>
                        <a:rPr lang="en-US" sz="1200" dirty="0" smtClean="0">
                          <a:solidFill>
                            <a:srgbClr val="000000"/>
                          </a:solidFill>
                        </a:rPr>
                        <a:t>“There’s no way for all of us to survive.” Joe Penna, director of the Mads Mikkelsen-starring Arctic, is next headed to outer space for the sci-fi thriller Stowaway, which has an impressive cast including Toni Collette (Hereditary) and Anna Kendrick </a:t>
                      </a:r>
                      <a:endParaRPr lang="en-US" sz="1200" dirty="0"/>
                    </a:p>
                  </a:txBody>
                  <a:tcPr marL="38100" marR="38100" marT="38100" marB="38100">  </a:tcPr>
                </a:tc>
                <a:tc>
                  <a:txBody>
                    <a:bodyPr/>
                    <a:lstStyle/>
                    <a:p>
                      <a:pPr>
                        <a:buNone/>
                      </a:pPr>
                      <a:r>
                        <a:rPr lang="en-US" sz="1200" dirty="0" smtClean="0">
                          <a:solidFill>
                            <a:srgbClr val="000000"/>
                          </a:solidFill>
                        </a:rPr>
                        <a:t>2021-03-24T13:47:18</a:t>
                      </a:r>
                      <a:endParaRPr lang="en-US" sz="1200" dirty="0"/>
                    </a:p>
                  </a:txBody>
                  <a:tcPr marL="38100" marR="38100" marT="38100" marB="38100">  </a:tcPr>
                </a:tc>
                <a:tc>
                  <a:txBody>
                    <a:bodyPr/>
                    <a:lstStyle/>
                    <a:p>
                      <a:pPr>
                        <a:buNone/>
                      </a:pPr>
                      <a:r>
                        <a:rPr lang="en-US" sz="1200" dirty="0" smtClean="0">
                          <a:solidFill>
                            <a:srgbClr val="000000"/>
                          </a:solidFill>
                        </a:rPr>
                        <a:t>https://bloody-disgusting.com/movie/3657267/toni-collette-anna-kendrick-experience-outer-space-nightmare-netflixs-stowaway-trailer/</a:t>
                      </a:r>
                      <a:endParaRPr lang="en-US" sz="1200" dirty="0"/>
                    </a:p>
                  </a:txBody>
                  <a:tcPr marL="38100" marR="38100" marT="38100" marB="38100">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Human-Sized Bat Monsters Strike in Upcoming ‘Bats: The Awakening’ [Trailer]</a:t>
                      </a:r>
                      <a:endParaRPr lang="en-US" sz="1200" dirty="0"/>
                    </a:p>
                  </a:txBody>
                  <a:tcPr marL="38100" marR="38100" marT="38100" marB="38100">  </a:tcPr>
                </a:tc>
                <a:tc>
                  <a:txBody>
                    <a:bodyPr/>
                    <a:lstStyle/>
                    <a:p>
                      <a:pPr>
                        <a:buNone/>
                      </a:pPr>
                      <a:r>
                        <a:rPr lang="en-US" sz="1200" dirty="0" smtClean="0">
                          <a:solidFill>
                            <a:srgbClr val="000000"/>
                          </a:solidFill>
                        </a:rPr>
                        <a:t>The “Bat Horror” sub-genre gets a new entry with ITN Distribution’s Bats: The Awakening this year, a new creature feature directed by Scott Jeffrey and Rebecca Matthews. In the film, written by Jeffrey… “An alien virus that once wiped civilizations out in ancient times through out time has returned overnight by a mysterious thunderstorm infecting all the bats in the area...</a:t>
                      </a:r>
                      <a:endParaRPr lang="en-US" sz="1200" dirty="0"/>
                    </a:p>
                  </a:txBody>
                  <a:tcPr marL="38100" marR="38100" marT="38100" marB="38100">  </a:tcPr>
                </a:tc>
                <a:tc>
                  <a:txBody>
                    <a:bodyPr/>
                    <a:lstStyle/>
                    <a:p>
                      <a:pPr>
                        <a:buNone/>
                      </a:pPr>
                      <a:r>
                        <a:rPr lang="en-US" sz="1200" dirty="0" smtClean="0">
                          <a:solidFill>
                            <a:srgbClr val="000000"/>
                          </a:solidFill>
                        </a:rPr>
                        <a:t>2021-03-24T20:22:25</a:t>
                      </a:r>
                      <a:endParaRPr lang="en-US" sz="1200" dirty="0"/>
                    </a:p>
                  </a:txBody>
                  <a:tcPr marL="38100" marR="38100" marT="38100" marB="38100">  </a:tcPr>
                </a:tc>
                <a:tc>
                  <a:txBody>
                    <a:bodyPr/>
                    <a:lstStyle/>
                    <a:p>
                      <a:pPr>
                        <a:buNone/>
                      </a:pPr>
                      <a:r>
                        <a:rPr lang="en-US" sz="1200" dirty="0" smtClean="0">
                          <a:solidFill>
                            <a:srgbClr val="000000"/>
                          </a:solidFill>
                        </a:rPr>
                        <a:t>https://bloody-disgusting.com/movie/3657410/human-sized-bat-monsters-strike-upcoming-bats-awakening-trailer/</a:t>
                      </a:r>
                      <a:endParaRPr lang="en-US" sz="1200" dirty="0"/>
                    </a:p>
                  </a:txBody>
                  <a:tcPr marL="38100" marR="38100" marT="38100" marB="38100">  </a:tcPr>
                </a:tc>
              </a:tr>
              <a:tr h="0">
                <a:tc>
                  <a:txBody>
                    <a:bodyPr/>
                    <a:lstStyle/>
                    <a:p>
                      <a:pPr>
                        <a:buNone/>
                      </a:pPr>
                      <a:r>
                        <a:rPr lang="en-US" sz="1200" dirty="0" smtClean="0">
                          <a:solidFill>
                            <a:srgbClr val="000000"/>
                          </a:solidFill>
                        </a:rPr>
                        <a:t>‘In the Earth’: Creepy Posters Today and First Trailer for Ben Wheatley’s Horror Movie Tomorrow</a:t>
                      </a:r>
                      <a:endParaRPr lang="en-US" sz="1200" dirty="0"/>
                    </a:p>
                  </a:txBody>
                  <a:tcPr marL="38100" marR="38100" marT="38100" marB="38100">  </a:tcPr>
                </a:tc>
                <a:tc>
                  <a:txBody>
                    <a:bodyPr/>
                    <a:lstStyle/>
                    <a:p>
                      <a:pPr>
                        <a:buNone/>
                      </a:pPr>
                      <a:r>
                        <a:rPr lang="en-US" sz="1200" dirty="0" smtClean="0">
                          <a:solidFill>
                            <a:srgbClr val="000000"/>
                          </a:solidFill>
                        </a:rPr>
                        <a:t>“Everything seems to just keep us here.” Filmmaker Ben Wheatley (Kill List, Sightseers, A Field in England, High-Rise, Rebecca, The Meg 2) </a:t>
                      </a:r>
                      <a:endParaRPr lang="en-US" sz="1200" dirty="0"/>
                    </a:p>
                  </a:txBody>
                  <a:tcPr marL="38100" marR="38100" marT="38100" marB="38100">  </a:tcPr>
                </a:tc>
                <a:tc>
                  <a:txBody>
                    <a:bodyPr/>
                    <a:lstStyle/>
                    <a:p>
                      <a:pPr>
                        <a:buNone/>
                      </a:pPr>
                      <a:r>
                        <a:rPr lang="en-US" sz="1200" dirty="0" smtClean="0">
                          <a:solidFill>
                            <a:srgbClr val="000000"/>
                          </a:solidFill>
                        </a:rPr>
                        <a:t>2021-03-24T16:12:11</a:t>
                      </a:r>
                      <a:endParaRPr lang="en-US" sz="1200" dirty="0"/>
                    </a:p>
                  </a:txBody>
                  <a:tcPr marL="38100" marR="38100" marT="38100" marB="38100">  </a:tcPr>
                </a:tc>
                <a:tc>
                  <a:txBody>
                    <a:bodyPr/>
                    <a:lstStyle/>
                    <a:p>
                      <a:pPr>
                        <a:buNone/>
                      </a:pPr>
                      <a:r>
                        <a:rPr lang="en-US" sz="1200" dirty="0" smtClean="0">
                          <a:solidFill>
                            <a:srgbClr val="000000"/>
                          </a:solidFill>
                        </a:rPr>
                        <a:t>https://bloody-disgusting.com/movie/3657337/earth-creepy-posters-today-first-trailer-ben-wheatleys-horror-movie-tomorrow/</a:t>
                      </a:r>
                      <a:endParaRPr lang="en-US" sz="1200" dirty="0"/>
                    </a:p>
                  </a:txBody>
                  <a:tcPr marL="38100" marR="38100" marT="38100" marB="38100">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had revealed back in September that he secretly shot a micro-budget horror movie during quarantine, and we recently learned that the mysterious movie is titled In the Earth. Following the film’s premiere at Sundance, we’ve learned that the trailer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[Photos + Video] New Character Posters and 30s Trailer Added for the Upcoming Korean Movie 'Way Back Home - 2019'</a:t>
                      </a:r>
                      <a:endParaRPr lang="en-US" sz="1200" dirty="0"/>
                    </a:p>
                  </a:txBody>
                  <a:tcPr marL="38100" marR="38100" marT="38100" marB="38100">  </a:tcPr>
                </a:tc>
                <a:tc>
                  <a:txBody>
                    <a:bodyPr/>
                    <a:lstStyle/>
                    <a:p>
                      <a:pPr>
                        <a:buNone/>
                      </a:pPr>
                      <a:r>
                        <a:rPr lang="en-US" sz="1200" dirty="0" smtClean="0">
                          <a:solidFill>
                            <a:srgbClr val="000000"/>
                          </a:solidFill>
                        </a:rPr>
                        <a:t>New character posters and 30s trailer added for the upcoming Korean movie 'Way Back Home - 2019'.</a:t>
                      </a:r>
                      <a:endParaRPr lang="en-US" sz="1200" dirty="0"/>
                    </a:p>
                  </a:txBody>
                  <a:tcPr marL="38100" marR="38100" marT="38100" marB="38100">  </a:tcPr>
                </a:tc>
                <a:tc>
                  <a:txBody>
                    <a:bodyPr/>
                    <a:lstStyle/>
                    <a:p>
                      <a:pPr>
                        <a:buNone/>
                      </a:pPr>
                      <a:r>
                        <a:rPr lang="en-US" sz="1200" dirty="0" smtClean="0">
                          <a:solidFill>
                            <a:srgbClr val="000000"/>
                          </a:solidFill>
                        </a:rPr>
                        <a:t>2021-03-24T16:01:48</a:t>
                      </a:r>
                      <a:endParaRPr lang="en-US" sz="1200" dirty="0"/>
                    </a:p>
                  </a:txBody>
                  <a:tcPr marL="38100" marR="38100" marT="38100" marB="38100">  </a:tcPr>
                </a:tc>
                <a:tc>
                  <a:txBody>
                    <a:bodyPr/>
                    <a:lstStyle/>
                    <a:p>
                      <a:pPr>
                        <a:buNone/>
                      </a:pPr>
                      <a:r>
                        <a:rPr lang="en-US" sz="1200" dirty="0" smtClean="0">
                          <a:solidFill>
                            <a:srgbClr val="000000"/>
                          </a:solidFill>
                        </a:rPr>
                        <a:t>https://www.hancinema.net/photos--video-new-character-posters-and-30s-trailer-added-for-the-upcoming-korean-movie-way-back-home--2019-150033.html</a:t>
                      </a:r>
                      <a:endParaRPr lang="en-US" sz="1200" dirty="0"/>
                    </a:p>
                  </a:txBody>
                  <a:tcPr marL="38100" marR="38100" marT="38100" marB="38100">  </a:tcPr>
                </a:tc>
              </a:tr>
              <a:tr h="0">
                <a:tc>
                  <a:txBody>
                    <a:bodyPr/>
                    <a:lstStyle/>
                    <a:p>
                      <a:pPr>
                        <a:buNone/>
                      </a:pPr>
                      <a:r>
                        <a:rPr lang="en-US" sz="1200" dirty="0" smtClean="0">
                          <a:solidFill>
                            <a:srgbClr val="000000"/>
                          </a:solidFill>
                        </a:rPr>
                        <a:t>Trailer Heads Down an Infected Hotel ‘Hall’ [Video]</a:t>
                      </a:r>
                      <a:endParaRPr lang="en-US" sz="1200" dirty="0"/>
                    </a:p>
                  </a:txBody>
                  <a:tcPr marL="38100" marR="38100" marT="38100" marB="38100">  </a:tcPr>
                </a:tc>
                <a:tc>
                  <a:txBody>
                    <a:bodyPr/>
                    <a:lstStyle/>
                    <a:p>
                      <a:pPr>
                        <a:buNone/>
                      </a:pPr>
                      <a:r>
                        <a:rPr lang="en-US" sz="1200" dirty="0" smtClean="0">
                          <a:solidFill>
                            <a:srgbClr val="000000"/>
                          </a:solidFill>
                        </a:rPr>
                        <a:t>After holding its World Premiere at FrightFest, Black Fawn Distribution is set to release Francesco Giannini‘s excellent indie Hall, a high-tension thriller about a </a:t>
                      </a:r>
                      <a:endParaRPr lang="en-US" sz="1200" dirty="0"/>
                    </a:p>
                  </a:txBody>
                  <a:tcPr marL="38100" marR="38100" marT="38100" marB="38100">  </a:tcPr>
                </a:tc>
                <a:tc>
                  <a:txBody>
                    <a:bodyPr/>
                    <a:lstStyle/>
                    <a:p>
                      <a:pPr>
                        <a:buNone/>
                      </a:pPr>
                      <a:r>
                        <a:rPr lang="en-US" sz="1200" dirty="0" smtClean="0">
                          <a:solidFill>
                            <a:srgbClr val="000000"/>
                          </a:solidFill>
                        </a:rPr>
                        <a:t>2021-03-24T15:46:28</a:t>
                      </a:r>
                      <a:endParaRPr lang="en-US" sz="1200" dirty="0"/>
                    </a:p>
                  </a:txBody>
                  <a:tcPr marL="38100" marR="38100" marT="38100" marB="38100">  </a:tcPr>
                </a:tc>
                <a:tc>
                  <a:txBody>
                    <a:bodyPr/>
                    <a:lstStyle/>
                    <a:p>
                      <a:pPr>
                        <a:buNone/>
                      </a:pPr>
                      <a:r>
                        <a:rPr lang="en-US" sz="1200" dirty="0" smtClean="0">
                          <a:solidFill>
                            <a:srgbClr val="000000"/>
                          </a:solidFill>
                        </a:rPr>
                        <a:t>https://bloody-disgusting.com/movie/3657320/trailer-heads-infected-hotel-hall-video/</a:t>
                      </a:r>
                      <a:endParaRPr lang="en-US" sz="1200" dirty="0"/>
                    </a:p>
                  </a:txBody>
                  <a:tcPr marL="38100" marR="38100" marT="38100" marB="38100">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scary virus outbreak within a hotel, on Canadian VOD April 6, 2021. A physical release of the film will follow. In the film, scattered victims are thrust into the fight of their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Chennai: More than 40 employees in IT company test positive for COVID-19 - Tamil News - IndiaGlitz.com</a:t>
                      </a:r>
                      <a:endParaRPr lang="en-US" sz="1200" dirty="0"/>
                    </a:p>
                  </a:txBody>
                  <a:tcPr marL="38100" marR="38100" marT="38100" marB="38100">  </a:tcPr>
                </a:tc>
                <a:tc>
                  <a:txBody>
                    <a:bodyPr/>
                    <a:lstStyle/>
                    <a:p>
                      <a:pPr>
                        <a:buNone/>
                      </a:pPr>
                      <a:r>
                        <a:rPr lang="en-US" sz="1200" dirty="0" smtClean="0">
                          <a:solidFill>
                            <a:srgbClr val="000000"/>
                          </a:solidFill>
                        </a:rPr>
                        <a:t>Over 40 people employed at an IT company in Chennai's Rajiv Gandhi Salai tested positive for the novel coronavirus</a:t>
                      </a:r>
                      <a:endParaRPr lang="en-US" sz="1200" dirty="0"/>
                    </a:p>
                  </a:txBody>
                  <a:tcPr marL="38100" marR="38100" marT="38100" marB="38100">  </a:tcPr>
                </a:tc>
                <a:tc>
                  <a:txBody>
                    <a:bodyPr/>
                    <a:lstStyle/>
                    <a:p>
                      <a:pPr>
                        <a:buNone/>
                      </a:pPr>
                      <a:r>
                        <a:rPr lang="en-US" sz="1200" dirty="0" smtClean="0">
                          <a:solidFill>
                            <a:srgbClr val="000000"/>
                          </a:solidFill>
                        </a:rPr>
                        <a:t>2021-03-24T13:58:18</a:t>
                      </a:r>
                      <a:endParaRPr lang="en-US" sz="1200" dirty="0"/>
                    </a:p>
                  </a:txBody>
                  <a:tcPr marL="38100" marR="38100" marT="38100" marB="38100">  </a:tcPr>
                </a:tc>
                <a:tc>
                  <a:txBody>
                    <a:bodyPr/>
                    <a:lstStyle/>
                    <a:p>
                      <a:pPr>
                        <a:buNone/>
                      </a:pPr>
                      <a:r>
                        <a:rPr lang="en-US" sz="1200" dirty="0" smtClean="0">
                          <a:solidFill>
                            <a:srgbClr val="000000"/>
                          </a:solidFill>
                        </a:rPr>
                        <a:t>https://www.indiaglitz.com/tamil-nadu-chennai-rajiv-gandhi-salai-it-company-covid-19-cluster-40-employees-test-positive-coronavirus-tamil-news-283168</a:t>
                      </a:r>
                      <a:endParaRPr lang="en-US" sz="1200" dirty="0"/>
                    </a:p>
                  </a:txBody>
                  <a:tcPr marL="38100" marR="38100" marT="38100" marB="38100">  </a:tcPr>
                </a:tc>
              </a:tr>
              <a:tr h="0">
                <a:tc>
                  <a:txBody>
                    <a:bodyPr/>
                    <a:lstStyle/>
                    <a:p>
                      <a:pPr>
                        <a:buNone/>
                      </a:pPr>
                      <a:r>
                        <a:rPr lang="en-US" sz="1200" dirty="0" smtClean="0">
                          <a:solidFill>
                            <a:srgbClr val="000000"/>
                          </a:solidFill>
                        </a:rPr>
                        <a:t>Bolly Buzz: Aamir Khan tests positive for COVID-19; Benches named after SSR in Australia | Hindi Movie News - Bollywood - Times of India</a:t>
                      </a:r>
                      <a:endParaRPr lang="en-US" sz="1200" dirty="0"/>
                    </a:p>
                  </a:txBody>
                  <a:tcPr marL="38100" marR="38100" marT="38100" marB="38100">  </a:tcPr>
                </a:tc>
                <a:tc>
                  <a:txBody>
                    <a:bodyPr/>
                    <a:lstStyle/>
                    <a:p>
                      <a:pPr>
                        <a:buNone/>
                      </a:pPr>
                      <a:r>
                        <a:rPr lang="en-US" sz="1200" dirty="0" smtClean="0">
                          <a:solidFill>
                            <a:srgbClr val="000000"/>
                          </a:solidFill>
                        </a:rPr>
                        <a:t>From Aamir Khan testing COVID-19 positive to benches built in Australia as an ode to Sushant Singh Rajput, Kangana Ranaut celebrating her 34th birthday with the 'Thalaivi' trailer release and more.</a:t>
                      </a:r>
                      <a:endParaRPr lang="en-US" sz="1200" dirty="0"/>
                    </a:p>
                  </a:txBody>
                  <a:tcPr marL="38100" marR="38100" marT="38100" marB="38100">  </a:tcPr>
                </a:tc>
                <a:tc>
                  <a:txBody>
                    <a:bodyPr/>
                    <a:lstStyle/>
                    <a:p>
                      <a:pPr>
                        <a:buNone/>
                      </a:pPr>
                      <a:r>
                        <a:rPr lang="en-US" sz="1200" dirty="0" smtClean="0">
                          <a:solidFill>
                            <a:srgbClr val="000000"/>
                          </a:solidFill>
                        </a:rPr>
                        <a:t>2021-03-24T13:21:04</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https://timesofindia.indiatimes.com/videos/entertainment/hindi/bolly-buzz-aamir-khan-tests-positive-for-covid-19-benches-named-after-ssr-in-australia/videoshow/81671947.cms</a:t>
                      </a:r>
                      <a:endParaRPr lang="en-US" sz="1200" dirty="0"/>
                    </a:p>
                  </a:txBody>
                  <a:tcPr marL="38100" marR="38100" marT="38100" marB="38100">  </a:tcPr>
                </a:tc>
              </a:tr>
              <a:tr h="0">
                <a:tc>
                  <a:txBody>
                    <a:bodyPr/>
                    <a:lstStyle/>
                    <a:p>
                      <a:pPr>
                        <a:buNone/>
                      </a:pPr>
                      <a:r>
                        <a:rPr lang="en-US" sz="1200" dirty="0" smtClean="0">
                          <a:solidFill>
                            <a:srgbClr val="000000"/>
                          </a:solidFill>
                        </a:rPr>
                        <a:t>Kala (Malayalam) | Novo Cinemas | Book now</a:t>
                      </a:r>
                      <a:endParaRPr lang="en-US" sz="1200" dirty="0"/>
                    </a:p>
                  </a:txBody>
                  <a:tcPr marL="38100" marR="38100" marT="38100" marB="38100">  </a:tcPr>
                </a:tc>
                <a:tc>
                  <a:txBody>
                    <a:bodyPr/>
                    <a:lstStyle/>
                    <a:p>
                      <a:pPr>
                        <a:buNone/>
                      </a:pPr>
                      <a:r>
                        <a:rPr lang="en-US" sz="1200" dirty="0" smtClean="0">
                          <a:solidFill>
                            <a:srgbClr val="000000"/>
                          </a:solidFill>
                        </a:rPr>
                        <a:t>Watch the latest movies at Novo Cinemas UAE. Get more </a:t>
                      </a:r>
                      <a:endParaRPr lang="en-US" sz="1200" dirty="0"/>
                    </a:p>
                  </a:txBody>
                  <a:tcPr marL="38100" marR="38100" marT="38100" marB="38100">  </a:tcPr>
                </a:tc>
                <a:tc>
                  <a:txBody>
                    <a:bodyPr/>
                    <a:lstStyle/>
                    <a:p>
                      <a:pPr>
                        <a:buNone/>
                      </a:pPr>
                      <a:r>
                        <a:rPr lang="en-US" sz="1200" dirty="0" smtClean="0">
                          <a:solidFill>
                            <a:srgbClr val="000000"/>
                          </a:solidFill>
                        </a:rPr>
                        <a:t>2021-03-24T13:01:35</a:t>
                      </a:r>
                      <a:endParaRPr lang="en-US" sz="1200" dirty="0"/>
                    </a:p>
                  </a:txBody>
                  <a:tcPr marL="38100" marR="38100" marT="38100" marB="38100">  </a:tcPr>
                </a:tc>
                <a:tc>
                  <a:txBody>
                    <a:bodyPr/>
                    <a:lstStyle/>
                    <a:p>
                      <a:pPr>
                        <a:buNone/>
                      </a:pPr>
                      <a:r>
                        <a:rPr lang="en-US" sz="1200" dirty="0" smtClean="0">
                          <a:solidFill>
                            <a:srgbClr val="000000"/>
                          </a:solidFill>
                        </a:rPr>
                        <a:t>https://uae.novocinemas.com/movie/details/31131/kala-malayalam</a:t>
                      </a:r>
                      <a:endParaRPr lang="en-US" sz="1200" dirty="0"/>
                    </a:p>
                  </a:txBody>
                  <a:tcPr marL="38100" marR="38100" marT="38100" marB="38100">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information on showtimings, Cinema locations, trailers and more. Book your favourite movies &amp; F&amp;B online.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I was called ugly looking and fat: Bigg Boss contestant on being bodyshamed - Tamil News - IndiaGlitz.com</a:t>
                      </a:r>
                      <a:endParaRPr lang="en-US" sz="1200" dirty="0"/>
                    </a:p>
                  </a:txBody>
                  <a:tcPr marL="38100" marR="38100" marT="38100" marB="38100">  </a:tcPr>
                </a:tc>
                <a:tc>
                  <a:txBody>
                    <a:bodyPr/>
                    <a:lstStyle/>
                    <a:p>
                      <a:pPr>
                        <a:buNone/>
                      </a:pPr>
                      <a:r>
                        <a:rPr lang="en-US" sz="1200" dirty="0" smtClean="0">
                          <a:solidFill>
                            <a:srgbClr val="000000"/>
                          </a:solidFill>
                        </a:rPr>
                        <a:t>Bollywood actress and former Bigg Boss contestant Rakhi Sawant became a household name following her appearance on the 14th season of the TV reality show.</a:t>
                      </a:r>
                      <a:endParaRPr lang="en-US" sz="1200" dirty="0"/>
                    </a:p>
                  </a:txBody>
                  <a:tcPr marL="38100" marR="38100" marT="38100" marB="38100">  </a:tcPr>
                </a:tc>
                <a:tc>
                  <a:txBody>
                    <a:bodyPr/>
                    <a:lstStyle/>
                    <a:p>
                      <a:pPr>
                        <a:buNone/>
                      </a:pPr>
                      <a:r>
                        <a:rPr lang="en-US" sz="1200" dirty="0" smtClean="0">
                          <a:solidFill>
                            <a:srgbClr val="000000"/>
                          </a:solidFill>
                        </a:rPr>
                        <a:t>2021-03-24T11:48:14</a:t>
                      </a:r>
                      <a:endParaRPr lang="en-US" sz="1200" dirty="0"/>
                    </a:p>
                  </a:txBody>
                  <a:tcPr marL="38100" marR="38100" marT="38100" marB="38100">  </a:tcPr>
                </a:tc>
                <a:tc>
                  <a:txBody>
                    <a:bodyPr/>
                    <a:lstStyle/>
                    <a:p>
                      <a:pPr>
                        <a:buNone/>
                      </a:pPr>
                      <a:r>
                        <a:rPr lang="en-US" sz="1200" dirty="0" smtClean="0">
                          <a:solidFill>
                            <a:srgbClr val="000000"/>
                          </a:solidFill>
                        </a:rPr>
                        <a:t>https://www.indiaglitz.com/bigg-boss-14-contestant-rakhi-sawant-bodyshamed-called-ugly-looking-fat-motormouth-gutter-mouth-tamil-news-283152</a:t>
                      </a:r>
                      <a:endParaRPr lang="en-US" sz="1200" dirty="0"/>
                    </a:p>
                  </a:txBody>
                  <a:tcPr marL="38100" marR="38100" marT="38100" marB="38100">  </a:tcPr>
                </a:tc>
              </a:tr>
              <a:tr h="0">
                <a:tc>
                  <a:txBody>
                    <a:bodyPr/>
                    <a:lstStyle/>
                    <a:p>
                      <a:pPr>
                        <a:buNone/>
                      </a:pPr>
                      <a:r>
                        <a:rPr lang="en-US" sz="1200" dirty="0" smtClean="0">
                          <a:solidFill>
                            <a:srgbClr val="000000"/>
                          </a:solidFill>
                        </a:rPr>
                        <a:t>Suriya and Karthi reunite for super hit sequel? - Tamil News - IndiaGlitz.com</a:t>
                      </a:r>
                      <a:endParaRPr lang="en-US" sz="1200" dirty="0"/>
                    </a:p>
                  </a:txBody>
                  <a:tcPr marL="38100" marR="38100" marT="38100" marB="38100">  </a:tcPr>
                </a:tc>
                <a:tc>
                  <a:txBody>
                    <a:bodyPr/>
                    <a:lstStyle/>
                    <a:p>
                      <a:pPr>
                        <a:buNone/>
                      </a:pPr>
                      <a:r>
                        <a:rPr lang="en-US" sz="1200" dirty="0" smtClean="0">
                          <a:solidFill>
                            <a:srgbClr val="000000"/>
                          </a:solidFill>
                        </a:rPr>
                        <a:t>The trailer of Karthi's new movie 'Sulthan' which was released on Wednesday has raised expectations for the film for its mass commercial elements.  The film produced by Dream Warrior Pic</a:t>
                      </a:r>
                      <a:endParaRPr lang="en-US" sz="1200" dirty="0"/>
                    </a:p>
                  </a:txBody>
                  <a:tcPr marL="38100" marR="38100" marT="38100" marB="38100">  </a:tcPr>
                </a:tc>
                <a:tc>
                  <a:txBody>
                    <a:bodyPr/>
                    <a:lstStyle/>
                    <a:p>
                      <a:pPr>
                        <a:buNone/>
                      </a:pPr>
                      <a:r>
                        <a:rPr lang="en-US" sz="1200" dirty="0" smtClean="0">
                          <a:solidFill>
                            <a:srgbClr val="000000"/>
                          </a:solidFill>
                        </a:rPr>
                        <a:t>2021-03-25T10:01:45</a:t>
                      </a:r>
                      <a:endParaRPr lang="en-US" sz="1200" dirty="0"/>
                    </a:p>
                  </a:txBody>
                  <a:tcPr marL="38100" marR="38100" marT="38100" marB="38100">  </a:tcPr>
                </a:tc>
                <a:tc>
                  <a:txBody>
                    <a:bodyPr/>
                    <a:lstStyle/>
                    <a:p>
                      <a:pPr>
                        <a:buNone/>
                      </a:pPr>
                      <a:r>
                        <a:rPr lang="en-US" sz="1200" dirty="0" smtClean="0">
                          <a:solidFill>
                            <a:srgbClr val="000000"/>
                          </a:solidFill>
                        </a:rPr>
                        <a:t>https://www.indiaglitz.com/karthi-next-new-movie-directed-by-muthaiah-produced-by-suriya-sulthan--tamil-news-283221</a:t>
                      </a:r>
                      <a:endParaRPr lang="en-US" sz="1200" dirty="0"/>
                    </a:p>
                  </a:txBody>
                  <a:tcPr marL="38100" marR="38100" marT="38100" marB="38100">  </a:tcPr>
                </a:tc>
              </a:tr>
              <a:tr h="0">
                <a:tc>
                  <a:txBody>
                    <a:bodyPr/>
                    <a:lstStyle/>
                    <a:p>
                      <a:pPr>
                        <a:buNone/>
                      </a:pPr>
                      <a:r>
                        <a:rPr lang="en-US" sz="1200" dirty="0" smtClean="0">
                          <a:solidFill>
                            <a:srgbClr val="000000"/>
                          </a:solidFill>
                        </a:rPr>
                        <a:t>- News - IndiaGlitz.com</a:t>
                      </a:r>
                      <a:endParaRPr lang="en-US" sz="1200" dirty="0"/>
                    </a:p>
                  </a:txBody>
                  <a:tcPr marL="38100" marR="38100" marT="38100" marB="38100">  </a:tcPr>
                </a:tc>
                <a:tc>
                  <a:txBody>
                    <a:bodyPr/>
                    <a:lstStyle/>
                    <a:p>
                      <a:pPr>
                        <a:buNone/>
                      </a:pPr>
                      <a:r>
                        <a:rPr lang="en-US" sz="1200" dirty="0" smtClean="0">
                          <a:solidFill>
                            <a:srgbClr val="000000"/>
                          </a:solidFill>
                        </a:rPr>
                        <a:t>You can update your channel preference from the Settings </a:t>
                      </a:r>
                      <a:endParaRPr lang="en-US" sz="1200" dirty="0"/>
                    </a:p>
                  </a:txBody>
                  <a:tcPr marL="38100" marR="38100" marT="38100" marB="38100">  </a:tcPr>
                </a:tc>
                <a:tc>
                  <a:txBody>
                    <a:bodyPr/>
                    <a:lstStyle/>
                    <a:p>
                      <a:pPr>
                        <a:buNone/>
                      </a:pPr>
                      <a:r>
                        <a:rPr lang="en-US" sz="1200" dirty="0" smtClean="0">
                          <a:solidFill>
                            <a:srgbClr val="000000"/>
                          </a:solidFill>
                        </a:rPr>
                        <a:t>2021-03-25T07:57:50</a:t>
                      </a:r>
                      <a:endParaRPr lang="en-US" sz="1200" dirty="0"/>
                    </a:p>
                  </a:txBody>
                  <a:tcPr marL="38100" marR="38100" marT="38100" marB="38100">  </a:tcPr>
                </a:tc>
                <a:tc>
                  <a:txBody>
                    <a:bodyPr/>
                    <a:lstStyle/>
                    <a:p>
                      <a:pPr>
                        <a:buNone/>
                      </a:pPr>
                      <a:r>
                        <a:rPr lang="en-US" sz="1200" dirty="0" smtClean="0">
                          <a:solidFill>
                            <a:srgbClr val="000000"/>
                          </a:solidFill>
                        </a:rPr>
                        <a:t>https://www.indiaglitz.com/-common-news-283188</a:t>
                      </a:r>
                      <a:endParaRPr lang="en-US" sz="1200" dirty="0"/>
                    </a:p>
                  </a:txBody>
                  <a:tcPr marL="38100" marR="38100" marT="38100" marB="38100">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graphicFrame>
        <p:nvGraphicFramePr>
          <p:cNvPr id="35" name="Table 3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menu in the header menu.</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Kriti Sanon opens up about Prabhas - Telugu News - IndiaGlitz.com</a:t>
                      </a:r>
                      <a:endParaRPr lang="en-US" sz="1200" dirty="0"/>
                    </a:p>
                  </a:txBody>
                  <a:tcPr marL="38100" marR="38100" marT="38100" marB="38100">  </a:tcPr>
                </a:tc>
                <a:tc>
                  <a:txBody>
                    <a:bodyPr/>
                    <a:lstStyle/>
                    <a:p>
                      <a:pPr>
                        <a:buNone/>
                      </a:pPr>
                      <a:r>
                        <a:rPr lang="en-US" sz="1200" dirty="0" smtClean="0">
                          <a:solidFill>
                            <a:srgbClr val="000000"/>
                          </a:solidFill>
                        </a:rPr>
                        <a:t>Kriti Sanon's name was recently confirmed by director Om Raut for 'Adipurush'.</a:t>
                      </a:r>
                      <a:endParaRPr lang="en-US" sz="1200" dirty="0"/>
                    </a:p>
                  </a:txBody>
                  <a:tcPr marL="38100" marR="38100" marT="38100" marB="38100">  </a:tcPr>
                </a:tc>
                <a:tc>
                  <a:txBody>
                    <a:bodyPr/>
                    <a:lstStyle/>
                    <a:p>
                      <a:pPr>
                        <a:buNone/>
                      </a:pPr>
                      <a:r>
                        <a:rPr lang="en-US" sz="1200" dirty="0" smtClean="0">
                          <a:solidFill>
                            <a:srgbClr val="000000"/>
                          </a:solidFill>
                        </a:rPr>
                        <a:t>2021-03-25T07:54:35</a:t>
                      </a:r>
                      <a:endParaRPr lang="en-US" sz="1200" dirty="0"/>
                    </a:p>
                  </a:txBody>
                  <a:tcPr marL="38100" marR="38100" marT="38100" marB="38100">  </a:tcPr>
                </a:tc>
                <a:tc>
                  <a:txBody>
                    <a:bodyPr/>
                    <a:lstStyle/>
                    <a:p>
                      <a:pPr>
                        <a:buNone/>
                      </a:pPr>
                      <a:r>
                        <a:rPr lang="en-US" sz="1200" dirty="0" smtClean="0">
                          <a:solidFill>
                            <a:srgbClr val="000000"/>
                          </a:solidFill>
                        </a:rPr>
                        <a:t>https://www.indiaglitz.com/kriti-sanon-opens-up-about-prabhas-telugu-news-283212</a:t>
                      </a:r>
                      <a:endParaRPr lang="en-US" sz="1200" dirty="0"/>
                    </a:p>
                  </a:txBody>
                  <a:tcPr marL="38100" marR="38100" marT="38100" marB="38100">  </a:tcPr>
                </a:tc>
              </a:tr>
              <a:tr h="0">
                <a:tc>
                  <a:txBody>
                    <a:bodyPr/>
                    <a:lstStyle/>
                    <a:p>
                      <a:pPr>
                        <a:buNone/>
                      </a:pPr>
                      <a:r>
                        <a:rPr lang="en-US" sz="1200" dirty="0" smtClean="0">
                          <a:solidFill>
                            <a:srgbClr val="000000"/>
                          </a:solidFill>
                        </a:rPr>
                        <a:t>The Tunnel - Movie Trailers - iTunes</a:t>
                      </a:r>
                      <a:endParaRPr lang="en-US" sz="1200" dirty="0"/>
                    </a:p>
                  </a:txBody>
                  <a:tcPr marL="38100" marR="38100" marT="38100" marB="38100">  </a:tcPr>
                </a:tc>
                <a:tc>
                  <a:txBody>
                    <a:bodyPr/>
                    <a:lstStyle/>
                    <a:p>
                      <a:pPr>
                        <a:buNone/>
                      </a:pPr>
                      <a:r>
                        <a:rPr lang="en-US" sz="1200" dirty="0" smtClean="0">
                          <a:solidFill>
                            <a:srgbClr val="000000"/>
                          </a:solidFill>
                        </a:rPr>
                        <a:t>A tank truck crashes in a tunnel in the ice-cold Norwegian mountains, brutally trapping families, teenagers and tourists on their way home for Christmas. A blizzard is raging outside and the first responders struggle to get to the scene of the accident. The wrecked tanker catches fire and the tunnel is filled with deadly smoke. Will the help get there in time?</a:t>
                      </a:r>
                      <a:endParaRPr lang="en-US" sz="1200" dirty="0"/>
                    </a:p>
                  </a:txBody>
                  <a:tcPr marL="38100" marR="38100" marT="38100" marB="38100">  </a:tcPr>
                </a:tc>
                <a:tc>
                  <a:txBody>
                    <a:bodyPr/>
                    <a:lstStyle/>
                    <a:p>
                      <a:pPr>
                        <a:buNone/>
                      </a:pPr>
                      <a:r>
                        <a:rPr lang="en-US" sz="1200" dirty="0" smtClean="0">
                          <a:solidFill>
                            <a:srgbClr val="000000"/>
                          </a:solidFill>
                        </a:rPr>
                        <a:t>2021-03-25T06:07:23</a:t>
                      </a:r>
                      <a:endParaRPr lang="en-US" sz="1200" dirty="0"/>
                    </a:p>
                  </a:txBody>
                  <a:tcPr marL="38100" marR="38100" marT="38100" marB="38100">  </a:tcPr>
                </a:tc>
                <a:tc>
                  <a:txBody>
                    <a:bodyPr/>
                    <a:lstStyle/>
                    <a:p>
                      <a:pPr>
                        <a:buNone/>
                      </a:pPr>
                      <a:r>
                        <a:rPr lang="en-US" sz="1200" dirty="0" smtClean="0">
                          <a:solidFill>
                            <a:srgbClr val="000000"/>
                          </a:solidFill>
                        </a:rPr>
                        <a:t>https://trailers.apple.com/trailers/samuel_goldwyn/the-tunnel/</a:t>
                      </a:r>
                      <a:endParaRPr lang="en-US" sz="1200" dirty="0"/>
                    </a:p>
                  </a:txBody>
                  <a:tcPr marL="38100" marR="38100" marT="38100" marB="38100">  </a:tcPr>
                </a:tc>
              </a:tr>
              <a:tr h="0">
                <a:tc>
                  <a:txBody>
                    <a:bodyPr/>
                    <a:lstStyle/>
                    <a:p>
                      <a:pPr>
                        <a:buNone/>
                      </a:pPr>
                      <a:r>
                        <a:rPr lang="en-US" sz="1200" dirty="0" smtClean="0">
                          <a:solidFill>
                            <a:srgbClr val="000000"/>
                          </a:solidFill>
                        </a:rPr>
                        <a:t>That's why I used the bad word in 'Wild Dog': Nagarjuna - </a:t>
                      </a:r>
                      <a:endParaRPr lang="en-US" sz="1200" dirty="0"/>
                    </a:p>
                  </a:txBody>
                  <a:tcPr marL="38100" marR="38100" marT="38100" marB="38100">  </a:tcPr>
                </a:tc>
                <a:tc>
                  <a:txBody>
                    <a:bodyPr/>
                    <a:lstStyle/>
                    <a:p>
                      <a:pPr>
                        <a:buNone/>
                      </a:pPr>
                      <a:r>
                        <a:rPr lang="en-US" sz="1200" dirty="0" smtClean="0">
                          <a:solidFill>
                            <a:srgbClr val="000000"/>
                          </a:solidFill>
                        </a:rPr>
                        <a:t>Akkineni Nagarjuna awaits the release of 'Wild Dog' on April </a:t>
                      </a:r>
                      <a:endParaRPr lang="en-US" sz="1200" dirty="0"/>
                    </a:p>
                  </a:txBody>
                  <a:tcPr marL="38100" marR="38100" marT="38100" marB="38100">  </a:tcPr>
                </a:tc>
                <a:tc>
                  <a:txBody>
                    <a:bodyPr/>
                    <a:lstStyle/>
                    <a:p>
                      <a:pPr>
                        <a:buNone/>
                      </a:pPr>
                      <a:r>
                        <a:rPr lang="en-US" sz="1200" dirty="0" smtClean="0">
                          <a:solidFill>
                            <a:srgbClr val="000000"/>
                          </a:solidFill>
                        </a:rPr>
                        <a:t>2021-03-25T06:01:13</a:t>
                      </a:r>
                      <a:endParaRPr lang="en-US" sz="1200" dirty="0"/>
                    </a:p>
                  </a:txBody>
                  <a:tcPr marL="38100" marR="38100" marT="38100" marB="38100">  </a:tcPr>
                </a:tc>
                <a:tc>
                  <a:txBody>
                    <a:bodyPr/>
                    <a:lstStyle/>
                    <a:p>
                      <a:pPr>
                        <a:buNone/>
                      </a:pPr>
                      <a:r>
                        <a:rPr lang="en-US" sz="1200" dirty="0" smtClean="0">
                          <a:solidFill>
                            <a:srgbClr val="000000"/>
                          </a:solidFill>
                        </a:rPr>
                        <a:t>https://www.indiaglitz.com/thats-why-i-used-the-bad-word-in-wild-dog-nagarjuna-telugu-news-283198</a:t>
                      </a:r>
                      <a:endParaRPr lang="en-US" sz="1200" dirty="0"/>
                    </a:p>
                  </a:txBody>
                  <a:tcPr marL="38100" marR="38100" marT="38100" marB="38100">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Telugu News - IndiaGlitz.com</a:t>
                      </a:r>
                      <a:endParaRPr lang="en-US" sz="1200" dirty="0"/>
                    </a:p>
                  </a:txBody>
                  <a:tcPr marL="38100" marR="38100" marT="38100" marB="38100">  </a:tcPr>
                </a:tc>
                <a:tc>
                  <a:txBody>
                    <a:bodyPr/>
                    <a:lstStyle/>
                    <a:p>
                      <a:pPr>
                        <a:buNone/>
                      </a:pPr>
                      <a:r>
                        <a:rPr lang="en-US" sz="1200" dirty="0" smtClean="0">
                          <a:solidFill>
                            <a:srgbClr val="000000"/>
                          </a:solidFill>
                        </a:rPr>
                        <a:t>2, promotions for which have already begun.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Suresh Raina's son birthday celebration cute photos rock internet! - Tamil News - IndiaGlitz.com</a:t>
                      </a:r>
                      <a:endParaRPr lang="en-US" sz="1200" dirty="0"/>
                    </a:p>
                  </a:txBody>
                  <a:tcPr marL="38100" marR="38100" marT="38100" marB="38100">  </a:tcPr>
                </a:tc>
                <a:tc>
                  <a:txBody>
                    <a:bodyPr/>
                    <a:lstStyle/>
                    <a:p>
                      <a:pPr>
                        <a:buNone/>
                      </a:pPr>
                      <a:r>
                        <a:rPr lang="en-US" sz="1200" dirty="0" smtClean="0">
                          <a:solidFill>
                            <a:srgbClr val="000000"/>
                          </a:solidFill>
                        </a:rPr>
                        <a:t>Former Indian cricketer Suresh Raina and Priyanka Raina's son Rio turned one on March 23, and on the special occasion, Suresh Raina, who's all set to return to cricket with IPL 2021, organized a</a:t>
                      </a:r>
                      <a:endParaRPr lang="en-US" sz="1200" dirty="0"/>
                    </a:p>
                  </a:txBody>
                  <a:tcPr marL="38100" marR="38100" marT="38100" marB="38100">  </a:tcPr>
                </a:tc>
                <a:tc>
                  <a:txBody>
                    <a:bodyPr/>
                    <a:lstStyle/>
                    <a:p>
                      <a:pPr>
                        <a:buNone/>
                      </a:pPr>
                      <a:r>
                        <a:rPr lang="en-US" sz="1200" dirty="0" smtClean="0">
                          <a:solidFill>
                            <a:srgbClr val="000000"/>
                          </a:solidFill>
                        </a:rPr>
                        <a:t>2021-03-25T05:19:36</a:t>
                      </a:r>
                      <a:endParaRPr lang="en-US" sz="1200" dirty="0"/>
                    </a:p>
                  </a:txBody>
                  <a:tcPr marL="38100" marR="38100" marT="38100" marB="38100">  </a:tcPr>
                </a:tc>
                <a:tc>
                  <a:txBody>
                    <a:bodyPr/>
                    <a:lstStyle/>
                    <a:p>
                      <a:pPr>
                        <a:buNone/>
                      </a:pPr>
                      <a:r>
                        <a:rPr lang="en-US" sz="1200" dirty="0" smtClean="0">
                          <a:solidFill>
                            <a:srgbClr val="000000"/>
                          </a:solidFill>
                        </a:rPr>
                        <a:t>https://www.indiaglitz.com/suresh-raina-son-birthday-celebration-cute-photos-trending--tamil-news-283189</a:t>
                      </a:r>
                      <a:endParaRPr lang="en-US" sz="1200" dirty="0"/>
                    </a:p>
                  </a:txBody>
                  <a:tcPr marL="38100" marR="38100" marT="38100" marB="38100">  </a:tcPr>
                </a:tc>
              </a:tr>
              <a:tr h="0">
                <a:tc>
                  <a:txBody>
                    <a:bodyPr/>
                    <a:lstStyle/>
                    <a:p>
                      <a:pPr>
                        <a:buNone/>
                      </a:pPr>
                      <a:r>
                        <a:rPr lang="en-US" sz="1200" dirty="0" smtClean="0">
                          <a:solidFill>
                            <a:srgbClr val="000000"/>
                          </a:solidFill>
                        </a:rPr>
                        <a:t>Vakeel Saab follows Master - Telugu News - IndiaGlitz.com</a:t>
                      </a:r>
                      <a:endParaRPr lang="en-US" sz="1200" dirty="0"/>
                    </a:p>
                  </a:txBody>
                  <a:tcPr marL="38100" marR="38100" marT="38100" marB="38100">  </a:tcPr>
                </a:tc>
                <a:tc>
                  <a:txBody>
                    <a:bodyPr/>
                    <a:lstStyle/>
                    <a:p>
                      <a:pPr>
                        <a:buNone/>
                      </a:pPr>
                      <a:r>
                        <a:rPr lang="en-US" sz="1200" dirty="0" smtClean="0">
                          <a:solidFill>
                            <a:srgbClr val="000000"/>
                          </a:solidFill>
                        </a:rPr>
                        <a:t>Powerstar Pawan Kalyan and Thalapathy Vijay share a lot of similarities.</a:t>
                      </a:r>
                      <a:endParaRPr lang="en-US" sz="1200" dirty="0"/>
                    </a:p>
                  </a:txBody>
                  <a:tcPr marL="38100" marR="38100" marT="38100" marB="38100">  </a:tcPr>
                </a:tc>
                <a:tc>
                  <a:txBody>
                    <a:bodyPr/>
                    <a:lstStyle/>
                    <a:p>
                      <a:pPr>
                        <a:buNone/>
                      </a:pPr>
                      <a:r>
                        <a:rPr lang="en-US" sz="1200" dirty="0" smtClean="0">
                          <a:solidFill>
                            <a:srgbClr val="000000"/>
                          </a:solidFill>
                        </a:rPr>
                        <a:t>2021-03-25T02:53:39</a:t>
                      </a:r>
                      <a:endParaRPr lang="en-US" sz="1200" dirty="0"/>
                    </a:p>
                  </a:txBody>
                  <a:tcPr marL="38100" marR="38100" marT="38100" marB="38100">  </a:tcPr>
                </a:tc>
                <a:tc>
                  <a:txBody>
                    <a:bodyPr/>
                    <a:lstStyle/>
                    <a:p>
                      <a:pPr>
                        <a:buNone/>
                      </a:pPr>
                      <a:r>
                        <a:rPr lang="en-US" sz="1200" dirty="0" smtClean="0">
                          <a:solidFill>
                            <a:srgbClr val="000000"/>
                          </a:solidFill>
                        </a:rPr>
                        <a:t>https://www.indiaglitz.com/vakeel-saab-follows-master-telugu-news-283178</a:t>
                      </a:r>
                      <a:endParaRPr lang="en-US" sz="1200" dirty="0"/>
                    </a:p>
                  </a:txBody>
                  <a:tcPr marL="38100" marR="38100" marT="38100" marB="38100">  </a:tcPr>
                </a:tc>
              </a:tr>
              <a:tr h="0">
                <a:tc>
                  <a:txBody>
                    <a:bodyPr/>
                    <a:lstStyle/>
                    <a:p>
                      <a:pPr>
                        <a:buNone/>
                      </a:pPr>
                      <a:r>
                        <a:rPr lang="en-US" sz="1200" dirty="0" smtClean="0">
                          <a:solidFill>
                            <a:srgbClr val="000000"/>
                          </a:solidFill>
                        </a:rPr>
                        <a:t>Triumph Movie (2021) - RJ Mitte, Terrence Howard</a:t>
                      </a:r>
                      <a:endParaRPr lang="en-US" sz="1200" dirty="0"/>
                    </a:p>
                  </a:txBody>
                  <a:tcPr marL="38100" marR="38100" marT="38100" marB="38100">  </a:tcPr>
                </a:tc>
                <a:tc>
                  <a:txBody>
                    <a:bodyPr/>
                    <a:lstStyle/>
                    <a:p>
                      <a:pPr>
                        <a:buNone/>
                      </a:pPr>
                      <a:r>
                        <a:rPr lang="en-US" sz="1200" dirty="0" smtClean="0">
                          <a:solidFill>
                            <a:srgbClr val="000000"/>
                          </a:solidFill>
                        </a:rPr>
                        <a:t>Triumph Movie (2021) Trailer - Plot Synopsis: A bright and determined teen who has mild cerebral palsy strives to be a wrestler on his high school's team and</a:t>
                      </a:r>
                      <a:endParaRPr lang="en-US" sz="1200" dirty="0"/>
                    </a:p>
                  </a:txBody>
                  <a:tcPr marL="38100" marR="38100" marT="38100" marB="38100">  </a:tcPr>
                </a:tc>
                <a:tc>
                  <a:txBody>
                    <a:bodyPr/>
                    <a:lstStyle/>
                    <a:p>
                      <a:pPr>
                        <a:buNone/>
                      </a:pPr>
                      <a:r>
                        <a:rPr lang="en-US" sz="1200" dirty="0" smtClean="0">
                          <a:solidFill>
                            <a:srgbClr val="000000"/>
                          </a:solidFill>
                        </a:rPr>
                        <a:t>2021-03-25T00:38:36</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https://www.onenewspage.com/video/20210325/13759798/Triumph-Movie-2021-RJ-Mitte-Terrence-Howard.htm</a:t>
                      </a:r>
                      <a:endParaRPr lang="en-US" sz="1200" dirty="0"/>
                    </a:p>
                  </a:txBody>
                  <a:tcPr marL="38100" marR="38100" marT="38100" marB="38100">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graphicFrame>
        <p:nvGraphicFramePr>
          <p:cNvPr id="37" name="Table 3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TRIUMPH Trailer (2021) RJ Mitte, Terrence Howard, Drama Movie</a:t>
                      </a:r>
                      <a:endParaRPr lang="en-US" sz="1200" dirty="0"/>
                    </a:p>
                  </a:txBody>
                  <a:tcPr marL="38100" marR="38100" marT="38100" marB="38100">  </a:tcPr>
                </a:tc>
                <a:tc>
                  <a:txBody>
                    <a:bodyPr/>
                    <a:lstStyle/>
                    <a:p>
                      <a:pPr>
                        <a:buNone/>
                      </a:pPr>
                      <a:r>
                        <a:rPr lang="en-US" sz="1200" dirty="0" smtClean="0">
                          <a:solidFill>
                            <a:srgbClr val="000000"/>
                          </a:solidFill>
                        </a:rPr>
                        <a:t>On digital platforms June 28. TRIUMPH Trailer (2021) RJ Mitte, Terrence Howard, Drama Movie © 2021 - Signature Entertainment</a:t>
                      </a:r>
                      <a:endParaRPr lang="en-US" sz="1200" dirty="0"/>
                    </a:p>
                  </a:txBody>
                  <a:tcPr marL="38100" marR="38100" marT="38100" marB="38100">  </a:tcPr>
                </a:tc>
                <a:tc>
                  <a:txBody>
                    <a:bodyPr/>
                    <a:lstStyle/>
                    <a:p>
                      <a:pPr>
                        <a:buNone/>
                      </a:pPr>
                      <a:r>
                        <a:rPr lang="en-US" sz="1200" dirty="0" smtClean="0">
                          <a:solidFill>
                            <a:srgbClr val="000000"/>
                          </a:solidFill>
                        </a:rPr>
                        <a:t>2021-03-24T18:54:18</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https://news.nestia.com/detail_share/6327230?media_type=2</a:t>
                      </a:r>
                      <a:endParaRPr lang="en-US" sz="1200" dirty="0"/>
                    </a:p>
                  </a:txBody>
                  <a:tcPr marL="38100" marR="38100" marT="38100" marB="38100">  </a:tcPr>
                </a:tc>
              </a:tr>
              <a:tr h="0">
                <a:tc>
                  <a:txBody>
                    <a:bodyPr/>
                    <a:lstStyle/>
                    <a:p>
                      <a:pPr>
                        <a:buNone/>
                      </a:pPr>
                      <a:r>
                        <a:rPr lang="en-US" sz="1200" dirty="0" smtClean="0">
                          <a:solidFill>
                            <a:srgbClr val="000000"/>
                          </a:solidFill>
                        </a:rPr>
                        <a:t>‎Say Your Prayers on iTunes</a:t>
                      </a:r>
                      <a:endParaRPr lang="en-US" sz="1200" dirty="0"/>
                    </a:p>
                  </a:txBody>
                  <a:tcPr marL="38100" marR="38100" marT="38100" marB="38100">  </a:tcPr>
                </a:tc>
                <a:tc>
                  <a:txBody>
                    <a:bodyPr/>
                    <a:lstStyle/>
                    <a:p>
                      <a:pPr>
                        <a:buNone/>
                      </a:pPr>
                      <a:r>
                        <a:rPr lang="en-US" sz="1200" dirty="0" smtClean="0">
                          <a:solidFill>
                            <a:srgbClr val="000000"/>
                          </a:solidFill>
                        </a:rPr>
                        <a:t>Watch trailers, read customer and critic reviews, and buy Say Your Prayers directed by Harry Michell.</a:t>
                      </a:r>
                      <a:endParaRPr lang="en-US" sz="1200" dirty="0"/>
                    </a:p>
                  </a:txBody>
                  <a:tcPr marL="38100" marR="38100" marT="38100" marB="38100">  </a:tcPr>
                </a:tc>
                <a:tc>
                  <a:txBody>
                    <a:bodyPr/>
                    <a:lstStyle/>
                    <a:p>
                      <a:pPr>
                        <a:buNone/>
                      </a:pPr>
                      <a:r>
                        <a:rPr lang="en-US" sz="1200" dirty="0" smtClean="0">
                          <a:solidFill>
                            <a:srgbClr val="000000"/>
                          </a:solidFill>
                        </a:rPr>
                        <a:t>2021-03-24T19:07:42</a:t>
                      </a:r>
                      <a:endParaRPr lang="en-US" sz="1200" dirty="0"/>
                    </a:p>
                  </a:txBody>
                  <a:tcPr marL="38100" marR="38100" marT="38100" marB="38100">  </a:tcPr>
                </a:tc>
                <a:tc>
                  <a:txBody>
                    <a:bodyPr/>
                    <a:lstStyle/>
                    <a:p>
                      <a:pPr>
                        <a:buNone/>
                      </a:pPr>
                      <a:r>
                        <a:rPr lang="en-US" sz="1200" dirty="0" smtClean="0">
                          <a:solidFill>
                            <a:srgbClr val="000000"/>
                          </a:solidFill>
                        </a:rPr>
                        <a:t>https://itunes.apple.com/us/movie/say-your-prayers/id1558985836</a:t>
                      </a:r>
                      <a:endParaRPr lang="en-US" sz="1200" dirty="0"/>
                    </a:p>
                  </a:txBody>
                  <a:tcPr marL="38100" marR="38100" marT="38100" marB="38100">  </a:tcPr>
                </a:tc>
              </a:tr>
              <a:tr h="0">
                <a:tc>
                  <a:txBody>
                    <a:bodyPr/>
                    <a:lstStyle/>
                    <a:p>
                      <a:pPr>
                        <a:buNone/>
                      </a:pPr>
                      <a:r>
                        <a:rPr lang="en-US" sz="1200" dirty="0" smtClean="0">
                          <a:solidFill>
                            <a:srgbClr val="000000"/>
                          </a:solidFill>
                        </a:rPr>
                        <a:t>Check Out This Exclusive Trailer For The New Barbie Movie Coming To Netflix</a:t>
                      </a:r>
                      <a:endParaRPr lang="en-US" sz="1200" dirty="0"/>
                    </a:p>
                  </a:txBody>
                  <a:tcPr marL="38100" marR="38100" marT="38100" marB="38100">  </a:tcPr>
                </a:tc>
                <a:tc>
                  <a:txBody>
                    <a:bodyPr/>
                    <a:lstStyle/>
                    <a:p>
                      <a:pPr>
                        <a:buNone/>
                      </a:pPr>
                      <a:r>
                        <a:rPr lang="en-US" sz="1200" dirty="0" smtClean="0">
                          <a:solidFill>
                            <a:srgbClr val="000000"/>
                          </a:solidFill>
                        </a:rPr>
                        <a:t>“Barbie &amp; Chelsea The Lost Birthday” debuts on Netflix in April and is the first Mattel movie to feature Barbie’s younger sister Chelsea.</a:t>
                      </a:r>
                      <a:endParaRPr lang="en-US" sz="1200" dirty="0"/>
                    </a:p>
                  </a:txBody>
                  <a:tcPr marL="38100" marR="38100" marT="38100" marB="38100">  </a:tcPr>
                </a:tc>
                <a:tc>
                  <a:txBody>
                    <a:bodyPr/>
                    <a:lstStyle/>
                    <a:p>
                      <a:pPr>
                        <a:buNone/>
                      </a:pPr>
                      <a:r>
                        <a:rPr lang="en-US" sz="1200" dirty="0" smtClean="0">
                          <a:solidFill>
                            <a:srgbClr val="000000"/>
                          </a:solidFill>
                        </a:rPr>
                        <a:t>2021-03-24T18:52:47</a:t>
                      </a:r>
                      <a:endParaRPr lang="en-US" sz="1200" dirty="0"/>
                    </a:p>
                  </a:txBody>
                  <a:tcPr marL="38100" marR="38100" marT="38100" marB="38100">  </a:tcPr>
                </a:tc>
                <a:tc>
                  <a:txBody>
                    <a:bodyPr/>
                    <a:lstStyle/>
                    <a:p>
                      <a:pPr>
                        <a:buNone/>
                      </a:pPr>
                      <a:r>
                        <a:rPr lang="en-US" sz="1200" dirty="0" smtClean="0">
                          <a:solidFill>
                            <a:srgbClr val="000000"/>
                          </a:solidFill>
                        </a:rPr>
                        <a:t>https://www.romper.com/entertainment/new-barbie-movie-netflix</a:t>
                      </a:r>
                      <a:endParaRPr lang="en-US" sz="1200" dirty="0"/>
                    </a:p>
                  </a:txBody>
                  <a:tcPr marL="38100" marR="38100" marT="38100" marB="38100">  </a:tcPr>
                </a:tc>
              </a:tr>
              <a:tr h="0">
                <a:tc>
                  <a:txBody>
                    <a:bodyPr/>
                    <a:lstStyle/>
                    <a:p>
                      <a:pPr>
                        <a:buNone/>
                      </a:pPr>
                      <a:r>
                        <a:rPr lang="en-US" sz="1200" dirty="0" smtClean="0">
                          <a:solidFill>
                            <a:srgbClr val="000000"/>
                          </a:solidFill>
                        </a:rPr>
                        <a:t>Stowaway official trailer for new Netflix mission to Mars movie</a:t>
                      </a:r>
                      <a:endParaRPr lang="en-US" sz="1200" dirty="0"/>
                    </a:p>
                  </a:txBody>
                  <a:tcPr marL="38100" marR="38100" marT="38100" marB="38100">  </a:tcPr>
                </a:tc>
                <a:tc>
                  <a:txBody>
                    <a:bodyPr/>
                    <a:lstStyle/>
                    <a:p>
                      <a:pPr>
                        <a:buNone/>
                      </a:pPr>
                      <a:r>
                        <a:rPr lang="en-US" sz="1200" dirty="0" smtClean="0">
                          <a:solidFill>
                            <a:srgbClr val="000000"/>
                          </a:solidFill>
                        </a:rPr>
                        <a:t>Netflix has released the official trailer for mission to Mars movie Stowaway and confirmed an April date for </a:t>
                      </a:r>
                      <a:endParaRPr lang="en-US" sz="1200" dirty="0"/>
                    </a:p>
                  </a:txBody>
                  <a:tcPr marL="38100" marR="38100" marT="38100" marB="38100">  </a:tcPr>
                </a:tc>
                <a:tc>
                  <a:txBody>
                    <a:bodyPr/>
                    <a:lstStyle/>
                    <a:p>
                      <a:pPr>
                        <a:buNone/>
                      </a:pPr>
                      <a:r>
                        <a:rPr lang="en-US" sz="1200" dirty="0" smtClean="0">
                          <a:solidFill>
                            <a:srgbClr val="000000"/>
                          </a:solidFill>
                        </a:rPr>
                        <a:t>2021-03-25T09:33:13</a:t>
                      </a:r>
                      <a:endParaRPr lang="en-US" sz="1200" dirty="0"/>
                    </a:p>
                  </a:txBody>
                  <a:tcPr marL="38100" marR="38100" marT="38100" marB="38100">  </a:tcPr>
                </a:tc>
                <a:tc>
                  <a:txBody>
                    <a:bodyPr/>
                    <a:lstStyle/>
                    <a:p>
                      <a:pPr>
                        <a:buNone/>
                      </a:pPr>
                      <a:r>
                        <a:rPr lang="en-US" sz="1200" dirty="0" smtClean="0">
                          <a:solidFill>
                            <a:srgbClr val="000000"/>
                          </a:solidFill>
                        </a:rPr>
                        <a:t>https://cultbox.co.uk/news/stowaway-official-trailer-for-new-netflix-mission-to-mars-movie</a:t>
                      </a:r>
                      <a:endParaRPr lang="en-US" sz="1200" dirty="0"/>
                    </a:p>
                  </a:txBody>
                  <a:tcPr marL="38100" marR="38100" marT="38100" marB="38100">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graphicFrame>
        <p:nvGraphicFramePr>
          <p:cNvPr id="38" name="Table 3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this ethically charged film</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RGV's comments on Kangana's Thalaivi go viral | 123telugu.com</a:t>
                      </a:r>
                      <a:endParaRPr lang="en-US" sz="1200" dirty="0"/>
                    </a:p>
                  </a:txBody>
                  <a:tcPr marL="38100" marR="38100" marT="38100" marB="38100">  </a:tcPr>
                </a:tc>
                <a:tc>
                  <a:txBody>
                    <a:bodyPr/>
                    <a:lstStyle/>
                    <a:p>
                      <a:pPr>
                        <a:buNone/>
                      </a:pPr>
                      <a:r>
                        <a:rPr lang="en-US" sz="1200" dirty="0" smtClean="0">
                          <a:solidFill>
                            <a:srgbClr val="000000"/>
                          </a:solidFill>
                        </a:rPr>
                        <a:t>Yesterday, the makers of Thalaivi, the much-awaited biopic on legendary yesteryear heroine and former Tamil Nadu CM J Jayalalithaa, released the film's theatrical trailer. Starring Bollywood actr</a:t>
                      </a:r>
                      <a:endParaRPr lang="en-US" sz="1200" dirty="0"/>
                    </a:p>
                  </a:txBody>
                  <a:tcPr marL="38100" marR="38100" marT="38100" marB="38100">  </a:tcPr>
                </a:tc>
                <a:tc>
                  <a:txBody>
                    <a:bodyPr/>
                    <a:lstStyle/>
                    <a:p>
                      <a:pPr>
                        <a:buNone/>
                      </a:pPr>
                      <a:r>
                        <a:rPr lang="en-US" sz="1200" dirty="0" smtClean="0">
                          <a:solidFill>
                            <a:srgbClr val="000000"/>
                          </a:solidFill>
                        </a:rPr>
                        <a:t>2021-03-24T18:43:37</a:t>
                      </a:r>
                      <a:endParaRPr lang="en-US" sz="1200" dirty="0"/>
                    </a:p>
                  </a:txBody>
                  <a:tcPr marL="38100" marR="38100" marT="38100" marB="38100">  </a:tcPr>
                </a:tc>
                <a:tc>
                  <a:txBody>
                    <a:bodyPr/>
                    <a:lstStyle/>
                    <a:p>
                      <a:pPr>
                        <a:buNone/>
                      </a:pPr>
                      <a:r>
                        <a:rPr lang="en-US" sz="1200" dirty="0" smtClean="0">
                          <a:solidFill>
                            <a:srgbClr val="000000"/>
                          </a:solidFill>
                        </a:rPr>
                        <a:t>https://www.123telugu.com/mnews/rgvs-comments-on-kanganas-thalaivi-go-viral.html</a:t>
                      </a:r>
                      <a:endParaRPr lang="en-US" sz="1200" dirty="0"/>
                    </a:p>
                  </a:txBody>
                  <a:tcPr marL="38100" marR="38100" marT="38100" marB="38100">  </a:tcPr>
                </a:tc>
              </a:tr>
              <a:tr h="0">
                <a:tc>
                  <a:txBody>
                    <a:bodyPr/>
                    <a:lstStyle/>
                    <a:p>
                      <a:pPr>
                        <a:buNone/>
                      </a:pPr>
                      <a:r>
                        <a:rPr lang="en-US" sz="1200" dirty="0" smtClean="0">
                          <a:solidFill>
                            <a:srgbClr val="000000"/>
                          </a:solidFill>
                        </a:rPr>
                        <a:t>RGV Hails Kangana On Thalaivi Trailer</a:t>
                      </a:r>
                      <a:endParaRPr lang="en-US" sz="1200" dirty="0"/>
                    </a:p>
                  </a:txBody>
                  <a:tcPr marL="38100" marR="38100" marT="38100" marB="38100">  </a:tcPr>
                </a:tc>
                <a:tc>
                  <a:txBody>
                    <a:bodyPr/>
                    <a:lstStyle/>
                    <a:p>
                      <a:pPr>
                        <a:buNone/>
                      </a:pPr>
                      <a:r>
                        <a:rPr lang="en-US" sz="1200" dirty="0" smtClean="0">
                          <a:solidFill>
                            <a:srgbClr val="000000"/>
                          </a:solidFill>
                        </a:rPr>
                        <a:t>The trailer of Kangana Ranaut starrer "Thalaivi" is being lauded by people everywhere</a:t>
                      </a:r>
                      <a:endParaRPr lang="en-US" sz="1200" dirty="0"/>
                    </a:p>
                  </a:txBody>
                  <a:tcPr marL="38100" marR="38100" marT="38100" marB="38100">  </a:tcPr>
                </a:tc>
                <a:tc>
                  <a:txBody>
                    <a:bodyPr/>
                    <a:lstStyle/>
                    <a:p>
                      <a:pPr>
                        <a:buNone/>
                      </a:pPr>
                      <a:r>
                        <a:rPr lang="en-US" sz="1200" dirty="0" smtClean="0">
                          <a:solidFill>
                            <a:srgbClr val="000000"/>
                          </a:solidFill>
                        </a:rPr>
                        <a:t>2021-03-25T06:44:15</a:t>
                      </a:r>
                      <a:endParaRPr lang="en-US" sz="1200" dirty="0"/>
                    </a:p>
                  </a:txBody>
                  <a:tcPr marL="38100" marR="38100" marT="38100" marB="38100">  </a:tcPr>
                </a:tc>
                <a:tc>
                  <a:txBody>
                    <a:bodyPr/>
                    <a:lstStyle/>
                    <a:p>
                      <a:pPr>
                        <a:buNone/>
                      </a:pPr>
                      <a:r>
                        <a:rPr lang="en-US" sz="1200" dirty="0" smtClean="0">
                          <a:solidFill>
                            <a:srgbClr val="000000"/>
                          </a:solidFill>
                        </a:rPr>
                        <a:t>https://www.thehansindia.com/cinema/rgv-hails-kangana-on-thalaivi-trailer-678514</a:t>
                      </a:r>
                      <a:endParaRPr lang="en-US" sz="1200" dirty="0"/>
                    </a:p>
                  </a:txBody>
                  <a:tcPr marL="38100" marR="38100" marT="38100" marB="38100">  </a:tcPr>
                </a:tc>
              </a:tr>
              <a:tr h="0">
                <a:tc>
                  <a:txBody>
                    <a:bodyPr/>
                    <a:lstStyle/>
                    <a:p>
                      <a:pPr>
                        <a:buNone/>
                      </a:pPr>
                      <a:r>
                        <a:rPr lang="en-US" sz="1200" dirty="0" smtClean="0">
                          <a:solidFill>
                            <a:srgbClr val="000000"/>
                          </a:solidFill>
                        </a:rPr>
                        <a:t>Kala Trailer: Tovino Thomas’ Upcoming Thriller Looks Raw, Bloody and Brutal (Watch Video)</a:t>
                      </a:r>
                      <a:endParaRPr lang="en-US" sz="1200" dirty="0"/>
                    </a:p>
                  </a:txBody>
                  <a:tcPr marL="38100" marR="38100" marT="38100" marB="38100">  </a:tcPr>
                </a:tc>
                <a:tc>
                  <a:txBody>
                    <a:bodyPr/>
                    <a:lstStyle/>
                    <a:p>
                      <a:pPr>
                        <a:buNone/>
                      </a:pPr>
                      <a:r>
                        <a:rPr lang="en-US" sz="1200" dirty="0" smtClean="0">
                          <a:solidFill>
                            <a:srgbClr val="000000"/>
                          </a:solidFill>
                        </a:rPr>
                        <a:t>The official trailer 2 Of Kala directed by Rohith V S is out. The trailer suggests that it is a thriller movie for sure. Have a look.    Kala Trailer: Tovino Thomas’ Upcoming Thriller Looks Raw, Bloody and Brutal (Watch Video).</a:t>
                      </a:r>
                      <a:endParaRPr lang="en-US" sz="1200" dirty="0"/>
                    </a:p>
                  </a:txBody>
                  <a:tcPr marL="38100" marR="38100" marT="38100" marB="38100">  </a:tcPr>
                </a:tc>
                <a:tc>
                  <a:txBody>
                    <a:bodyPr/>
                    <a:lstStyle/>
                    <a:p>
                      <a:pPr>
                        <a:buNone/>
                      </a:pPr>
                      <a:r>
                        <a:rPr lang="en-US" sz="1200" dirty="0" smtClean="0">
                          <a:solidFill>
                            <a:srgbClr val="000000"/>
                          </a:solidFill>
                        </a:rPr>
                        <a:t>2021-03-24T14:29:20</a:t>
                      </a:r>
                      <a:endParaRPr lang="en-US" sz="1200" dirty="0"/>
                    </a:p>
                  </a:txBody>
                  <a:tcPr marL="38100" marR="38100" marT="38100" marB="38100">  </a:tcPr>
                </a:tc>
                <a:tc>
                  <a:txBody>
                    <a:bodyPr/>
                    <a:lstStyle/>
                    <a:p>
                      <a:pPr>
                        <a:buNone/>
                      </a:pPr>
                      <a:r>
                        <a:rPr lang="en-US" sz="1200" dirty="0" smtClean="0">
                          <a:solidFill>
                            <a:srgbClr val="000000"/>
                          </a:solidFill>
                        </a:rPr>
                        <a:t>https://www.latestly.com/socially/entertainment/south/kala-trailer-tovino-thomas-upcoming-thriller-looks-raw-bloody-and-brutal-watch-video-2388369.html</a:t>
                      </a:r>
                      <a:endParaRPr lang="en-US" sz="1200" dirty="0"/>
                    </a:p>
                  </a:txBody>
                  <a:tcPr marL="38100" marR="38100" marT="38100" marB="38100">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graphicFrame>
        <p:nvGraphicFramePr>
          <p:cNvPr id="39" name="Table 3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'Kala' official trailer 2 out! Tovino Thomas' action film promises blood &amp; gore galore</a:t>
                      </a:r>
                      <a:endParaRPr lang="en-US" sz="1200" dirty="0"/>
                    </a:p>
                  </a:txBody>
                  <a:tcPr marL="38100" marR="38100" marT="38100" marB="38100">  </a:tcPr>
                </a:tc>
                <a:tc>
                  <a:txBody>
                    <a:bodyPr/>
                    <a:lstStyle/>
                    <a:p>
                      <a:pPr>
                        <a:buNone/>
                      </a:pPr>
                      <a:r>
                        <a:rPr lang="en-US" sz="1200" dirty="0" smtClean="0">
                          <a:solidFill>
                            <a:srgbClr val="000000"/>
                          </a:solidFill>
                        </a:rPr>
                        <a:t>'Kala' official trailer 2 is out &amp; it promises to be an action-packed film with gore galore where Tovino Thomas &amp; his dog are at the centre of the blood-bath.</a:t>
                      </a:r>
                      <a:endParaRPr lang="en-US" sz="1200" dirty="0"/>
                    </a:p>
                  </a:txBody>
                  <a:tcPr marL="38100" marR="38100" marT="38100" marB="38100">  </a:tcPr>
                </a:tc>
                <a:tc>
                  <a:txBody>
                    <a:bodyPr/>
                    <a:lstStyle/>
                    <a:p>
                      <a:pPr>
                        <a:buNone/>
                      </a:pPr>
                      <a:r>
                        <a:rPr lang="en-US" sz="1200" dirty="0" smtClean="0">
                          <a:solidFill>
                            <a:srgbClr val="000000"/>
                          </a:solidFill>
                        </a:rPr>
                        <a:t>2021-03-25T05:22:48</a:t>
                      </a:r>
                      <a:endParaRPr lang="en-US" sz="1200" dirty="0"/>
                    </a:p>
                  </a:txBody>
                  <a:tcPr marL="38100" marR="38100" marT="38100" marB="38100">  </a:tcPr>
                </a:tc>
                <a:tc>
                  <a:txBody>
                    <a:bodyPr/>
                    <a:lstStyle/>
                    <a:p>
                      <a:pPr>
                        <a:buNone/>
                      </a:pPr>
                      <a:r>
                        <a:rPr lang="en-US" sz="1200" dirty="0" smtClean="0">
                          <a:solidFill>
                            <a:srgbClr val="000000"/>
                          </a:solidFill>
                        </a:rPr>
                        <a:t>https://www.republicworld.com/entertainment-news/regional-indian-cinema/kala-official-trailer-2-out-tovino-thomas-action-film-promises-blood-and-gore-galore.html</a:t>
                      </a:r>
                      <a:endParaRPr lang="en-US" sz="1200" dirty="0"/>
                    </a:p>
                  </a:txBody>
                  <a:tcPr marL="38100" marR="38100" marT="38100" marB="38100">  </a:tcPr>
                </a:tc>
              </a:tr>
              <a:tr h="0">
                <a:tc>
                  <a:txBody>
                    <a:bodyPr/>
                    <a:lstStyle/>
                    <a:p>
                      <a:pPr>
                        <a:buNone/>
                      </a:pPr>
                      <a:r>
                        <a:rPr lang="en-US" sz="1200" dirty="0" smtClean="0">
                          <a:solidFill>
                            <a:srgbClr val="000000"/>
                          </a:solidFill>
                        </a:rPr>
                        <a:t>'Stowaway' Trailer - Movie Video</a:t>
                      </a:r>
                      <a:endParaRPr lang="en-US" sz="1200" dirty="0"/>
                    </a:p>
                  </a:txBody>
                  <a:tcPr marL="38100" marR="38100" marT="38100" marB="38100">  </a:tcPr>
                </a:tc>
                <a:tc>
                  <a:txBody>
                    <a:bodyPr/>
                    <a:lstStyle/>
                    <a:p>
                      <a:pPr>
                        <a:buNone/>
                      </a:pPr>
                      <a:r>
                        <a:rPr lang="en-US" sz="1200" dirty="0" smtClean="0">
                          <a:solidFill>
                            <a:srgbClr val="000000"/>
                          </a:solidFill>
                        </a:rPr>
                        <a:t>On a mission headed to Mars, an unintended stowaway (Shamier Anderson) accidentally causes severe damage to the spaceship’s life support systems. Facing...</a:t>
                      </a:r>
                      <a:endParaRPr lang="en-US" sz="1200" dirty="0"/>
                    </a:p>
                  </a:txBody>
                  <a:tcPr marL="38100" marR="38100" marT="38100" marB="38100">  </a:tcPr>
                </a:tc>
                <a:tc>
                  <a:txBody>
                    <a:bodyPr/>
                    <a:lstStyle/>
                    <a:p>
                      <a:pPr>
                        <a:buNone/>
                      </a:pPr>
                      <a:r>
                        <a:rPr lang="en-US" sz="1200" dirty="0" smtClean="0">
                          <a:solidFill>
                            <a:srgbClr val="000000"/>
                          </a:solidFill>
                        </a:rPr>
                        <a:t>2021-03-24T14:20:44</a:t>
                      </a:r>
                      <a:endParaRPr lang="en-US" sz="1200" dirty="0"/>
                    </a:p>
                  </a:txBody>
                  <a:tcPr marL="38100" marR="38100" marT="38100" marB="38100">  </a:tcPr>
                </a:tc>
                <a:tc>
                  <a:txBody>
                    <a:bodyPr/>
                    <a:lstStyle/>
                    <a:p>
                      <a:pPr>
                        <a:buNone/>
                      </a:pPr>
                      <a:r>
                        <a:rPr lang="en-US" sz="1200" dirty="0" smtClean="0">
                          <a:solidFill>
                            <a:srgbClr val="000000"/>
                          </a:solidFill>
                        </a:rPr>
                        <a:t>https://www.moviefone.com/movie/stowaway/jnXt4ia9hy6nlDF97NeTl5/video/5XNnunEi/</a:t>
                      </a:r>
                      <a:endParaRPr lang="en-US" sz="1200" dirty="0"/>
                    </a:p>
                  </a:txBody>
                  <a:tcPr marL="38100" marR="38100" marT="38100" marB="38100">  </a:tcPr>
                </a:tc>
              </a:tr>
              <a:tr h="0">
                <a:tc>
                  <a:txBody>
                    <a:bodyPr/>
                    <a:lstStyle/>
                    <a:p>
                      <a:pPr>
                        <a:buNone/>
                      </a:pPr>
                      <a:r>
                        <a:rPr lang="en-US" sz="1200" dirty="0" smtClean="0">
                          <a:solidFill>
                            <a:srgbClr val="000000"/>
                          </a:solidFill>
                        </a:rPr>
                        <a:t>Doctor Strange Official Trailer 2 (2016) - Benedict Cumberbatch Movie - video Dailymotion</a:t>
                      </a:r>
                      <a:endParaRPr lang="en-US" sz="1200" dirty="0"/>
                    </a:p>
                  </a:txBody>
                  <a:tcPr marL="38100" marR="38100" marT="38100" marB="38100">  </a:tcPr>
                </a:tc>
                <a:tc>
                  <a:txBody>
                    <a:bodyPr/>
                    <a:lstStyle/>
                    <a:p>
                      <a:pPr>
                        <a:buNone/>
                      </a:pPr>
                      <a:r>
                        <a:rPr lang="en-US" sz="1200" dirty="0" smtClean="0">
                          <a:solidFill>
                            <a:srgbClr val="000000"/>
                          </a:solidFill>
                        </a:rPr>
                        <a:t>Watch Doctor Strange Official Trailer 2 (2016) - Benedict Cumberbatch Movie - NTL Studio Video on Dailymotion</a:t>
                      </a:r>
                      <a:endParaRPr lang="en-US" sz="1200" dirty="0"/>
                    </a:p>
                  </a:txBody>
                  <a:tcPr marL="38100" marR="38100" marT="38100" marB="38100">  </a:tcPr>
                </a:tc>
                <a:tc>
                  <a:txBody>
                    <a:bodyPr/>
                    <a:lstStyle/>
                    <a:p>
                      <a:pPr>
                        <a:buNone/>
                      </a:pPr>
                      <a:r>
                        <a:rPr lang="en-US" sz="1200" dirty="0" smtClean="0">
                          <a:solidFill>
                            <a:srgbClr val="000000"/>
                          </a:solidFill>
                        </a:rPr>
                        <a:t>2021-03-25T04:18:29</a:t>
                      </a:r>
                      <a:endParaRPr lang="en-US" sz="1200" dirty="0"/>
                    </a:p>
                  </a:txBody>
                  <a:tcPr marL="38100" marR="38100" marT="38100" marB="38100">  </a:tcPr>
                </a:tc>
                <a:tc>
                  <a:txBody>
                    <a:bodyPr/>
                    <a:lstStyle/>
                    <a:p>
                      <a:pPr>
                        <a:buNone/>
                      </a:pPr>
                      <a:r>
                        <a:rPr lang="en-US" sz="1200" dirty="0" smtClean="0">
                          <a:solidFill>
                            <a:srgbClr val="000000"/>
                          </a:solidFill>
                        </a:rPr>
                        <a:t>https://www.dailymotion.com/video/x8069ly</a:t>
                      </a:r>
                      <a:endParaRPr lang="en-US" sz="1200" dirty="0"/>
                    </a:p>
                  </a:txBody>
                  <a:tcPr marL="38100" marR="38100" marT="38100" marB="38100">  </a:tcPr>
                </a:tc>
              </a:tr>
              <a:tr h="0">
                <a:tc>
                  <a:txBody>
                    <a:bodyPr/>
                    <a:lstStyle/>
                    <a:p>
                      <a:pPr>
                        <a:buNone/>
                      </a:pPr>
                      <a:r>
                        <a:rPr lang="en-US" sz="1200" dirty="0" smtClean="0">
                          <a:solidFill>
                            <a:srgbClr val="000000"/>
                          </a:solidFill>
                        </a:rPr>
                        <a:t>Doctor Strange Official Trailer 1 (2016) - Benedict Cumberbatch </a:t>
                      </a:r>
                      <a:endParaRPr lang="en-US" sz="1200" dirty="0"/>
                    </a:p>
                  </a:txBody>
                  <a:tcPr marL="38100" marR="38100" marT="38100" marB="38100">  </a:tcPr>
                </a:tc>
                <a:tc>
                  <a:txBody>
                    <a:bodyPr/>
                    <a:lstStyle/>
                    <a:p>
                      <a:pPr>
                        <a:buNone/>
                      </a:pPr>
                      <a:r>
                        <a:rPr lang="en-US" sz="1200" dirty="0" smtClean="0">
                          <a:solidFill>
                            <a:srgbClr val="000000"/>
                          </a:solidFill>
                        </a:rPr>
                        <a:t>Watch Doctor Strange Official Trailer 1 (2016) - Benedict </a:t>
                      </a:r>
                      <a:endParaRPr lang="en-US" sz="1200" dirty="0"/>
                    </a:p>
                  </a:txBody>
                  <a:tcPr marL="38100" marR="38100" marT="38100" marB="38100">  </a:tcPr>
                </a:tc>
                <a:tc>
                  <a:txBody>
                    <a:bodyPr/>
                    <a:lstStyle/>
                    <a:p>
                      <a:pPr>
                        <a:buNone/>
                      </a:pPr>
                      <a:r>
                        <a:rPr lang="en-US" sz="1200" dirty="0" smtClean="0">
                          <a:solidFill>
                            <a:srgbClr val="000000"/>
                          </a:solidFill>
                        </a:rPr>
                        <a:t>2021-03-25T04:18:29</a:t>
                      </a:r>
                      <a:endParaRPr lang="en-US" sz="1200" dirty="0"/>
                    </a:p>
                  </a:txBody>
                  <a:tcPr marL="38100" marR="38100" marT="38100" marB="38100">  </a:tcPr>
                </a:tc>
                <a:tc>
                  <a:txBody>
                    <a:bodyPr/>
                    <a:lstStyle/>
                    <a:p>
                      <a:pPr>
                        <a:buNone/>
                      </a:pPr>
                      <a:r>
                        <a:rPr lang="en-US" sz="1200" dirty="0" smtClean="0">
                          <a:solidFill>
                            <a:srgbClr val="000000"/>
                          </a:solidFill>
                        </a:rPr>
                        <a:t>https://www.dailymotion.com/video/x8069lw</a:t>
                      </a:r>
                      <a:endParaRPr lang="en-US" sz="1200" dirty="0"/>
                    </a:p>
                  </a:txBody>
                  <a:tcPr marL="38100" marR="38100" marT="38100" marB="38100">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graphicFrame>
        <p:nvGraphicFramePr>
          <p:cNvPr id="40" name="Table 3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Movie - video Dailymotion</a:t>
                      </a:r>
                      <a:endParaRPr lang="en-US" sz="1200" dirty="0"/>
                    </a:p>
                  </a:txBody>
                  <a:tcPr marL="38100" marR="38100" marT="38100" marB="38100">  </a:tcPr>
                </a:tc>
                <a:tc>
                  <a:txBody>
                    <a:bodyPr/>
                    <a:lstStyle/>
                    <a:p>
                      <a:pPr>
                        <a:buNone/>
                      </a:pPr>
                      <a:r>
                        <a:rPr lang="en-US" sz="1200" dirty="0" smtClean="0">
                          <a:solidFill>
                            <a:srgbClr val="000000"/>
                          </a:solidFill>
                        </a:rPr>
                        <a:t>Cumberbatch Movie - NTL Studio Video on Dailymotion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O Manchi Roju Chusi Chepta Movie Official Trailer | Vijay Sethupathi | Niharika Konidela | #OMRCC [HD] (Video) - Social News XYZ</a:t>
                      </a:r>
                      <a:endParaRPr lang="en-US" sz="1200" dirty="0"/>
                    </a:p>
                  </a:txBody>
                  <a:tcPr marL="38100" marR="38100" marT="38100" marB="38100">  </a:tcPr>
                </a:tc>
                <a:tc>
                  <a:txBody>
                    <a:bodyPr/>
                    <a:lstStyle/>
                    <a:p>
                      <a:pPr>
                        <a:buNone/>
                      </a:pPr>
                      <a:r>
                        <a:rPr lang="en-US" sz="1200" dirty="0" smtClean="0">
                          <a:solidFill>
                            <a:srgbClr val="000000"/>
                          </a:solidFill>
                        </a:rPr>
                        <a:t>O Manchi Roju Chusi Chepta Movie Official Trailer | Vijay Sethupathi | Niharika Konidela | #OMRCC [HD] (Video) Facebook Comments About SocialNewsXYZAn Indo-American News website. It covers Gossips, Politics, Movies, Technolgy, and Sports News and... - Social News XYZ</a:t>
                      </a:r>
                      <a:endParaRPr lang="en-US" sz="1200" dirty="0"/>
                    </a:p>
                  </a:txBody>
                  <a:tcPr marL="38100" marR="38100" marT="38100" marB="38100">  </a:tcPr>
                </a:tc>
                <a:tc>
                  <a:txBody>
                    <a:bodyPr/>
                    <a:lstStyle/>
                    <a:p>
                      <a:pPr>
                        <a:buNone/>
                      </a:pPr>
                      <a:r>
                        <a:rPr lang="en-US" sz="1200" dirty="0" smtClean="0">
                          <a:solidFill>
                            <a:srgbClr val="000000"/>
                          </a:solidFill>
                        </a:rPr>
                        <a:t>2021-03-25T04:09:57</a:t>
                      </a:r>
                      <a:endParaRPr lang="en-US" sz="1200" dirty="0"/>
                    </a:p>
                  </a:txBody>
                  <a:tcPr marL="38100" marR="38100" marT="38100" marB="38100">  </a:tcPr>
                </a:tc>
                <a:tc>
                  <a:txBody>
                    <a:bodyPr/>
                    <a:lstStyle/>
                    <a:p>
                      <a:pPr>
                        <a:buNone/>
                      </a:pPr>
                      <a:r>
                        <a:rPr lang="en-US" sz="1200" dirty="0" smtClean="0">
                          <a:solidFill>
                            <a:srgbClr val="000000"/>
                          </a:solidFill>
                        </a:rPr>
                        <a:t>https://www.socialnews.xyz/?p=3483116</a:t>
                      </a:r>
                      <a:endParaRPr lang="en-US" sz="1200" dirty="0"/>
                    </a:p>
                  </a:txBody>
                  <a:tcPr marL="38100" marR="38100" marT="38100" marB="38100">  </a:tcPr>
                </a:tc>
              </a:tr>
              <a:tr h="0">
                <a:tc>
                  <a:txBody>
                    <a:bodyPr/>
                    <a:lstStyle/>
                    <a:p>
                      <a:pPr>
                        <a:buNone/>
                      </a:pPr>
                      <a:r>
                        <a:rPr lang="en-US" sz="1200" dirty="0" smtClean="0">
                          <a:solidFill>
                            <a:srgbClr val="000000"/>
                          </a:solidFill>
                        </a:rPr>
                        <a:t>LOCKED IN Movie Trailer - video Dailymotion</a:t>
                      </a:r>
                      <a:endParaRPr lang="en-US" sz="1200" dirty="0"/>
                    </a:p>
                  </a:txBody>
                  <a:tcPr marL="38100" marR="38100" marT="38100" marB="38100">  </a:tcPr>
                </a:tc>
                <a:tc>
                  <a:txBody>
                    <a:bodyPr/>
                    <a:lstStyle/>
                    <a:p>
                      <a:pPr>
                        <a:buNone/>
                      </a:pPr>
                      <a:r>
                        <a:rPr lang="en-US" sz="1200" dirty="0" smtClean="0">
                          <a:solidFill>
                            <a:srgbClr val="000000"/>
                          </a:solidFill>
                        </a:rPr>
                        <a:t>Check out the official movie trailer of LOCKED IN - Plot synopsis: Mena Suvari and Jeff Fahey star in this heart-stopping, action-thriller that keeps you guessing until the very end. After a diamond heist takes a fatal turn, a </a:t>
                      </a:r>
                      <a:endParaRPr lang="en-US" sz="1200" dirty="0"/>
                    </a:p>
                  </a:txBody>
                  <a:tcPr marL="38100" marR="38100" marT="38100" marB="38100">  </a:tcPr>
                </a:tc>
                <a:tc>
                  <a:txBody>
                    <a:bodyPr/>
                    <a:lstStyle/>
                    <a:p>
                      <a:pPr>
                        <a:buNone/>
                      </a:pPr>
                      <a:r>
                        <a:rPr lang="en-US" sz="1200" dirty="0" smtClean="0">
                          <a:solidFill>
                            <a:srgbClr val="000000"/>
                          </a:solidFill>
                        </a:rPr>
                        <a:t>2021-03-25T00:18:11</a:t>
                      </a:r>
                      <a:endParaRPr lang="en-US" sz="1200" dirty="0"/>
                    </a:p>
                  </a:txBody>
                  <a:tcPr marL="38100" marR="38100" marT="38100" marB="38100">  </a:tcPr>
                </a:tc>
                <a:tc>
                  <a:txBody>
                    <a:bodyPr/>
                    <a:lstStyle/>
                    <a:p>
                      <a:pPr>
                        <a:buNone/>
                      </a:pPr>
                      <a:r>
                        <a:rPr lang="en-US" sz="1200" dirty="0" smtClean="0">
                          <a:solidFill>
                            <a:srgbClr val="000000"/>
                          </a:solidFill>
                        </a:rPr>
                        <a:t>https://www.dailymotion.com/video/x806681</a:t>
                      </a:r>
                      <a:endParaRPr lang="en-US" sz="1200" dirty="0"/>
                    </a:p>
                  </a:txBody>
                  <a:tcPr marL="38100" marR="38100" marT="38100" marB="38100">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 Simple Favor), alongside Daniel Dae Kim (Hellboy) and Shamier Anderson (“Wynonna Earp”). Today, Netflix has debuted the official trailer. Find it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Stowaway trailer: A mission to mars turns into a mission of survival</a:t>
                      </a:r>
                      <a:endParaRPr lang="en-US" sz="1200" dirty="0"/>
                    </a:p>
                  </a:txBody>
                  <a:tcPr marL="38100" marR="38100" marT="38100" marB="38100">  </a:tcPr>
                </a:tc>
                <a:tc>
                  <a:txBody>
                    <a:bodyPr/>
                    <a:lstStyle/>
                    <a:p>
                      <a:pPr>
                        <a:buNone/>
                      </a:pPr>
                      <a:r>
                        <a:rPr lang="en-US" sz="1200" dirty="0" smtClean="0">
                          <a:solidFill>
                            <a:srgbClr val="000000"/>
                          </a:solidFill>
                        </a:rPr>
                        <a:t>A mission to mars turns into a mission of survival in the first Stowaway trailer.</a:t>
                      </a:r>
                      <a:endParaRPr lang="en-US" sz="1200" dirty="0"/>
                    </a:p>
                  </a:txBody>
                  <a:tcPr marL="38100" marR="38100" marT="38100" marB="38100">  </a:tcPr>
                </a:tc>
                <a:tc>
                  <a:txBody>
                    <a:bodyPr/>
                    <a:lstStyle/>
                    <a:p>
                      <a:pPr>
                        <a:buNone/>
                      </a:pPr>
                      <a:r>
                        <a:rPr lang="en-US" sz="1200" dirty="0" smtClean="0">
                          <a:solidFill>
                            <a:srgbClr val="000000"/>
                          </a:solidFill>
                        </a:rPr>
                        <a:t>2021-03-24T14:29:16</a:t>
                      </a:r>
                      <a:endParaRPr lang="en-US" sz="1200" dirty="0"/>
                    </a:p>
                  </a:txBody>
                  <a:tcPr marL="38100" marR="38100" marT="38100" marB="38100">  </a:tcPr>
                </a:tc>
                <a:tc>
                  <a:txBody>
                    <a:bodyPr/>
                    <a:lstStyle/>
                    <a:p>
                      <a:pPr>
                        <a:buNone/>
                      </a:pPr>
                      <a:r>
                        <a:rPr lang="en-US" sz="1200" dirty="0" smtClean="0">
                          <a:solidFill>
                            <a:srgbClr val="000000"/>
                          </a:solidFill>
                        </a:rPr>
                        <a:t>https://www.joblo.com/movie-news/stowaway-trailer</a:t>
                      </a:r>
                      <a:endParaRPr lang="en-US" sz="1200" dirty="0"/>
                    </a:p>
                  </a:txBody>
                  <a:tcPr marL="38100" marR="38100" marT="38100" marB="38100">  </a:tcPr>
                </a:tc>
              </a:tr>
              <a:tr h="0">
                <a:tc>
                  <a:txBody>
                    <a:bodyPr/>
                    <a:lstStyle/>
                    <a:p>
                      <a:pPr>
                        <a:buNone/>
                      </a:pPr>
                      <a:r>
                        <a:rPr lang="en-US" sz="1200" dirty="0" smtClean="0">
                          <a:solidFill>
                            <a:srgbClr val="000000"/>
                          </a:solidFill>
                        </a:rPr>
                        <a:t>Netflix Releases Trailer for Anna Kendrick’s New Space Movie ‘Stowaway’ &amp; It’s Not for the Faint-Hearted</a:t>
                      </a:r>
                      <a:endParaRPr lang="en-US" sz="1200" dirty="0"/>
                    </a:p>
                  </a:txBody>
                  <a:tcPr marL="38100" marR="38100" marT="38100" marB="38100">  </a:tcPr>
                </a:tc>
                <a:tc>
                  <a:txBody>
                    <a:bodyPr/>
                    <a:lstStyle/>
                    <a:p>
                      <a:pPr>
                        <a:buNone/>
                      </a:pPr>
                      <a:r>
                        <a:rPr lang="en-US" sz="1200" dirty="0" smtClean="0">
                          <a:solidFill>
                            <a:srgbClr val="000000"/>
                          </a:solidFill>
                        </a:rPr>
                        <a:t>Netflix just dropped the first official trailer for the new movie 'Stowaway,' which stars Anna Kendrick in a space mission gone awry. Find out more here.</a:t>
                      </a:r>
                      <a:endParaRPr lang="en-US" sz="1200" dirty="0"/>
                    </a:p>
                  </a:txBody>
                  <a:tcPr marL="38100" marR="38100" marT="38100" marB="38100">  </a:tcPr>
                </a:tc>
                <a:tc>
                  <a:txBody>
                    <a:bodyPr/>
                    <a:lstStyle/>
                    <a:p>
                      <a:pPr>
                        <a:buNone/>
                      </a:pPr>
                      <a:r>
                        <a:rPr lang="en-US" sz="1200" dirty="0" smtClean="0">
                          <a:solidFill>
                            <a:srgbClr val="000000"/>
                          </a:solidFill>
                        </a:rPr>
                        <a:t>2021-03-24T16:06:29</a:t>
                      </a:r>
                      <a:endParaRPr lang="en-US" sz="1200" dirty="0"/>
                    </a:p>
                  </a:txBody>
                  <a:tcPr marL="38100" marR="38100" marT="38100" marB="38100">  </a:tcPr>
                </a:tc>
                <a:tc>
                  <a:txBody>
                    <a:bodyPr/>
                    <a:lstStyle/>
                    <a:p>
                      <a:pPr>
                        <a:buNone/>
                      </a:pPr>
                      <a:r>
                        <a:rPr lang="en-US" sz="1200" dirty="0" smtClean="0">
                          <a:solidFill>
                            <a:srgbClr val="000000"/>
                          </a:solidFill>
                        </a:rPr>
                        <a:t>https://www.purewow.com/entertainment/stowaway-netflix-anna-kendrick</a:t>
                      </a:r>
                      <a:endParaRPr lang="en-US" sz="1200" dirty="0"/>
                    </a:p>
                  </a:txBody>
                  <a:tcPr marL="38100" marR="38100" marT="38100" marB="38100">  </a:tcPr>
                </a:tc>
              </a:tr>
              <a:tr h="0">
                <a:tc>
                  <a:txBody>
                    <a:bodyPr/>
                    <a:lstStyle/>
                    <a:p>
                      <a:pPr>
                        <a:buNone/>
                      </a:pPr>
                      <a:r>
                        <a:rPr lang="en-US" sz="1200" dirty="0" smtClean="0">
                          <a:solidFill>
                            <a:srgbClr val="000000"/>
                          </a:solidFill>
                        </a:rPr>
                        <a:t>Stowaway Trailer: Anna Kendrick's Mission To Mars Goes Horribly Wrong</a:t>
                      </a:r>
                      <a:endParaRPr lang="en-US" sz="1200" dirty="0"/>
                    </a:p>
                  </a:txBody>
                  <a:tcPr marL="38100" marR="38100" marT="38100" marB="38100">  </a:tcPr>
                </a:tc>
                <a:tc>
                  <a:txBody>
                    <a:bodyPr/>
                    <a:lstStyle/>
                    <a:p>
                      <a:pPr>
                        <a:buNone/>
                      </a:pPr>
                      <a:r>
                        <a:rPr lang="en-US" sz="1200" dirty="0" smtClean="0">
                          <a:solidFill>
                            <a:srgbClr val="000000"/>
                          </a:solidFill>
                        </a:rPr>
                        <a:t>Anna Kendrick fights to survive in Stowaway.</a:t>
                      </a:r>
                      <a:endParaRPr lang="en-US" sz="1200" dirty="0"/>
                    </a:p>
                  </a:txBody>
                  <a:tcPr marL="38100" marR="38100" marT="38100" marB="38100">  </a:tcPr>
                </a:tc>
                <a:tc>
                  <a:txBody>
                    <a:bodyPr/>
                    <a:lstStyle/>
                    <a:p>
                      <a:pPr>
                        <a:buNone/>
                      </a:pPr>
                      <a:r>
                        <a:rPr lang="en-US" sz="1200" dirty="0" smtClean="0">
                          <a:solidFill>
                            <a:srgbClr val="000000"/>
                          </a:solidFill>
                        </a:rPr>
                        <a:t>2021-03-24T19:31:19</a:t>
                      </a:r>
                      <a:endParaRPr lang="en-US" sz="1200" dirty="0"/>
                    </a:p>
                  </a:txBody>
                  <a:tcPr marL="38100" marR="38100" marT="38100" marB="38100">  </a:tcPr>
                </a:tc>
                <a:tc>
                  <a:txBody>
                    <a:bodyPr/>
                    <a:lstStyle/>
                    <a:p>
                      <a:pPr>
                        <a:buNone/>
                      </a:pPr>
                      <a:r>
                        <a:rPr lang="en-US" sz="1200" dirty="0" smtClean="0">
                          <a:solidFill>
                            <a:srgbClr val="000000"/>
                          </a:solidFill>
                        </a:rPr>
                        <a:t>https://screenrant.com/stowaway-movie-2021-trailer-anna-kendrick-netflix/</a:t>
                      </a:r>
                      <a:endParaRPr lang="en-US" sz="1200" dirty="0"/>
                    </a:p>
                  </a:txBody>
                  <a:tcPr marL="38100" marR="38100" marT="38100" marB="38100">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graphicFrame>
        <p:nvGraphicFramePr>
          <p:cNvPr id="41" name="Table 4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pair of thieves must entrust their fortune with an accomplice at a high-tech storage facility while they lay low. Hiding the goods within the labyrinth of storage units, the thieves' inside man pays the ultimate price when he turns against them. Now, hellbent on recovering...</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Stowaway Official Trailer VIdeo - Movie Insider</a:t>
                      </a:r>
                      <a:endParaRPr lang="en-US" sz="1200" dirty="0"/>
                    </a:p>
                  </a:txBody>
                  <a:tcPr marL="38100" marR="38100" marT="38100" marB="38100">  </a:tcPr>
                </a:tc>
                <a:tc>
                  <a:txBody>
                    <a:bodyPr/>
                    <a:lstStyle/>
                    <a:p>
                      <a:pPr>
                        <a:buNone/>
                      </a:pPr>
                      <a:r>
                        <a:rPr lang="en-US" sz="1200" dirty="0" smtClean="0">
                          <a:solidFill>
                            <a:srgbClr val="000000"/>
                          </a:solidFill>
                        </a:rPr>
                        <a:t>Stowaway Official Trailer - On a mission headed to Mars, an unintended stowaway accidentally causes severe damage to the spacesh</a:t>
                      </a:r>
                      <a:endParaRPr lang="en-US" sz="1200" dirty="0"/>
                    </a:p>
                  </a:txBody>
                  <a:tcPr marL="38100" marR="38100" marT="38100" marB="38100">  </a:tcPr>
                </a:tc>
                <a:tc>
                  <a:txBody>
                    <a:bodyPr/>
                    <a:lstStyle/>
                    <a:p>
                      <a:pPr>
                        <a:buNone/>
                      </a:pPr>
                      <a:r>
                        <a:rPr lang="en-US" sz="1200" dirty="0" smtClean="0">
                          <a:solidFill>
                            <a:srgbClr val="000000"/>
                          </a:solidFill>
                        </a:rPr>
                        <a:t>2021-03-24T17:58:53</a:t>
                      </a:r>
                      <a:endParaRPr lang="en-US" sz="1200" dirty="0"/>
                    </a:p>
                  </a:txBody>
                  <a:tcPr marL="38100" marR="38100" marT="38100" marB="38100">  </a:tcPr>
                </a:tc>
                <a:tc>
                  <a:txBody>
                    <a:bodyPr/>
                    <a:lstStyle/>
                    <a:p>
                      <a:pPr>
                        <a:buNone/>
                      </a:pPr>
                      <a:r>
                        <a:rPr lang="en-US" sz="1200" dirty="0" smtClean="0">
                          <a:solidFill>
                            <a:srgbClr val="000000"/>
                          </a:solidFill>
                        </a:rPr>
                        <a:t>https://www.movieinsider.com/m16970/stowaway/videos/15691</a:t>
                      </a:r>
                      <a:endParaRPr lang="en-US" sz="1200" dirty="0"/>
                    </a:p>
                  </a:txBody>
                  <a:tcPr marL="38100" marR="38100" marT="38100" marB="38100">  </a:tcPr>
                </a:tc>
              </a:tr>
              <a:tr h="0">
                <a:tc>
                  <a:txBody>
                    <a:bodyPr/>
                    <a:lstStyle/>
                    <a:p>
                      <a:pPr>
                        <a:buNone/>
                      </a:pPr>
                      <a:r>
                        <a:rPr lang="en-US" sz="1200" dirty="0" smtClean="0">
                          <a:solidFill>
                            <a:srgbClr val="000000"/>
                          </a:solidFill>
                        </a:rPr>
                        <a:t>Director Sekhar Kammula Launched Alanti Sitralu Movie Trailer (Video) - Social News XYZ</a:t>
                      </a:r>
                      <a:endParaRPr lang="en-US" sz="1200" dirty="0"/>
                    </a:p>
                  </a:txBody>
                  <a:tcPr marL="38100" marR="38100" marT="38100" marB="38100">  </a:tcPr>
                </a:tc>
                <a:tc>
                  <a:txBody>
                    <a:bodyPr/>
                    <a:lstStyle/>
                    <a:p>
                      <a:pPr>
                        <a:buNone/>
                      </a:pPr>
                      <a:r>
                        <a:rPr lang="en-US" sz="1200" dirty="0" smtClean="0">
                          <a:solidFill>
                            <a:srgbClr val="000000"/>
                          </a:solidFill>
                        </a:rPr>
                        <a:t>Watch Director Sekhar Kammula Launched Alanti Sitralu Movie Trailer | NTV ENT For more latest updates on news : </a:t>
                      </a:r>
                      <a:endParaRPr lang="en-US" sz="1200" dirty="0"/>
                    </a:p>
                  </a:txBody>
                  <a:tcPr marL="38100" marR="38100" marT="38100" marB="38100">  </a:tcPr>
                </a:tc>
                <a:tc>
                  <a:txBody>
                    <a:bodyPr/>
                    <a:lstStyle/>
                    <a:p>
                      <a:pPr>
                        <a:buNone/>
                      </a:pPr>
                      <a:r>
                        <a:rPr lang="en-US" sz="1200" dirty="0" smtClean="0">
                          <a:solidFill>
                            <a:srgbClr val="000000"/>
                          </a:solidFill>
                        </a:rPr>
                        <a:t>2021-03-24T12:43:01</a:t>
                      </a:r>
                      <a:endParaRPr lang="en-US" sz="1200" dirty="0"/>
                    </a:p>
                  </a:txBody>
                  <a:tcPr marL="38100" marR="38100" marT="38100" marB="38100">  </a:tcPr>
                </a:tc>
                <a:tc>
                  <a:txBody>
                    <a:bodyPr/>
                    <a:lstStyle/>
                    <a:p>
                      <a:pPr>
                        <a:buNone/>
                      </a:pPr>
                      <a:r>
                        <a:rPr lang="en-US" sz="1200" dirty="0" smtClean="0">
                          <a:solidFill>
                            <a:srgbClr val="000000"/>
                          </a:solidFill>
                        </a:rPr>
                        <a:t>https://www.socialnews.xyz/?p=3481358</a:t>
                      </a:r>
                      <a:endParaRPr lang="en-US" sz="1200" dirty="0"/>
                    </a:p>
                  </a:txBody>
                  <a:tcPr marL="38100" marR="38100" marT="38100" marB="38100">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graphicFrame>
        <p:nvGraphicFramePr>
          <p:cNvPr id="42" name="Table 4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Subscribe to NTV Entertainment Channel: https://goo.gl/w3mQHf Like us on Facebook: https://www.facebook.com/NtvTeluguEnt Follow us on Twitter At... - Social News XYZ</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Trailer for THE BANISHING About the Most Haunted House in England — GeekTyrant</a:t>
                      </a:r>
                      <a:endParaRPr lang="en-US" sz="1200" dirty="0"/>
                    </a:p>
                  </a:txBody>
                  <a:tcPr marL="38100" marR="38100" marT="38100" marB="38100">  </a:tcPr>
                </a:tc>
                <a:tc>
                  <a:txBody>
                    <a:bodyPr/>
                    <a:lstStyle/>
                    <a:p>
                      <a:pPr>
                        <a:buNone/>
                      </a:pPr>
                      <a:r>
                        <a:rPr lang="en-US" sz="1200" dirty="0" smtClean="0">
                          <a:solidFill>
                            <a:srgbClr val="000000"/>
                          </a:solidFill>
                        </a:rPr>
                        <a:t>If you’re a fan of haunted house horror movies, Shudder’s upcoming film The Banishing looks like it’ll be a good one! The first trailer has just dropped for The Banishing , and I’m totally sold! It looks like a wickedly spooky flick that is set in the Borley Rectory, which was the house that ga</a:t>
                      </a:r>
                      <a:endParaRPr lang="en-US" sz="1200" dirty="0"/>
                    </a:p>
                  </a:txBody>
                  <a:tcPr marL="38100" marR="38100" marT="38100" marB="38100">  </a:tcPr>
                </a:tc>
                <a:tc>
                  <a:txBody>
                    <a:bodyPr/>
                    <a:lstStyle/>
                    <a:p>
                      <a:pPr>
                        <a:buNone/>
                      </a:pPr>
                      <a:r>
                        <a:rPr lang="en-US" sz="1200" dirty="0" smtClean="0">
                          <a:solidFill>
                            <a:srgbClr val="000000"/>
                          </a:solidFill>
                        </a:rPr>
                        <a:t>2021-03-24T14:07:24</a:t>
                      </a:r>
                      <a:endParaRPr lang="en-US" sz="1200" dirty="0"/>
                    </a:p>
                  </a:txBody>
                  <a:tcPr marL="38100" marR="38100" marT="38100" marB="38100">  </a:tcPr>
                </a:tc>
                <a:tc>
                  <a:txBody>
                    <a:bodyPr/>
                    <a:lstStyle/>
                    <a:p>
                      <a:pPr>
                        <a:buNone/>
                      </a:pPr>
                      <a:r>
                        <a:rPr lang="en-US" sz="1200" dirty="0" smtClean="0">
                          <a:solidFill>
                            <a:srgbClr val="000000"/>
                          </a:solidFill>
                        </a:rPr>
                        <a:t>https://geektyrant.com/news/trailer-for-the-banishing-about-the-most-haunted-house-in-england</a:t>
                      </a:r>
                      <a:endParaRPr lang="en-US" sz="1200" dirty="0"/>
                    </a:p>
                  </a:txBody>
                  <a:tcPr marL="38100" marR="38100" marT="38100" marB="38100">  </a:tcPr>
                </a:tc>
              </a:tr>
              <a:tr h="0">
                <a:tc>
                  <a:txBody>
                    <a:bodyPr/>
                    <a:lstStyle/>
                    <a:p>
                      <a:pPr>
                        <a:buNone/>
                      </a:pPr>
                      <a:r>
                        <a:rPr lang="en-US" sz="1200" dirty="0" smtClean="0">
                          <a:solidFill>
                            <a:srgbClr val="000000"/>
                          </a:solidFill>
                        </a:rPr>
                        <a:t>IPL 2021: RCB player is getting married, will miss the first match - Tamil News - </a:t>
                      </a:r>
                      <a:endParaRPr lang="en-US" sz="1200" dirty="0"/>
                    </a:p>
                  </a:txBody>
                  <a:tcPr marL="38100" marR="38100" marT="38100" marB="38100">  </a:tcPr>
                </a:tc>
                <a:tc>
                  <a:txBody>
                    <a:bodyPr/>
                    <a:lstStyle/>
                    <a:p>
                      <a:pPr>
                        <a:buNone/>
                      </a:pPr>
                      <a:r>
                        <a:rPr lang="en-US" sz="1200" dirty="0" smtClean="0">
                          <a:solidFill>
                            <a:srgbClr val="000000"/>
                          </a:solidFill>
                        </a:rPr>
                        <a:t>Australian leg-spinner and Royal Challengers Bangalore player Adam Zampa will be </a:t>
                      </a:r>
                      <a:endParaRPr lang="en-US" sz="1200" dirty="0"/>
                    </a:p>
                  </a:txBody>
                  <a:tcPr marL="38100" marR="38100" marT="38100" marB="38100">  </a:tcPr>
                </a:tc>
                <a:tc>
                  <a:txBody>
                    <a:bodyPr/>
                    <a:lstStyle/>
                    <a:p>
                      <a:pPr>
                        <a:buNone/>
                      </a:pPr>
                      <a:r>
                        <a:rPr lang="en-US" sz="1200" dirty="0" smtClean="0">
                          <a:solidFill>
                            <a:srgbClr val="000000"/>
                          </a:solidFill>
                        </a:rPr>
                        <a:t>2021-03-24T12:35:53</a:t>
                      </a:r>
                      <a:endParaRPr lang="en-US" sz="1200" dirty="0"/>
                    </a:p>
                  </a:txBody>
                  <a:tcPr marL="38100" marR="38100" marT="38100" marB="38100">  </a:tcPr>
                </a:tc>
                <a:tc>
                  <a:txBody>
                    <a:bodyPr/>
                    <a:lstStyle/>
                    <a:p>
                      <a:pPr>
                        <a:buNone/>
                      </a:pPr>
                      <a:r>
                        <a:rPr lang="en-US" sz="1200" dirty="0" smtClean="0">
                          <a:solidFill>
                            <a:srgbClr val="000000"/>
                          </a:solidFill>
                        </a:rPr>
                        <a:t>https://www.indiaglitz.com/ipl-2021-australia-rcb-leg-spinner-adam-zampa-getting-married-to-miss-opening-match-mumbai-indians-mi-tamil-news-283159</a:t>
                      </a:r>
                      <a:endParaRPr lang="en-US" sz="1200" dirty="0"/>
                    </a:p>
                  </a:txBody>
                  <a:tcPr marL="38100" marR="38100" marT="38100" marB="38100">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graphicFrame>
        <p:nvGraphicFramePr>
          <p:cNvPr id="43" name="Table 4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IndiaGlitz.com</a:t>
                      </a:r>
                      <a:endParaRPr lang="en-US" sz="1200" dirty="0"/>
                    </a:p>
                  </a:txBody>
                  <a:tcPr marL="38100" marR="38100" marT="38100" marB="38100">  </a:tcPr>
                </a:tc>
                <a:tc>
                  <a:txBody>
                    <a:bodyPr/>
                    <a:lstStyle/>
                    <a:p>
                      <a:pPr>
                        <a:buNone/>
                      </a:pPr>
                      <a:r>
                        <a:rPr lang="en-US" sz="1200" dirty="0" smtClean="0">
                          <a:solidFill>
                            <a:srgbClr val="000000"/>
                          </a:solidFill>
                        </a:rPr>
                        <a:t>missing the opening match of RCB in the 14th edition of Indian Premier League as he is getting married</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Throwback Thursday: Kangana's Thalaivi shows attack on Jayalalithaa in Tamil Nadu Assembly. Here is what happened</a:t>
                      </a:r>
                      <a:endParaRPr lang="en-US" sz="1200" dirty="0"/>
                    </a:p>
                  </a:txBody>
                  <a:tcPr marL="38100" marR="38100" marT="38100" marB="38100">  </a:tcPr>
                </a:tc>
                <a:tc>
                  <a:txBody>
                    <a:bodyPr/>
                    <a:lstStyle/>
                    <a:p>
                      <a:pPr>
                        <a:buNone/>
                      </a:pPr>
                      <a:r>
                        <a:rPr lang="en-US" sz="1200" dirty="0" smtClean="0">
                          <a:solidFill>
                            <a:srgbClr val="000000"/>
                          </a:solidFill>
                        </a:rPr>
                        <a:t>Exactly 32 years ago, Tamil Nadu Assembly saw violent scenes. Then Chief Minister Karunanidhi was pushed. In Opposition, Jayalalitha was 'assaulted', her saree pulled by a ruling party MLA. Just released trailer of Kangana Ranaut's new movie, Thalaivi shows what happened that day.</a:t>
                      </a:r>
                      <a:endParaRPr lang="en-US" sz="1200" dirty="0"/>
                    </a:p>
                  </a:txBody>
                  <a:tcPr marL="38100" marR="38100" marT="38100" marB="38100">  </a:tcPr>
                </a:tc>
                <a:tc>
                  <a:txBody>
                    <a:bodyPr/>
                    <a:lstStyle/>
                    <a:p>
                      <a:pPr>
                        <a:buNone/>
                      </a:pPr>
                      <a:r>
                        <a:rPr lang="en-US" sz="1200" dirty="0" smtClean="0">
                          <a:solidFill>
                            <a:srgbClr val="000000"/>
                          </a:solidFill>
                        </a:rPr>
                        <a:t>2021-03-25T11:26:52</a:t>
                      </a:r>
                      <a:endParaRPr lang="en-US" sz="1200" dirty="0"/>
                    </a:p>
                  </a:txBody>
                  <a:tcPr marL="38100" marR="38100" marT="38100" marB="38100">  </a:tcPr>
                </a:tc>
                <a:tc>
                  <a:txBody>
                    <a:bodyPr/>
                    <a:lstStyle/>
                    <a:p>
                      <a:pPr>
                        <a:buNone/>
                      </a:pPr>
                      <a:r>
                        <a:rPr lang="en-US" sz="1200" dirty="0" smtClean="0">
                          <a:solidFill>
                            <a:srgbClr val="000000"/>
                          </a:solidFill>
                        </a:rPr>
                        <a:t>https://www.msn.com/en-in/news/newsindia/throwback-thursday-kanganas-thalaivi-shows-attack-on-jayalalithaa-in-tamil-nadu-assembly-here-is-what-happened/ar-BB1eX0TU</a:t>
                      </a:r>
                      <a:endParaRPr lang="en-US" sz="1200" dirty="0"/>
                    </a:p>
                  </a:txBody>
                  <a:tcPr marL="38100" marR="38100" marT="38100" marB="38100">  </a:tcPr>
                </a:tc>
              </a:tr>
              <a:tr h="0">
                <a:tc>
                  <a:txBody>
                    <a:bodyPr/>
                    <a:lstStyle/>
                    <a:p>
                      <a:pPr>
                        <a:buNone/>
                      </a:pPr>
                      <a:r>
                        <a:rPr lang="en-US" sz="1200" dirty="0" smtClean="0">
                          <a:solidFill>
                            <a:srgbClr val="000000"/>
                          </a:solidFill>
                        </a:rPr>
                        <a:t>Throwback Thursday: Kangana’s Thalaivi shows attack on Jayalalithaa in Tamil Nadu Assembly. Here is what happened</a:t>
                      </a:r>
                      <a:endParaRPr lang="en-US" sz="1200" dirty="0"/>
                    </a:p>
                  </a:txBody>
                  <a:tcPr marL="38100" marR="38100" marT="38100" marB="38100">  </a:tcPr>
                </a:tc>
                <a:tc>
                  <a:txBody>
                    <a:bodyPr/>
                    <a:lstStyle/>
                    <a:p>
                      <a:pPr>
                        <a:buNone/>
                      </a:pPr>
                      <a:r>
                        <a:rPr lang="en-US" sz="1200" dirty="0" smtClean="0">
                          <a:solidFill>
                            <a:srgbClr val="000000"/>
                          </a:solidFill>
                        </a:rPr>
                        <a:t>Exactly 32 years ago, Tamil Nadu Assembly saw violent scenes. Then Chief Minister Karunanidhi was pushed. In Opposition, Jayalalitha was </a:t>
                      </a:r>
                      <a:endParaRPr lang="en-US" sz="1200" dirty="0"/>
                    </a:p>
                  </a:txBody>
                  <a:tcPr marL="38100" marR="38100" marT="38100" marB="38100">  </a:tcPr>
                </a:tc>
                <a:tc>
                  <a:txBody>
                    <a:bodyPr/>
                    <a:lstStyle/>
                    <a:p>
                      <a:pPr>
                        <a:buNone/>
                      </a:pPr>
                      <a:r>
                        <a:rPr lang="en-US" sz="1200" dirty="0" smtClean="0">
                          <a:solidFill>
                            <a:srgbClr val="000000"/>
                          </a:solidFill>
                        </a:rPr>
                        <a:t>2021-03-25T10:45:12</a:t>
                      </a:r>
                      <a:endParaRPr lang="en-US" sz="1200" dirty="0"/>
                    </a:p>
                  </a:txBody>
                  <a:tcPr marL="38100" marR="38100" marT="38100" marB="38100">  </a:tcPr>
                </a:tc>
                <a:tc>
                  <a:txBody>
                    <a:bodyPr/>
                    <a:lstStyle/>
                    <a:p>
                      <a:pPr>
                        <a:buNone/>
                      </a:pPr>
                      <a:r>
                        <a:rPr lang="en-US" sz="1200" dirty="0" smtClean="0">
                          <a:solidFill>
                            <a:srgbClr val="000000"/>
                          </a:solidFill>
                        </a:rPr>
                        <a:t>https://www.indiatoday.in/india/story/kangana-ranaut-thalaivi-attack-jayalalithaa-tamil-nadu-assembly-here-is-what-happened-1783567-2021-03-25</a:t>
                      </a:r>
                      <a:endParaRPr lang="en-US" sz="1200" dirty="0"/>
                    </a:p>
                  </a:txBody>
                  <a:tcPr marL="38100" marR="38100" marT="38100" marB="38100">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graphicFrame>
        <p:nvGraphicFramePr>
          <p:cNvPr id="44" name="Table 4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‘assaulted’, her saree pulled by a ruling party MLA. Just released trailer of Kangana Ranaut’s new movie, Thalaivi shows what happened that day.</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Throwback Thursday: Kangana’s Thalaivi shows attack on Jayalalithaa in Tamil Nadu Assembly. Here is what happened</a:t>
                      </a:r>
                      <a:endParaRPr lang="en-US" sz="1200" dirty="0"/>
                    </a:p>
                  </a:txBody>
                  <a:tcPr marL="38100" marR="38100" marT="38100" marB="38100">  </a:tcPr>
                </a:tc>
                <a:tc>
                  <a:txBody>
                    <a:bodyPr/>
                    <a:lstStyle/>
                    <a:p>
                      <a:pPr>
                        <a:buNone/>
                      </a:pPr>
                      <a:r>
                        <a:rPr lang="en-US" sz="1200" dirty="0" smtClean="0">
                          <a:solidFill>
                            <a:srgbClr val="000000"/>
                          </a:solidFill>
                        </a:rPr>
                        <a:t>Exactly 32 years ago, Tamil Nadu Assembly saw violent scenes. Then Chief Minister Karunanidhi was pushed. In Opposition, Jayalalitha was ‘assaulted’, her saree pulled by a ruling party MLA. Just released trailer of Kangana Ranaut’s new movie, Thalaivi shows what happened that day.</a:t>
                      </a:r>
                      <a:endParaRPr lang="en-US" sz="1200" dirty="0"/>
                    </a:p>
                  </a:txBody>
                  <a:tcPr marL="38100" marR="38100" marT="38100" marB="38100">  </a:tcPr>
                </a:tc>
                <a:tc>
                  <a:txBody>
                    <a:bodyPr/>
                    <a:lstStyle/>
                    <a:p>
                      <a:pPr>
                        <a:buNone/>
                      </a:pPr>
                      <a:r>
                        <a:rPr lang="en-US" sz="1200" dirty="0" smtClean="0">
                          <a:solidFill>
                            <a:srgbClr val="000000"/>
                          </a:solidFill>
                        </a:rPr>
                        <a:t>2021-03-25T10:44:30</a:t>
                      </a:r>
                      <a:endParaRPr lang="en-US" sz="1200" dirty="0"/>
                    </a:p>
                  </a:txBody>
                  <a:tcPr marL="38100" marR="38100" marT="38100" marB="38100">  </a:tcPr>
                </a:tc>
                <a:tc>
                  <a:txBody>
                    <a:bodyPr/>
                    <a:lstStyle/>
                    <a:p>
                      <a:pPr>
                        <a:buNone/>
                      </a:pPr>
                      <a:r>
                        <a:rPr lang="en-US" sz="1200" dirty="0" smtClean="0">
                          <a:solidFill>
                            <a:srgbClr val="000000"/>
                          </a:solidFill>
                        </a:rPr>
                        <a:t>https://www.indiatoday.in/india/story/kangana-s-thalaivi-attack-jayalalithaa-tamil-nadu-assembly-here-is-what-happened-1783567-2021-03-25</a:t>
                      </a:r>
                      <a:endParaRPr lang="en-US" sz="1200" dirty="0"/>
                    </a:p>
                  </a:txBody>
                  <a:tcPr marL="38100" marR="38100" marT="38100" marB="38100">  </a:tcPr>
                </a:tc>
              </a:tr>
              <a:tr h="0">
                <a:tc>
                  <a:txBody>
                    <a:bodyPr/>
                    <a:lstStyle/>
                    <a:p>
                      <a:pPr>
                        <a:buNone/>
                      </a:pPr>
                      <a:r>
                        <a:rPr lang="en-US" sz="1200" dirty="0" smtClean="0">
                          <a:solidFill>
                            <a:srgbClr val="000000"/>
                          </a:solidFill>
                        </a:rPr>
                        <a:t>'Thalaivi' Kangana Ranaut on transforming into Jayalalithaa | Hindi Movie News - Bollywood - Times of India</a:t>
                      </a:r>
                      <a:endParaRPr lang="en-US" sz="1200" dirty="0"/>
                    </a:p>
                  </a:txBody>
                  <a:tcPr marL="38100" marR="38100" marT="38100" marB="38100">  </a:tcPr>
                </a:tc>
                <a:tc>
                  <a:txBody>
                    <a:bodyPr/>
                    <a:lstStyle/>
                    <a:p>
                      <a:pPr>
                        <a:buNone/>
                      </a:pPr>
                      <a:r>
                        <a:rPr lang="en-US" sz="1200" dirty="0" smtClean="0">
                          <a:solidFill>
                            <a:srgbClr val="000000"/>
                          </a:solidFill>
                        </a:rPr>
                        <a:t>Actress Kangana Ranaut, is gearing up for the release of her upcoming film 'Thalaivi'. During the trailer launch </a:t>
                      </a:r>
                      <a:endParaRPr lang="en-US" sz="1200" dirty="0"/>
                    </a:p>
                  </a:txBody>
                  <a:tcPr marL="38100" marR="38100" marT="38100" marB="38100">  </a:tcPr>
                </a:tc>
                <a:tc>
                  <a:txBody>
                    <a:bodyPr/>
                    <a:lstStyle/>
                    <a:p>
                      <a:pPr>
                        <a:buNone/>
                      </a:pPr>
                      <a:r>
                        <a:rPr lang="en-US" sz="1200" dirty="0" smtClean="0">
                          <a:solidFill>
                            <a:srgbClr val="000000"/>
                          </a:solidFill>
                        </a:rPr>
                        <a:t>2021-03-25T03:22:45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https://timesofindia.indiatimes.com/videos/entertainment/hindi/thalaivi-kangana-ranaut-on-transforming-into-jayalalithaa/videoshow/81681505.cms</a:t>
                      </a:r>
                      <a:endParaRPr lang="en-US" sz="1200" dirty="0"/>
                    </a:p>
                  </a:txBody>
                  <a:tcPr marL="38100" marR="38100" marT="38100" marB="38100">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graphicFrame>
        <p:nvGraphicFramePr>
          <p:cNvPr id="45" name="Table 4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event, Kangana opened up about her transformation as Jayalalithaa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Before ‘Thalaivi’, Jayalalithaa’s eventful life inspired the web series ‘Queen’</a:t>
                      </a:r>
                      <a:endParaRPr lang="en-US" sz="1200" dirty="0"/>
                    </a:p>
                  </a:txBody>
                  <a:tcPr marL="38100" marR="38100" marT="38100" marB="38100">  </a:tcPr>
                </a:tc>
                <a:tc>
                  <a:txBody>
                    <a:bodyPr/>
                    <a:lstStyle/>
                    <a:p>
                      <a:pPr>
                        <a:buNone/>
                      </a:pPr>
                      <a:r>
                        <a:rPr lang="en-US" sz="1200" dirty="0" smtClean="0">
                          <a:solidFill>
                            <a:srgbClr val="000000"/>
                          </a:solidFill>
                        </a:rPr>
                        <a:t>Hindi movie star Kangana Ranaut celebrated her 34th birthday on March 23 with the trailer of a biopic about a Southern movie star. AL Vijay's Thalaivi traces the ...</a:t>
                      </a:r>
                      <a:endParaRPr lang="en-US" sz="1200" dirty="0"/>
                    </a:p>
                  </a:txBody>
                  <a:tcPr marL="38100" marR="38100" marT="38100" marB="38100">  </a:tcPr>
                </a:tc>
                <a:tc>
                  <a:txBody>
                    <a:bodyPr/>
                    <a:lstStyle/>
                    <a:p>
                      <a:pPr>
                        <a:buNone/>
                      </a:pPr>
                      <a:r>
                        <a:rPr lang="en-US" sz="1200" dirty="0" smtClean="0">
                          <a:solidFill>
                            <a:srgbClr val="000000"/>
                          </a:solidFill>
                        </a:rPr>
                        <a:t>2021-03-25T11:02:06</a:t>
                      </a:r>
                      <a:endParaRPr lang="en-US" sz="1200" dirty="0"/>
                    </a:p>
                  </a:txBody>
                  <a:tcPr marL="38100" marR="38100" marT="38100" marB="38100">  </a:tcPr>
                </a:tc>
                <a:tc>
                  <a:txBody>
                    <a:bodyPr/>
                    <a:lstStyle/>
                    <a:p>
                      <a:pPr>
                        <a:buNone/>
                      </a:pPr>
                      <a:r>
                        <a:rPr lang="en-US" sz="1200" dirty="0" smtClean="0">
                          <a:solidFill>
                            <a:srgbClr val="000000"/>
                          </a:solidFill>
                        </a:rPr>
                        <a:t>https://www.newscon.net/en-in/posts/before-thalaivi-jayalalithaas-eventful-life-inspired-the-web-series-queen/</a:t>
                      </a:r>
                      <a:endParaRPr lang="en-US" sz="1200" dirty="0"/>
                    </a:p>
                  </a:txBody>
                  <a:tcPr marL="38100" marR="38100" marT="38100" marB="38100">  </a:tcPr>
                </a:tc>
              </a:tr>
              <a:tr h="0">
                <a:tc>
                  <a:txBody>
                    <a:bodyPr/>
                    <a:lstStyle/>
                    <a:p>
                      <a:pPr>
                        <a:buNone/>
                      </a:pPr>
                      <a:r>
                        <a:rPr lang="en-US" sz="1200" dirty="0" smtClean="0">
                          <a:solidFill>
                            <a:srgbClr val="000000"/>
                          </a:solidFill>
                        </a:rPr>
                        <a:t>Movie Hoarders From VHS to DVD and Beyond Documentary</a:t>
                      </a:r>
                      <a:endParaRPr lang="en-US" sz="1200" dirty="0"/>
                    </a:p>
                  </a:txBody>
                  <a:tcPr marL="38100" marR="38100" marT="38100" marB="38100">  </a:tcPr>
                </a:tc>
                <a:tc>
                  <a:txBody>
                    <a:bodyPr/>
                    <a:lstStyle/>
                    <a:p>
                      <a:pPr>
                        <a:buNone/>
                      </a:pPr>
                      <a:r>
                        <a:rPr lang="en-US" sz="1200" dirty="0" smtClean="0">
                          <a:solidFill>
                            <a:srgbClr val="000000"/>
                          </a:solidFill>
                        </a:rPr>
                        <a:t>Movie Hoarders From VHS to DVD and Beyond Documentary Trailer HD</a:t>
                      </a:r>
                      <a:endParaRPr lang="en-US" sz="1200" dirty="0"/>
                    </a:p>
                  </a:txBody>
                  <a:tcPr marL="38100" marR="38100" marT="38100" marB="38100">  </a:tcPr>
                </a:tc>
                <a:tc>
                  <a:txBody>
                    <a:bodyPr/>
                    <a:lstStyle/>
                    <a:p>
                      <a:pPr>
                        <a:buNone/>
                      </a:pPr>
                      <a:r>
                        <a:rPr lang="en-US" sz="1200" dirty="0" smtClean="0">
                          <a:solidFill>
                            <a:srgbClr val="000000"/>
                          </a:solidFill>
                        </a:rPr>
                        <a:t>2021-03-25T10:42:44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https://www.onenewspage.com/video/20210325/13760470/Movie-Hoarders-From-VHS-to-DVD-and-Beyond.htm</a:t>
                      </a:r>
                      <a:endParaRPr lang="en-US" sz="1200" dirty="0"/>
                    </a:p>
                  </a:txBody>
                  <a:tcPr marL="38100" marR="38100" marT="38100" marB="38100">  </a:tcPr>
                </a:tc>
              </a:tr>
              <a:tr h="0">
                <a:tc>
                  <a:txBody>
                    <a:bodyPr/>
                    <a:lstStyle/>
                    <a:p>
                      <a:pPr>
                        <a:buNone/>
                      </a:pPr>
                      <a:r>
                        <a:rPr lang="en-US" sz="1200" dirty="0" smtClean="0">
                          <a:solidFill>
                            <a:srgbClr val="000000"/>
                          </a:solidFill>
                        </a:rPr>
                        <a:t>Watch The Trailer For Anthony Hopkins’ New Movie ‘The Virtuoso’</a:t>
                      </a:r>
                      <a:endParaRPr lang="en-US" sz="1200" dirty="0"/>
                    </a:p>
                  </a:txBody>
                  <a:tcPr marL="38100" marR="38100" marT="38100" marB="38100">  </a:tcPr>
                </a:tc>
                <a:tc>
                  <a:txBody>
                    <a:bodyPr/>
                    <a:lstStyle/>
                    <a:p>
                      <a:pPr>
                        <a:buNone/>
                      </a:pPr>
                      <a:r>
                        <a:rPr lang="en-US" sz="1200" dirty="0" smtClean="0">
                          <a:solidFill>
                            <a:srgbClr val="000000"/>
                          </a:solidFill>
                        </a:rPr>
                        <a:t>Anthony Hopkins' new movie "The Virtuoso" looks like it's going to be legit. Watch a trailer for the movie. When does it come out? What is it about?</a:t>
                      </a:r>
                      <a:endParaRPr lang="en-US" sz="1200" dirty="0"/>
                    </a:p>
                  </a:txBody>
                  <a:tcPr marL="38100" marR="38100" marT="38100" marB="38100">  </a:tcPr>
                </a:tc>
                <a:tc>
                  <a:txBody>
                    <a:bodyPr/>
                    <a:lstStyle/>
                    <a:p>
                      <a:pPr>
                        <a:buNone/>
                      </a:pPr>
                      <a:r>
                        <a:rPr lang="en-US" sz="1200" dirty="0" smtClean="0">
                          <a:solidFill>
                            <a:srgbClr val="000000"/>
                          </a:solidFill>
                        </a:rPr>
                        <a:t>2021-03-25T10:42:37</a:t>
                      </a:r>
                      <a:endParaRPr lang="en-US" sz="1200" dirty="0"/>
                    </a:p>
                  </a:txBody>
                  <a:tcPr marL="38100" marR="38100" marT="38100" marB="38100">  </a:tcPr>
                </a:tc>
                <a:tc>
                  <a:txBody>
                    <a:bodyPr/>
                    <a:lstStyle/>
                    <a:p>
                      <a:pPr>
                        <a:buNone/>
                      </a:pPr>
                      <a:r>
                        <a:rPr lang="en-US" sz="1200" dirty="0" smtClean="0">
                          <a:solidFill>
                            <a:srgbClr val="000000"/>
                          </a:solidFill>
                        </a:rPr>
                        <a:t>https://dailycaller.com/2021/03/25/anthony-hopkins-the-virtuoso-trailer/</a:t>
                      </a:r>
                      <a:endParaRPr lang="en-US" sz="1200" dirty="0"/>
                    </a:p>
                  </a:txBody>
                  <a:tcPr marL="38100" marR="38100" marT="38100" marB="38100">  </a:tcPr>
                </a:tc>
              </a:tr>
              <a:tr h="0">
                <a:tc>
                  <a:txBody>
                    <a:bodyPr/>
                    <a:lstStyle/>
                    <a:p>
                      <a:pPr>
                        <a:buNone/>
                      </a:pPr>
                      <a:r>
                        <a:rPr lang="en-US" sz="1200" dirty="0" smtClean="0">
                          <a:solidFill>
                            <a:srgbClr val="000000"/>
                          </a:solidFill>
                        </a:rPr>
                        <a:t>The Virtuoso Movie (2021) - </a:t>
                      </a:r>
                      <a:endParaRPr lang="en-US" sz="1200" dirty="0"/>
                    </a:p>
                  </a:txBody>
                  <a:tcPr marL="38100" marR="38100" marT="38100" marB="38100">  </a:tcPr>
                </a:tc>
                <a:tc>
                  <a:txBody>
                    <a:bodyPr/>
                    <a:lstStyle/>
                    <a:p>
                      <a:pPr>
                        <a:buNone/>
                      </a:pPr>
                      <a:r>
                        <a:rPr lang="en-US" sz="1200" dirty="0" smtClean="0">
                          <a:solidFill>
                            <a:srgbClr val="000000"/>
                          </a:solidFill>
                        </a:rPr>
                        <a:t>The Virtuoso Movie (2021) </a:t>
                      </a:r>
                      <a:endParaRPr lang="en-US" sz="1200" dirty="0"/>
                    </a:p>
                  </a:txBody>
                  <a:tcPr marL="38100" marR="38100" marT="38100" marB="38100">  </a:tcPr>
                </a:tc>
                <a:tc>
                  <a:txBody>
                    <a:bodyPr/>
                    <a:lstStyle/>
                    <a:p>
                      <a:pPr>
                        <a:buNone/>
                      </a:pPr>
                      <a:r>
                        <a:rPr lang="en-US" sz="1200" dirty="0" smtClean="0">
                          <a:solidFill>
                            <a:srgbClr val="000000"/>
                          </a:solidFill>
                        </a:rPr>
                        <a:t>2021-03-25T00:40:42</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https://www.onenewspage.com/video/20210325/13759762/The-Virtuoso-Movie-2021-Anson-Mount-Anthony.htm</a:t>
                      </a:r>
                      <a:endParaRPr lang="en-US" sz="1200" dirty="0"/>
                    </a:p>
                  </a:txBody>
                  <a:tcPr marL="38100" marR="38100" marT="38100" marB="38100">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graphicFrame>
        <p:nvGraphicFramePr>
          <p:cNvPr id="46" name="Table 4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Anson Mount, Anthony Hopkins, Abbie Cornish</a:t>
                      </a:r>
                      <a:endParaRPr lang="en-US" sz="1200" dirty="0"/>
                    </a:p>
                  </a:txBody>
                  <a:tcPr marL="38100" marR="38100" marT="38100" marB="38100">  </a:tcPr>
                </a:tc>
                <a:tc>
                  <a:txBody>
                    <a:bodyPr/>
                    <a:lstStyle/>
                    <a:p>
                      <a:pPr>
                        <a:buNone/>
                      </a:pPr>
                      <a:r>
                        <a:rPr lang="en-US" sz="1200" dirty="0" smtClean="0">
                          <a:solidFill>
                            <a:srgbClr val="000000"/>
                          </a:solidFill>
                        </a:rPr>
                        <a:t>Trailer - Plot Synopsis: Danger, deception, and murder descend upon a sleepy country town when a professional assassin (Anson Mount)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Virtuoso Movie (2021) - Anson Mount, Anthony Hopkins, Abbie Cornish - video Dailymotion</a:t>
                      </a:r>
                      <a:endParaRPr lang="en-US" sz="1200" dirty="0"/>
                    </a:p>
                  </a:txBody>
                  <a:tcPr marL="38100" marR="38100" marT="38100" marB="38100">  </a:tcPr>
                </a:tc>
                <a:tc>
                  <a:txBody>
                    <a:bodyPr/>
                    <a:lstStyle/>
                    <a:p>
                      <a:pPr>
                        <a:buNone/>
                      </a:pPr>
                      <a:r>
                        <a:rPr lang="en-US" sz="1200" dirty="0" smtClean="0">
                          <a:solidFill>
                            <a:srgbClr val="000000"/>
                          </a:solidFill>
                        </a:rPr>
                        <a:t>The Virtuoso Movie (2021) Trailer - Plot Synopsis: Danger, deception, and murder descend upon a sleepy country town when a professional assassin (Anson Mount) accepts a new assignment from his enigmatic mentor and boss (Oscar-winner Anthony Hopkins). Given only where and when along with a cryptic clue, the methodical hitman must identify his mysterious mark from among several possible targets, </a:t>
                      </a:r>
                      <a:endParaRPr lang="en-US" sz="1200" dirty="0"/>
                    </a:p>
                  </a:txBody>
                  <a:tcPr marL="38100" marR="38100" marT="38100" marB="38100">  </a:tcPr>
                </a:tc>
                <a:tc>
                  <a:txBody>
                    <a:bodyPr/>
                    <a:lstStyle/>
                    <a:p>
                      <a:pPr>
                        <a:buNone/>
                      </a:pPr>
                      <a:r>
                        <a:rPr lang="en-US" sz="1200" dirty="0" smtClean="0">
                          <a:solidFill>
                            <a:srgbClr val="000000"/>
                          </a:solidFill>
                        </a:rPr>
                        <a:t>2021-03-25T00:18:11</a:t>
                      </a:r>
                      <a:endParaRPr lang="en-US" sz="1200" dirty="0"/>
                    </a:p>
                  </a:txBody>
                  <a:tcPr marL="38100" marR="38100" marT="38100" marB="38100">  </a:tcPr>
                </a:tc>
                <a:tc>
                  <a:txBody>
                    <a:bodyPr/>
                    <a:lstStyle/>
                    <a:p>
                      <a:pPr>
                        <a:buNone/>
                      </a:pPr>
                      <a:r>
                        <a:rPr lang="en-US" sz="1200" dirty="0" smtClean="0">
                          <a:solidFill>
                            <a:srgbClr val="000000"/>
                          </a:solidFill>
                        </a:rPr>
                        <a:t>https://www.dailymotion.com/video/x80668o</a:t>
                      </a:r>
                      <a:endParaRPr lang="en-US" sz="1200" dirty="0"/>
                    </a:p>
                  </a:txBody>
                  <a:tcPr marL="38100" marR="38100" marT="38100" marB="38100">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graphicFrame>
        <p:nvGraphicFramePr>
          <p:cNvPr id="47" name="Table 4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including a local sheriff (David Morse). Meanwhile, a chance encounter with an alluring woman (Abbie...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VIRTUOSO Trailer (2021) Anthony Hopkins, Abbie Cornish, Thriller Movie</a:t>
                      </a:r>
                      <a:endParaRPr lang="en-US" sz="1200" dirty="0"/>
                    </a:p>
                  </a:txBody>
                  <a:tcPr marL="38100" marR="38100" marT="38100" marB="38100">  </a:tcPr>
                </a:tc>
                <a:tc>
                  <a:txBody>
                    <a:bodyPr/>
                    <a:lstStyle/>
                    <a:p>
                      <a:pPr>
                        <a:buNone/>
                      </a:pPr>
                      <a:r>
                        <a:rPr lang="en-US" sz="1200" dirty="0" smtClean="0">
                          <a:solidFill>
                            <a:srgbClr val="000000"/>
                          </a:solidFill>
                        </a:rPr>
                        <a:t>THE VIRTUOSO Trailer (2021) Anthony Hopkins, Abbie Cornish, Thriller Movie© 2021 - Lionsgate</a:t>
                      </a:r>
                      <a:endParaRPr lang="en-US" sz="1200" dirty="0"/>
                    </a:p>
                  </a:txBody>
                  <a:tcPr marL="38100" marR="38100" marT="38100" marB="38100">  </a:tcPr>
                </a:tc>
                <a:tc>
                  <a:txBody>
                    <a:bodyPr/>
                    <a:lstStyle/>
                    <a:p>
                      <a:pPr>
                        <a:buNone/>
                      </a:pPr>
                      <a:r>
                        <a:rPr lang="en-US" sz="1200" dirty="0" smtClean="0">
                          <a:solidFill>
                            <a:srgbClr val="000000"/>
                          </a:solidFill>
                        </a:rPr>
                        <a:t>2021-03-24T17:34:37</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https://news.nestia.com/detail_share/6327187?media_type=2</a:t>
                      </a:r>
                      <a:endParaRPr lang="en-US" sz="1200" dirty="0"/>
                    </a:p>
                  </a:txBody>
                  <a:tcPr marL="38100" marR="38100" marT="38100" marB="38100">  </a:tcPr>
                </a:tc>
              </a:tr>
              <a:tr h="0">
                <a:tc>
                  <a:txBody>
                    <a:bodyPr/>
                    <a:lstStyle/>
                    <a:p>
                      <a:pPr>
                        <a:buNone/>
                      </a:pPr>
                      <a:r>
                        <a:rPr lang="en-US" sz="1200" dirty="0" smtClean="0">
                          <a:solidFill>
                            <a:srgbClr val="000000"/>
                          </a:solidFill>
                        </a:rPr>
                        <a:t>BETTER DAYS Movie</a:t>
                      </a:r>
                      <a:endParaRPr lang="en-US" sz="1200" dirty="0"/>
                    </a:p>
                  </a:txBody>
                  <a:tcPr marL="38100" marR="38100" marT="38100" marB="38100">  </a:tcPr>
                </a:tc>
                <a:tc>
                  <a:txBody>
                    <a:bodyPr/>
                    <a:lstStyle/>
                    <a:p>
                      <a:pPr>
                        <a:buNone/>
                      </a:pPr>
                      <a:r>
                        <a:rPr lang="en-US" sz="1200" dirty="0" smtClean="0">
                          <a:solidFill>
                            <a:srgbClr val="000000"/>
                          </a:solidFill>
                        </a:rPr>
                        <a:t>BETTER DAYS Movie Trailer HD - Plot synopsis: Chinese screen idols Zhou Dongyu and Jackson Yee star in this blockbuster romantic thriller about a pair of</a:t>
                      </a:r>
                      <a:endParaRPr lang="en-US" sz="1200" dirty="0"/>
                    </a:p>
                  </a:txBody>
                  <a:tcPr marL="38100" marR="38100" marT="38100" marB="38100">  </a:tcPr>
                </a:tc>
                <a:tc>
                  <a:txBody>
                    <a:bodyPr/>
                    <a:lstStyle/>
                    <a:p>
                      <a:pPr>
                        <a:buNone/>
                      </a:pPr>
                      <a:r>
                        <a:rPr lang="en-US" sz="1200" dirty="0" smtClean="0">
                          <a:solidFill>
                            <a:srgbClr val="000000"/>
                          </a:solidFill>
                        </a:rPr>
                        <a:t>2021-03-25T10:42:31</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https://www.onenewspage.com/video/20210325/13760466/BETTER-DAYS-Movie.htm</a:t>
                      </a:r>
                      <a:endParaRPr lang="en-US" sz="1200" dirty="0"/>
                    </a:p>
                  </a:txBody>
                  <a:tcPr marL="38100" marR="38100" marT="38100" marB="38100">  </a:tcPr>
                </a:tc>
              </a:tr>
              <a:tr h="0">
                <a:tc>
                  <a:txBody>
                    <a:bodyPr/>
                    <a:lstStyle/>
                    <a:p>
                      <a:pPr>
                        <a:buNone/>
                      </a:pPr>
                      <a:r>
                        <a:rPr lang="en-US" sz="1200" dirty="0" smtClean="0">
                          <a:solidFill>
                            <a:srgbClr val="000000"/>
                          </a:solidFill>
                        </a:rPr>
                        <a:t>Quarantine Girl Movie</a:t>
                      </a:r>
                      <a:endParaRPr lang="en-US" sz="1200" dirty="0"/>
                    </a:p>
                  </a:txBody>
                  <a:tcPr marL="38100" marR="38100" marT="38100" marB="38100">  </a:tcPr>
                </a:tc>
                <a:tc>
                  <a:txBody>
                    <a:bodyPr/>
                    <a:lstStyle/>
                    <a:p>
                      <a:pPr>
                        <a:buNone/>
                      </a:pPr>
                      <a:r>
                        <a:rPr lang="en-US" sz="1200" dirty="0" smtClean="0">
                          <a:solidFill>
                            <a:srgbClr val="000000"/>
                          </a:solidFill>
                        </a:rPr>
                        <a:t>Quarantine Girl Movie Trailer HD - Plot synopsis: A woman's mental state deteriorates as she isolates herself during an epidemic. Cast: Nicole </a:t>
                      </a:r>
                      <a:endParaRPr lang="en-US" sz="1200" dirty="0"/>
                    </a:p>
                  </a:txBody>
                  <a:tcPr marL="38100" marR="38100" marT="38100" marB="38100">  </a:tcPr>
                </a:tc>
                <a:tc>
                  <a:txBody>
                    <a:bodyPr/>
                    <a:lstStyle/>
                    <a:p>
                      <a:pPr>
                        <a:buNone/>
                      </a:pPr>
                      <a:r>
                        <a:rPr lang="en-US" sz="1200" dirty="0" smtClean="0">
                          <a:solidFill>
                            <a:srgbClr val="000000"/>
                          </a:solidFill>
                        </a:rPr>
                        <a:t>2021-03-25T10:41:50</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https://www.onenewspage.com/video/20210325/13760469/Quarantine-Girl-Movie.htm</a:t>
                      </a:r>
                      <a:endParaRPr lang="en-US" sz="1200" dirty="0"/>
                    </a:p>
                  </a:txBody>
                  <a:tcPr marL="38100" marR="38100" marT="38100" marB="38100">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graphicFrame>
        <p:nvGraphicFramePr>
          <p:cNvPr id="48" name="Table 4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D'Angelo, Shane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Sinful Movie</a:t>
                      </a:r>
                      <a:endParaRPr lang="en-US" sz="1200" dirty="0"/>
                    </a:p>
                  </a:txBody>
                  <a:tcPr marL="38100" marR="38100" marT="38100" marB="38100">  </a:tcPr>
                </a:tc>
                <a:tc>
                  <a:txBody>
                    <a:bodyPr/>
                    <a:lstStyle/>
                    <a:p>
                      <a:pPr>
                        <a:buNone/>
                      </a:pPr>
                      <a:r>
                        <a:rPr lang="en-US" sz="1200" dirty="0" smtClean="0">
                          <a:solidFill>
                            <a:srgbClr val="000000"/>
                          </a:solidFill>
                        </a:rPr>
                        <a:t>Sinful Movie Trailer HD - Plot synopsis: On the run after committing a horrific crime, newlywed couple Remy and Salem find themselves trapped in a mysterious</a:t>
                      </a:r>
                      <a:endParaRPr lang="en-US" sz="1200" dirty="0"/>
                    </a:p>
                  </a:txBody>
                  <a:tcPr marL="38100" marR="38100" marT="38100" marB="38100">  </a:tcPr>
                </a:tc>
                <a:tc>
                  <a:txBody>
                    <a:bodyPr/>
                    <a:lstStyle/>
                    <a:p>
                      <a:pPr>
                        <a:buNone/>
                      </a:pPr>
                      <a:r>
                        <a:rPr lang="en-US" sz="1200" dirty="0" smtClean="0">
                          <a:solidFill>
                            <a:srgbClr val="000000"/>
                          </a:solidFill>
                        </a:rPr>
                        <a:t>2021-03-25T10:41:19</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https://www.onenewspage.com/video/20210325/13760467/Sinful-Movie.htm</a:t>
                      </a:r>
                      <a:endParaRPr lang="en-US" sz="1200" dirty="0"/>
                    </a:p>
                  </a:txBody>
                  <a:tcPr marL="38100" marR="38100" marT="38100" marB="38100">  </a:tcPr>
                </a:tc>
              </a:tr>
              <a:tr h="0">
                <a:tc>
                  <a:txBody>
                    <a:bodyPr/>
                    <a:lstStyle/>
                    <a:p>
                      <a:pPr>
                        <a:buNone/>
                      </a:pPr>
                      <a:r>
                        <a:rPr lang="en-US" sz="1200" dirty="0" smtClean="0">
                          <a:solidFill>
                            <a:srgbClr val="000000"/>
                          </a:solidFill>
                        </a:rPr>
                        <a:t>A Mermaid For Christmas Movie</a:t>
                      </a:r>
                      <a:endParaRPr lang="en-US" sz="1200" dirty="0"/>
                    </a:p>
                  </a:txBody>
                  <a:tcPr marL="38100" marR="38100" marT="38100" marB="38100">  </a:tcPr>
                </a:tc>
                <a:tc>
                  <a:txBody>
                    <a:bodyPr/>
                    <a:lstStyle/>
                    <a:p>
                      <a:pPr>
                        <a:buNone/>
                      </a:pPr>
                      <a:r>
                        <a:rPr lang="en-US" sz="1200" dirty="0" smtClean="0">
                          <a:solidFill>
                            <a:srgbClr val="000000"/>
                          </a:solidFill>
                        </a:rPr>
                        <a:t>A Mermaid For Christmas Movie Trailer HD - Plot synopsis: A mermaid movie filled with warmth, humor, whimsy, magic, and a Christmas miracle. A combine classic</a:t>
                      </a:r>
                      <a:endParaRPr lang="en-US" sz="1200" dirty="0"/>
                    </a:p>
                  </a:txBody>
                  <a:tcPr marL="38100" marR="38100" marT="38100" marB="38100">  </a:tcPr>
                </a:tc>
                <a:tc>
                  <a:txBody>
                    <a:bodyPr/>
                    <a:lstStyle/>
                    <a:p>
                      <a:pPr>
                        <a:buNone/>
                      </a:pPr>
                      <a:r>
                        <a:rPr lang="en-US" sz="1200" dirty="0" smtClean="0">
                          <a:solidFill>
                            <a:srgbClr val="000000"/>
                          </a:solidFill>
                        </a:rPr>
                        <a:t>2021-03-25T10:40:59</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https://www.onenewspage.com/video/20210325/13760471/Mermaid-For-Christmas-Movie.htm</a:t>
                      </a:r>
                      <a:endParaRPr lang="en-US" sz="1200" dirty="0"/>
                    </a:p>
                  </a:txBody>
                  <a:tcPr marL="38100" marR="38100" marT="38100" marB="38100">  </a:tcPr>
                </a:tc>
              </a:tr>
              <a:tr h="0">
                <a:tc>
                  <a:txBody>
                    <a:bodyPr/>
                    <a:lstStyle/>
                    <a:p>
                      <a:pPr>
                        <a:buNone/>
                      </a:pPr>
                      <a:r>
                        <a:rPr lang="en-US" sz="1200" dirty="0" smtClean="0">
                          <a:solidFill>
                            <a:srgbClr val="000000"/>
                          </a:solidFill>
                        </a:rPr>
                        <a:t>The 21 worst movie posters of all time - The Washington Time</a:t>
                      </a:r>
                      <a:endParaRPr lang="en-US" sz="1200" dirty="0"/>
                    </a:p>
                  </a:txBody>
                  <a:tcPr marL="38100" marR="38100" marT="38100" marB="38100">  </a:tcPr>
                </a:tc>
                <a:tc>
                  <a:txBody>
                    <a:bodyPr/>
                    <a:lstStyle/>
                    <a:p>
                      <a:pPr>
                        <a:buNone/>
                      </a:pPr>
                      <a:r>
                        <a:rPr lang="en-US" sz="1200" dirty="0" smtClean="0">
                          <a:solidFill>
                            <a:srgbClr val="000000"/>
                          </a:solidFill>
                        </a:rPr>
                        <a:t>Film posters aren’t strictly necessary anymore. Films aren’t advertised in newspapers as much, only a handful of releases have the promotional budget for billboards and bus </a:t>
                      </a:r>
                      <a:endParaRPr lang="en-US" sz="1200" dirty="0"/>
                    </a:p>
                  </a:txBody>
                  <a:tcPr marL="38100" marR="38100" marT="38100" marB="38100">  </a:tcPr>
                </a:tc>
                <a:tc>
                  <a:txBody>
                    <a:bodyPr/>
                    <a:lstStyle/>
                    <a:p>
                      <a:pPr>
                        <a:buNone/>
                      </a:pPr>
                      <a:r>
                        <a:rPr lang="en-US" sz="1200" dirty="0" smtClean="0">
                          <a:solidFill>
                            <a:srgbClr val="000000"/>
                          </a:solidFill>
                        </a:rPr>
                        <a:t>2021-03-25T10:35:55</a:t>
                      </a:r>
                      <a:endParaRPr lang="en-US" sz="1200" dirty="0"/>
                    </a:p>
                  </a:txBody>
                  <a:tcPr marL="38100" marR="38100" marT="38100" marB="38100">  </a:tcPr>
                </a:tc>
                <a:tc>
                  <a:txBody>
                    <a:bodyPr/>
                    <a:lstStyle/>
                    <a:p>
                      <a:pPr>
                        <a:buNone/>
                      </a:pPr>
                      <a:r>
                        <a:rPr lang="en-US" sz="1200" dirty="0" smtClean="0">
                          <a:solidFill>
                            <a:srgbClr val="000000"/>
                          </a:solidFill>
                        </a:rPr>
                        <a:t>https://www.thewashingtontime.com/the-21-worst-movie-posters-of-all-time/</a:t>
                      </a:r>
                      <a:endParaRPr lang="en-US" sz="1200" dirty="0"/>
                    </a:p>
                  </a:txBody>
                  <a:tcPr marL="38100" marR="38100" marT="38100" marB="38100">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graphicFrame>
        <p:nvGraphicFramePr>
          <p:cNvPr id="49" name="Table 4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shelters, and trailers get far more traction. Yet they remain a constant – primarily because they’re eternally cool. Movie posters sometimes get it wrong, though. Photoshop fails occur left, right and centre, while a lack of imagination plagues the artwork for even the most successful of modern franchises. That’s why it’s so...</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21 worst movie posters of all time - Independent Eagle</a:t>
                      </a:r>
                      <a:endParaRPr lang="en-US" sz="1200" dirty="0"/>
                    </a:p>
                  </a:txBody>
                  <a:tcPr marL="38100" marR="38100" marT="38100" marB="38100">  </a:tcPr>
                </a:tc>
                <a:tc>
                  <a:txBody>
                    <a:bodyPr/>
                    <a:lstStyle/>
                    <a:p>
                      <a:pPr>
                        <a:buNone/>
                      </a:pPr>
                      <a:r>
                        <a:rPr lang="en-US" sz="1200" dirty="0" smtClean="0">
                          <a:solidFill>
                            <a:srgbClr val="000000"/>
                          </a:solidFill>
                        </a:rPr>
                        <a:t>Film posters aren’t strictly necessary anymore. Films aren’t advertised in newspapers as much, only a handful of releases have the promotional budget for billboards and bus shelters, and trailers get far </a:t>
                      </a:r>
                      <a:endParaRPr lang="en-US" sz="1200" dirty="0"/>
                    </a:p>
                  </a:txBody>
                  <a:tcPr marL="38100" marR="38100" marT="38100" marB="38100">  </a:tcPr>
                </a:tc>
                <a:tc>
                  <a:txBody>
                    <a:bodyPr/>
                    <a:lstStyle/>
                    <a:p>
                      <a:pPr>
                        <a:buNone/>
                      </a:pPr>
                      <a:r>
                        <a:rPr lang="en-US" sz="1200" dirty="0" smtClean="0">
                          <a:solidFill>
                            <a:srgbClr val="000000"/>
                          </a:solidFill>
                        </a:rPr>
                        <a:t>2021-03-25T10:21:17</a:t>
                      </a:r>
                      <a:endParaRPr lang="en-US" sz="1200" dirty="0"/>
                    </a:p>
                  </a:txBody>
                  <a:tcPr marL="38100" marR="38100" marT="38100" marB="38100">  </a:tcPr>
                </a:tc>
                <a:tc>
                  <a:txBody>
                    <a:bodyPr/>
                    <a:lstStyle/>
                    <a:p>
                      <a:pPr>
                        <a:buNone/>
                      </a:pPr>
                      <a:r>
                        <a:rPr lang="en-US" sz="1200" dirty="0" smtClean="0">
                          <a:solidFill>
                            <a:srgbClr val="000000"/>
                          </a:solidFill>
                        </a:rPr>
                        <a:t>https://www.independenteagle.com/the-21-worst-movie-posters-of-all-time/</a:t>
                      </a:r>
                      <a:endParaRPr lang="en-US" sz="1200" dirty="0"/>
                    </a:p>
                  </a:txBody>
                  <a:tcPr marL="38100" marR="38100" marT="38100" marB="38100">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graphicFrame>
        <p:nvGraphicFramePr>
          <p:cNvPr id="50" name="Table 4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more traction. Yet they remain a constant – primarily because they’re eternally cool. Movie posters sometimes get it wrong, though. Photoshop fails occur left, right and centre, while a lack of imagination plagues the artwork for even the most successful of modern franchises. That’s why it’s so...</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Asalem Jarigindi - Official Trailer | Telugu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Telugu movie 'Asalem Jarigindi' starring Sriram, Sanchita Padukone and Ravi Kumar. 'Asalem Jarigindi' movie is directed by NVR and produced by Myneni Neelima Choudary. To know more about 'Asalem </a:t>
                      </a:r>
                      <a:endParaRPr lang="en-US" sz="1200" dirty="0"/>
                    </a:p>
                  </a:txBody>
                  <a:tcPr marL="38100" marR="38100" marT="38100" marB="38100">  </a:tcPr>
                </a:tc>
                <a:tc>
                  <a:txBody>
                    <a:bodyPr/>
                    <a:lstStyle/>
                    <a:p>
                      <a:pPr>
                        <a:buNone/>
                      </a:pPr>
                      <a:r>
                        <a:rPr lang="en-US" sz="1200" dirty="0" smtClean="0">
                          <a:solidFill>
                            <a:srgbClr val="000000"/>
                          </a:solidFill>
                        </a:rPr>
                        <a:t>2021-03-25T09:50:05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https://timesofindia.indiatimes.com/videos/entertainment/regional/telugu/asalem-jarigindi-official-trailer/videoshow/81687191.cms</a:t>
                      </a:r>
                      <a:endParaRPr lang="en-US" sz="1200" dirty="0"/>
                    </a:p>
                  </a:txBody>
                  <a:tcPr marL="38100" marR="38100" marT="38100" marB="38100">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'Stowaway' trailer shows Anna Kendrick face crisis in space</a:t>
                      </a:r>
                      <a:endParaRPr lang="en-US" sz="1200" dirty="0"/>
                    </a:p>
                  </a:txBody>
                  <a:tcPr marL="38100" marR="38100" marT="38100" marB="38100">  </a:tcPr>
                </a:tc>
                <a:tc>
                  <a:txBody>
                    <a:bodyPr/>
                    <a:lstStyle/>
                    <a:p>
                      <a:pPr>
                        <a:buNone/>
                      </a:pPr>
                      <a:r>
                        <a:rPr lang="en-US" sz="1200" dirty="0" smtClean="0">
                          <a:solidFill>
                            <a:srgbClr val="000000"/>
                          </a:solidFill>
                        </a:rPr>
                        <a:t>"Stowaway," a sci-fi thriller starring Anna Kendrick, Toni Collette, Shamier Anderson and Daniel Dae Kim, will premiere April 22 on Netflix.</a:t>
                      </a:r>
                      <a:endParaRPr lang="en-US" sz="1200" dirty="0"/>
                    </a:p>
                  </a:txBody>
                  <a:tcPr marL="38100" marR="38100" marT="38100" marB="38100">  </a:tcPr>
                </a:tc>
                <a:tc>
                  <a:txBody>
                    <a:bodyPr/>
                    <a:lstStyle/>
                    <a:p>
                      <a:pPr>
                        <a:buNone/>
                      </a:pPr>
                      <a:r>
                        <a:rPr lang="en-US" sz="1200" dirty="0" smtClean="0">
                          <a:solidFill>
                            <a:srgbClr val="000000"/>
                          </a:solidFill>
                        </a:rPr>
                        <a:t>2021-03-24T13:59:40</a:t>
                      </a:r>
                      <a:endParaRPr lang="en-US" sz="1200" dirty="0"/>
                    </a:p>
                  </a:txBody>
                  <a:tcPr marL="38100" marR="38100" marT="38100" marB="38100">  </a:tcPr>
                </a:tc>
                <a:tc>
                  <a:txBody>
                    <a:bodyPr/>
                    <a:lstStyle/>
                    <a:p>
                      <a:pPr>
                        <a:buNone/>
                      </a:pPr>
                      <a:r>
                        <a:rPr lang="en-US" sz="1200" dirty="0" smtClean="0">
                          <a:solidFill>
                            <a:srgbClr val="000000"/>
                          </a:solidFill>
                        </a:rPr>
                        <a:t>https://www.upi.com/Entertainment_News/Movies/2021/03/24/Stowaway-Anna-Kendrick-Netflix-trailer-space-movie/4591616593181/</a:t>
                      </a:r>
                      <a:endParaRPr lang="en-US" sz="1200" dirty="0"/>
                    </a:p>
                  </a:txBody>
                  <a:tcPr marL="38100" marR="38100" marT="38100" marB="38100">  </a:tcPr>
                </a:tc>
              </a:tr>
              <a:tr h="0">
                <a:tc>
                  <a:txBody>
                    <a:bodyPr/>
                    <a:lstStyle/>
                    <a:p>
                      <a:pPr>
                        <a:buNone/>
                      </a:pPr>
                      <a:r>
                        <a:rPr lang="en-US" sz="1200" dirty="0" smtClean="0">
                          <a:solidFill>
                            <a:srgbClr val="000000"/>
                          </a:solidFill>
                        </a:rPr>
                        <a:t>Stowaway Trailer: Anna Kendrick, Daniel Dae Kim star in an intriguing space survival thriller on Mars</a:t>
                      </a:r>
                      <a:endParaRPr lang="en-US" sz="1200" dirty="0"/>
                    </a:p>
                  </a:txBody>
                  <a:tcPr marL="38100" marR="38100" marT="38100" marB="38100">  </a:tcPr>
                </a:tc>
                <a:tc>
                  <a:txBody>
                    <a:bodyPr/>
                    <a:lstStyle/>
                    <a:p>
                      <a:pPr>
                        <a:buNone/>
                      </a:pPr>
                      <a:r>
                        <a:rPr lang="en-US" sz="1200" dirty="0" smtClean="0">
                          <a:solidFill>
                            <a:srgbClr val="000000"/>
                          </a:solidFill>
                        </a:rPr>
                        <a:t>Anna Kendrick, Daniel Dae Kim, Toni Collette and Shamier Anderson star in Netflix's upcoming space thriller Stowaway.  The trailer of the film was re...</a:t>
                      </a:r>
                      <a:endParaRPr lang="en-US" sz="1200" dirty="0"/>
                    </a:p>
                  </a:txBody>
                  <a:tcPr marL="38100" marR="38100" marT="38100" marB="38100">  </a:tcPr>
                </a:tc>
                <a:tc>
                  <a:txBody>
                    <a:bodyPr/>
                    <a:lstStyle/>
                    <a:p>
                      <a:pPr>
                        <a:buNone/>
                      </a:pPr>
                      <a:r>
                        <a:rPr lang="en-US" sz="1200" dirty="0" smtClean="0">
                          <a:solidFill>
                            <a:srgbClr val="000000"/>
                          </a:solidFill>
                        </a:rPr>
                        <a:t>2021-03-25T06:42:22</a:t>
                      </a:r>
                      <a:endParaRPr lang="en-US" sz="1200" dirty="0"/>
                    </a:p>
                  </a:txBody>
                  <a:tcPr marL="38100" marR="38100" marT="38100" marB="38100">  </a:tcPr>
                </a:tc>
                <a:tc>
                  <a:txBody>
                    <a:bodyPr/>
                    <a:lstStyle/>
                    <a:p>
                      <a:pPr>
                        <a:buNone/>
                      </a:pPr>
                      <a:r>
                        <a:rPr lang="en-US" sz="1200" dirty="0" smtClean="0">
                          <a:solidFill>
                            <a:srgbClr val="000000"/>
                          </a:solidFill>
                        </a:rPr>
                        <a:t>https://www.pinkvilla.com/entertainment/stowaway-trailer-anna-kendrick-daniel-dae-kim-star-intriguing-space-survival-thriller-mars-663354</a:t>
                      </a:r>
                      <a:endParaRPr lang="en-US" sz="1200" dirty="0"/>
                    </a:p>
                  </a:txBody>
                  <a:tcPr marL="38100" marR="38100" marT="38100" marB="38100">  </a:tcPr>
                </a:tc>
              </a:tr>
              <a:tr h="0">
                <a:tc>
                  <a:txBody>
                    <a:bodyPr/>
                    <a:lstStyle/>
                    <a:p>
                      <a:pPr>
                        <a:buNone/>
                      </a:pPr>
                      <a:r>
                        <a:rPr lang="en-US" sz="1200" dirty="0" smtClean="0">
                          <a:solidFill>
                            <a:srgbClr val="000000"/>
                          </a:solidFill>
                        </a:rPr>
                        <a:t>First look at Anna Kendrick and Lost's Daniel Dae Kim in new Netflix movie trailer</a:t>
                      </a:r>
                      <a:endParaRPr lang="en-US" sz="1200" dirty="0"/>
                    </a:p>
                  </a:txBody>
                  <a:tcPr marL="38100" marR="38100" marT="38100" marB="38100">  </a:tcPr>
                </a:tc>
                <a:tc>
                  <a:txBody>
                    <a:bodyPr/>
                    <a:lstStyle/>
                    <a:p>
                      <a:pPr>
                        <a:buNone/>
                      </a:pPr>
                      <a:r>
                        <a:rPr lang="en-US" sz="1200" dirty="0" smtClean="0">
                          <a:solidFill>
                            <a:srgbClr val="000000"/>
                          </a:solidFill>
                        </a:rPr>
                        <a:t>Sci-fi thriller Stowaway will premiere next month.</a:t>
                      </a:r>
                      <a:endParaRPr lang="en-US" sz="1200" dirty="0"/>
                    </a:p>
                  </a:txBody>
                  <a:tcPr marL="38100" marR="38100" marT="38100" marB="38100">  </a:tcPr>
                </a:tc>
                <a:tc>
                  <a:txBody>
                    <a:bodyPr/>
                    <a:lstStyle/>
                    <a:p>
                      <a:pPr>
                        <a:buNone/>
                      </a:pPr>
                      <a:r>
                        <a:rPr lang="en-US" sz="1200" dirty="0" smtClean="0">
                          <a:solidFill>
                            <a:srgbClr val="000000"/>
                          </a:solidFill>
                        </a:rPr>
                        <a:t>2021-03-24T14:42:23</a:t>
                      </a:r>
                      <a:endParaRPr lang="en-US" sz="1200" dirty="0"/>
                    </a:p>
                  </a:txBody>
                  <a:tcPr marL="38100" marR="38100" marT="38100" marB="38100">  </a:tcPr>
                </a:tc>
                <a:tc>
                  <a:txBody>
                    <a:bodyPr/>
                    <a:lstStyle/>
                    <a:p>
                      <a:pPr>
                        <a:buNone/>
                      </a:pPr>
                      <a:r>
                        <a:rPr lang="en-US" sz="1200" dirty="0" smtClean="0">
                          <a:solidFill>
                            <a:srgbClr val="000000"/>
                          </a:solidFill>
                        </a:rPr>
                        <a:t>https://www.msn.com/en-gb/entertainment/movies/first-look-at-anna-kendrick-and-losts-daniel-dae-kim-in-new-netflix-movie-trailer/ar-BB1eSMaR</a:t>
                      </a:r>
                      <a:endParaRPr lang="en-US" sz="1200" dirty="0"/>
                    </a:p>
                  </a:txBody>
                  <a:tcPr marL="38100" marR="38100" marT="38100" marB="38100">  </a:tcPr>
                </a:tc>
              </a:tr>
              <a:tr h="0">
                <a:tc>
                  <a:txBody>
                    <a:bodyPr/>
                    <a:lstStyle/>
                    <a:p>
                      <a:pPr>
                        <a:buNone/>
                      </a:pPr>
                      <a:r>
                        <a:rPr lang="en-US" sz="1200" dirty="0" smtClean="0">
                          <a:solidFill>
                            <a:srgbClr val="000000"/>
                          </a:solidFill>
                        </a:rPr>
                        <a:t>'Stowaway' Trailer: Anna Kendrick Stars In Netflix's Space Survival Movie</a:t>
                      </a:r>
                      <a:endParaRPr lang="en-US" sz="1200" dirty="0"/>
                    </a:p>
                  </a:txBody>
                  <a:tcPr marL="38100" marR="38100" marT="38100" marB="38100">  </a:tcPr>
                </a:tc>
                <a:tc>
                  <a:txBody>
                    <a:bodyPr/>
                    <a:lstStyle/>
                    <a:p>
                      <a:pPr>
                        <a:buNone/>
                      </a:pPr>
                      <a:r>
                        <a:rPr lang="en-US" sz="1200" dirty="0" smtClean="0">
                          <a:solidFill>
                            <a:srgbClr val="000000"/>
                          </a:solidFill>
                        </a:rPr>
                        <a:t>'Stowaway' will release on April 22, 2021, on Netflix.</a:t>
                      </a:r>
                      <a:endParaRPr lang="en-US" sz="1200" dirty="0"/>
                    </a:p>
                  </a:txBody>
                  <a:tcPr marL="38100" marR="38100" marT="38100" marB="38100">  </a:tcPr>
                </a:tc>
                <a:tc>
                  <a:txBody>
                    <a:bodyPr/>
                    <a:lstStyle/>
                    <a:p>
                      <a:pPr>
                        <a:buNone/>
                      </a:pPr>
                      <a:r>
                        <a:rPr lang="en-US" sz="1200" dirty="0" smtClean="0">
                          <a:solidFill>
                            <a:srgbClr val="000000"/>
                          </a:solidFill>
                        </a:rPr>
                        <a:t>2021-03-25T10:43:01</a:t>
                      </a:r>
                      <a:endParaRPr lang="en-US" sz="1200" dirty="0"/>
                    </a:p>
                  </a:txBody>
                  <a:tcPr marL="38100" marR="38100" marT="38100" marB="38100">  </a:tcPr>
                </a:tc>
                <a:tc>
                  <a:txBody>
                    <a:bodyPr/>
                    <a:lstStyle/>
                    <a:p>
                      <a:pPr>
                        <a:buNone/>
                      </a:pPr>
                      <a:r>
                        <a:rPr lang="en-US" sz="1200" dirty="0" smtClean="0">
                          <a:solidFill>
                            <a:srgbClr val="000000"/>
                          </a:solidFill>
                        </a:rPr>
                        <a:t>https://in.mashable.com/entertainment/21145/stowaway-trailer-anna-kendrick-stars-in-netflixs-space-survival-movie</a:t>
                      </a:r>
                      <a:endParaRPr lang="en-US" sz="1200" dirty="0"/>
                    </a:p>
                  </a:txBody>
                  <a:tcPr marL="38100" marR="38100" marT="38100" marB="38100">  </a:tcPr>
                </a:tc>
              </a:tr>
              <a:tr h="0">
                <a:tc>
                  <a:txBody>
                    <a:bodyPr/>
                    <a:lstStyle/>
                    <a:p>
                      <a:pPr>
                        <a:buNone/>
                      </a:pPr>
                      <a:r>
                        <a:rPr lang="en-US" sz="1200" dirty="0" smtClean="0">
                          <a:solidFill>
                            <a:srgbClr val="000000"/>
                          </a:solidFill>
                        </a:rPr>
                        <a:t>Stowaway Movie (2021) - Shamier </a:t>
                      </a:r>
                      <a:endParaRPr lang="en-US" sz="1200" dirty="0"/>
                    </a:p>
                  </a:txBody>
                  <a:tcPr marL="38100" marR="38100" marT="38100" marB="38100">  </a:tcPr>
                </a:tc>
                <a:tc>
                  <a:txBody>
                    <a:bodyPr/>
                    <a:lstStyle/>
                    <a:p>
                      <a:pPr>
                        <a:buNone/>
                      </a:pPr>
                      <a:r>
                        <a:rPr lang="en-US" sz="1200" dirty="0" smtClean="0">
                          <a:solidFill>
                            <a:srgbClr val="000000"/>
                          </a:solidFill>
                        </a:rPr>
                        <a:t>Stowaway Movie (2021) Trailer - </a:t>
                      </a:r>
                      <a:endParaRPr lang="en-US" sz="1200" dirty="0"/>
                    </a:p>
                  </a:txBody>
                  <a:tcPr marL="38100" marR="38100" marT="38100" marB="38100">  </a:tcPr>
                </a:tc>
                <a:tc>
                  <a:txBody>
                    <a:bodyPr/>
                    <a:lstStyle/>
                    <a:p>
                      <a:pPr>
                        <a:buNone/>
                      </a:pPr>
                      <a:r>
                        <a:rPr lang="en-US" sz="1200" dirty="0" smtClean="0">
                          <a:solidFill>
                            <a:srgbClr val="000000"/>
                          </a:solidFill>
                        </a:rPr>
                        <a:t>2021-03-25T00:21:05</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https://www.onenewspage.com/video/20210325/13759760/Stowaway-Movie-2021-Shamier-Anderson-Anna-Kendrick.htm</a:t>
                      </a:r>
                      <a:endParaRPr lang="en-US" sz="1200" dirty="0"/>
                    </a:p>
                  </a:txBody>
                  <a:tcPr marL="38100" marR="38100" marT="38100" marB="38100">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graphicFrame>
        <p:nvGraphicFramePr>
          <p:cNvPr id="51" name="Table 5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Jarigindi' trailer watch the video. Check out the latest Telugu trailers, new movie trailers, trending Telugu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Mortal Konbat Movie - Official Trailer 2 - IGN</a:t>
                      </a:r>
                      <a:endParaRPr lang="en-US" sz="1200" dirty="0"/>
                    </a:p>
                  </a:txBody>
                  <a:tcPr marL="38100" marR="38100" marT="38100" marB="38100">  </a:tcPr>
                </a:tc>
                <a:tc>
                  <a:txBody>
                    <a:bodyPr/>
                    <a:lstStyle/>
                    <a:p>
                      <a:pPr>
                        <a:buNone/>
                      </a:pPr>
                      <a:r>
                        <a:rPr lang="en-US" sz="1200" dirty="0" smtClean="0">
                          <a:solidFill>
                            <a:srgbClr val="000000"/>
                          </a:solidFill>
                        </a:rPr>
                        <a:t>Mortal Kombat debuts in theaters and HBO Max on April 16, 2021. From New Line Cinema comes the explosive new cinematic adventure "Mortal Kombat," inspired by the blockbuster video game franchise, which most recently enjoyed the most successful video game launch in its history, Mortal Kombat 11. The film is helmed by award-winning Australian commercial filmmaker </a:t>
                      </a:r>
                      <a:endParaRPr lang="en-US" sz="1200" dirty="0"/>
                    </a:p>
                  </a:txBody>
                  <a:tcPr marL="38100" marR="38100" marT="38100" marB="38100">  </a:tcPr>
                </a:tc>
                <a:tc>
                  <a:txBody>
                    <a:bodyPr/>
                    <a:lstStyle/>
                    <a:p>
                      <a:pPr>
                        <a:buNone/>
                      </a:pPr>
                      <a:r>
                        <a:rPr lang="en-US" sz="1200" dirty="0" smtClean="0">
                          <a:solidFill>
                            <a:srgbClr val="000000"/>
                          </a:solidFill>
                        </a:rPr>
                        <a:t>2021-03-24T22:57:15</a:t>
                      </a:r>
                      <a:endParaRPr lang="en-US" sz="1200" dirty="0"/>
                    </a:p>
                  </a:txBody>
                  <a:tcPr marL="38100" marR="38100" marT="38100" marB="38100">  </a:tcPr>
                </a:tc>
                <a:tc>
                  <a:txBody>
                    <a:bodyPr/>
                    <a:lstStyle/>
                    <a:p>
                      <a:pPr>
                        <a:buNone/>
                      </a:pPr>
                      <a:r>
                        <a:rPr lang="en-US" sz="1200" dirty="0" smtClean="0">
                          <a:solidFill>
                            <a:srgbClr val="000000"/>
                          </a:solidFill>
                        </a:rPr>
                        <a:t>https://www.ign.com/videos/mortal-konbat-movie-official-trailer-2</a:t>
                      </a:r>
                      <a:endParaRPr lang="en-US" sz="1200" dirty="0"/>
                    </a:p>
                  </a:txBody>
                  <a:tcPr marL="38100" marR="38100" marT="38100" marB="38100">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Simon McQuoid, marking his feature directorial debut, and produced by James Wan ("The Conjuring" universe films, "Aquaman,"), Todd...</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Commentary/Stream on Demand: Oscar fave ‘The Father’ now streaming</a:t>
                      </a:r>
                      <a:endParaRPr lang="en-US" sz="1200" dirty="0"/>
                    </a:p>
                  </a:txBody>
                  <a:tcPr marL="38100" marR="38100" marT="38100" marB="38100">  </a:tcPr>
                </a:tc>
                <a:tc>
                  <a:txBody>
                    <a:bodyPr/>
                    <a:lstStyle/>
                    <a:p>
                      <a:pPr>
                        <a:buNone/>
                      </a:pPr>
                      <a:r>
                        <a:rPr lang="en-US" sz="1200" dirty="0" smtClean="0">
                          <a:solidFill>
                            <a:srgbClr val="000000"/>
                          </a:solidFill>
                        </a:rPr>
                        <a:t>More viewing suggestions and links to movie trailers can be found with this story online at inland360.com.</a:t>
                      </a:r>
                      <a:endParaRPr lang="en-US" sz="1200" dirty="0"/>
                    </a:p>
                  </a:txBody>
                  <a:tcPr marL="38100" marR="38100" marT="38100" marB="38100">  </a:tcPr>
                </a:tc>
                <a:tc>
                  <a:txBody>
                    <a:bodyPr/>
                    <a:lstStyle/>
                    <a:p>
                      <a:pPr>
                        <a:buNone/>
                      </a:pPr>
                      <a:r>
                        <a:rPr lang="en-US" sz="1200" dirty="0" smtClean="0">
                          <a:solidFill>
                            <a:srgbClr val="000000"/>
                          </a:solidFill>
                        </a:rPr>
                        <a:t>2021-03-25T07:31:57</a:t>
                      </a:r>
                      <a:endParaRPr lang="en-US" sz="1200" dirty="0"/>
                    </a:p>
                  </a:txBody>
                  <a:tcPr marL="38100" marR="38100" marT="38100" marB="38100">  </a:tcPr>
                </a:tc>
                <a:tc>
                  <a:txBody>
                    <a:bodyPr/>
                    <a:lstStyle/>
                    <a:p>
                      <a:pPr>
                        <a:buNone/>
                      </a:pPr>
                      <a:r>
                        <a:rPr lang="en-US" sz="1200" dirty="0" smtClean="0">
                          <a:solidFill>
                            <a:srgbClr val="000000"/>
                          </a:solidFill>
                        </a:rPr>
                        <a:t>https://lmtribune.com/a_and_e/commentary-stream-on-demand-oscar-fave-the-father-now-streaming/article_992ec3a2-c5b4-5d34-b98c-b81580e39f98.html</a:t>
                      </a:r>
                      <a:endParaRPr lang="en-US" sz="1200" dirty="0"/>
                    </a:p>
                  </a:txBody>
                  <a:tcPr marL="38100" marR="38100" marT="38100" marB="38100">  </a:tcPr>
                </a:tc>
              </a:tr>
              <a:tr h="0">
                <a:tc>
                  <a:txBody>
                    <a:bodyPr/>
                    <a:lstStyle/>
                    <a:p>
                      <a:pPr>
                        <a:buNone/>
                      </a:pPr>
                      <a:r>
                        <a:rPr lang="en-US" sz="1200" dirty="0" smtClean="0">
                          <a:solidFill>
                            <a:srgbClr val="000000"/>
                          </a:solidFill>
                        </a:rPr>
                        <a:t>DVDs &amp; more</a:t>
                      </a:r>
                      <a:endParaRPr lang="en-US" sz="1200" dirty="0"/>
                    </a:p>
                  </a:txBody>
                  <a:tcPr marL="38100" marR="38100" marT="38100" marB="38100">  </a:tcPr>
                </a:tc>
                <a:tc>
                  <a:txBody>
                    <a:bodyPr/>
                    <a:lstStyle/>
                    <a:p>
                      <a:pPr>
                        <a:buNone/>
                      </a:pPr>
                      <a:r>
                        <a:rPr lang="en-US" sz="1200" dirty="0" smtClean="0">
                          <a:solidFill>
                            <a:srgbClr val="000000"/>
                          </a:solidFill>
                        </a:rPr>
                        <a:t>HanCinema is an independant Korean Movie and Drama Database, discover the South Korean cinema and TV drama diversity, browse through movies, dramas, directors, actors and actresses, film companies, updated news, find korean film and drama related info and links</a:t>
                      </a:r>
                      <a:endParaRPr lang="en-US" sz="1200" dirty="0"/>
                    </a:p>
                  </a:txBody>
                  <a:tcPr marL="38100" marR="38100" marT="38100" marB="38100">  </a:tcPr>
                </a:tc>
                <a:tc>
                  <a:txBody>
                    <a:bodyPr/>
                    <a:lstStyle/>
                    <a:p>
                      <a:pPr>
                        <a:buNone/>
                      </a:pPr>
                      <a:r>
                        <a:rPr lang="en-US" sz="1200" dirty="0" smtClean="0">
                          <a:solidFill>
                            <a:srgbClr val="000000"/>
                          </a:solidFill>
                        </a:rPr>
                        <a:t>2021-03-25T07:20:10</a:t>
                      </a:r>
                      <a:endParaRPr lang="en-US" sz="1200" dirty="0"/>
                    </a:p>
                  </a:txBody>
                  <a:tcPr marL="38100" marR="38100" marT="38100" marB="38100">  </a:tcPr>
                </a:tc>
                <a:tc>
                  <a:txBody>
                    <a:bodyPr/>
                    <a:lstStyle/>
                    <a:p>
                      <a:pPr>
                        <a:buNone/>
                      </a:pPr>
                      <a:r>
                        <a:rPr lang="en-US" sz="1200" dirty="0" smtClean="0">
                          <a:solidFill>
                            <a:srgbClr val="000000"/>
                          </a:solidFill>
                        </a:rPr>
                        <a:t>https://www.hancinema.net/korean_dvd.php?date_dvd=2021%2F03%2F25</a:t>
                      </a:r>
                      <a:endParaRPr lang="en-US" sz="1200" dirty="0"/>
                    </a:p>
                  </a:txBody>
                  <a:tcPr marL="38100" marR="38100" marT="38100" marB="38100">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graphicFrame>
        <p:nvGraphicFramePr>
          <p:cNvPr id="53" name="Table 5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Biriyaani - Official Trailer | Malayalam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Official Trailer form Malayalam movie Biriyaani starring Mini IG, Shailaja Jala, Anil Nedumangad and Kani Kusruti. Biriyaani movie is directed by Sajin Baabu. Check out the latest Malayalam trailers, new movie trailers, trending Malayalam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2021-03-25T07:10:15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https://timesofindia.indiatimes.com/videos/entertainment/regional/malayalam/biriyaani-official-trailer/videoshow/81684827.cms</a:t>
                      </a:r>
                      <a:endParaRPr lang="en-US" sz="1200" dirty="0"/>
                    </a:p>
                  </a:txBody>
                  <a:tcPr marL="38100" marR="38100" marT="38100" marB="38100">  </a:tcPr>
                </a:tc>
              </a:tr>
              <a:tr h="0">
                <a:tc>
                  <a:txBody>
                    <a:bodyPr/>
                    <a:lstStyle/>
                    <a:p>
                      <a:pPr>
                        <a:buNone/>
                      </a:pPr>
                      <a:r>
                        <a:rPr lang="en-US" sz="1200" dirty="0" smtClean="0">
                          <a:solidFill>
                            <a:srgbClr val="000000"/>
                          </a:solidFill>
                        </a:rPr>
                        <a:t>Kala - Official Trailer | Malayalam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Malayalam movie 'Kala' starring Tovino Thomas and Divya Pillai. 'Kala' movie is directed by Rohith V S and produced by Siju Mathew, Navis Xaviour. To know more about 'Kala' Trailer watch the video.Check out the latest </a:t>
                      </a:r>
                      <a:endParaRPr lang="en-US" sz="1200" dirty="0"/>
                    </a:p>
                  </a:txBody>
                  <a:tcPr marL="38100" marR="38100" marT="38100" marB="38100">  </a:tcPr>
                </a:tc>
                <a:tc>
                  <a:txBody>
                    <a:bodyPr/>
                    <a:lstStyle/>
                    <a:p>
                      <a:pPr>
                        <a:buNone/>
                      </a:pPr>
                      <a:r>
                        <a:rPr lang="en-US" sz="1200" dirty="0" smtClean="0">
                          <a:solidFill>
                            <a:srgbClr val="000000"/>
                          </a:solidFill>
                        </a:rPr>
                        <a:t>2021-03-25T07:10:14</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https://timesofindia.indiatimes.com/videos/entertainment/regional/malayalam/kala-official-trailer/videoshow/81684867.cms</a:t>
                      </a:r>
                      <a:endParaRPr lang="en-US" sz="1200" dirty="0"/>
                    </a:p>
                  </a:txBody>
                  <a:tcPr marL="38100" marR="38100" marT="38100" marB="38100">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graphicFrame>
        <p:nvGraphicFramePr>
          <p:cNvPr id="54" name="Table 5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Malayalam Trailers, new movie Trailers, trending Malayalam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Paper Spiders - Official Trailer | English Movie News - Hollywood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English movie 'Paper Spiders' starring Peyton List, Lili Taylor, Max Casella and David Rasche. 'Paper Spiders' movie is directed by Inon Shampanier. To know more about the 'Paper Spiders' trailer watch the video. Check out the latest english trailers, new movie trailers, trending english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2021-03-25T07:03:05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https://timesofindia.indiatimes.com/videos/entertainment/english/paper-spiders-official-trailer/videoshow/81684629.cms</a:t>
                      </a:r>
                      <a:endParaRPr lang="en-US" sz="1200" dirty="0"/>
                    </a:p>
                  </a:txBody>
                  <a:tcPr marL="38100" marR="38100" marT="38100" marB="38100">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graphicFrame>
        <p:nvGraphicFramePr>
          <p:cNvPr id="55" name="Table 5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Trailer of Hollywood Movie Bloodthirsty Released – Abb Takk News</a:t>
                      </a:r>
                      <a:endParaRPr lang="en-US" sz="1200" dirty="0"/>
                    </a:p>
                  </a:txBody>
                  <a:tcPr marL="38100" marR="38100" marT="38100" marB="38100">  </a:tcPr>
                </a:tc>
                <a:tc>
                  <a:txBody>
                    <a:bodyPr/>
                    <a:lstStyle/>
                    <a:p>
                      <a:pPr>
                        <a:buNone/>
                      </a:pPr>
                      <a:r>
                        <a:rPr lang="en-US" sz="1200" dirty="0" smtClean="0">
                          <a:solidFill>
                            <a:srgbClr val="000000"/>
                          </a:solidFill>
                        </a:rPr>
                        <a:t>WEB DESK: Ahead of its release this April, a poster and trailer have arrived online for director Amelia Moses’ upcoming werewolf thriller Bloodthirsty which stars Lauren Beatty as Grey, a singer that begins to have strange visions that she is a wolf while working with a notorious music producer in...</a:t>
                      </a:r>
                      <a:endParaRPr lang="en-US" sz="1200" dirty="0"/>
                    </a:p>
                  </a:txBody>
                  <a:tcPr marL="38100" marR="38100" marT="38100" marB="38100">  </a:tcPr>
                </a:tc>
                <a:tc>
                  <a:txBody>
                    <a:bodyPr/>
                    <a:lstStyle/>
                    <a:p>
                      <a:pPr>
                        <a:buNone/>
                      </a:pPr>
                      <a:r>
                        <a:rPr lang="en-US" sz="1200" dirty="0" smtClean="0">
                          <a:solidFill>
                            <a:srgbClr val="000000"/>
                          </a:solidFill>
                        </a:rPr>
                        <a:t>2021-03-24T21:02:32</a:t>
                      </a:r>
                      <a:endParaRPr lang="en-US" sz="1200" dirty="0"/>
                    </a:p>
                  </a:txBody>
                  <a:tcPr marL="38100" marR="38100" marT="38100" marB="38100">  </a:tcPr>
                </a:tc>
                <a:tc>
                  <a:txBody>
                    <a:bodyPr/>
                    <a:lstStyle/>
                    <a:p>
                      <a:pPr>
                        <a:buNone/>
                      </a:pPr>
                      <a:r>
                        <a:rPr lang="en-US" sz="1200" dirty="0" smtClean="0">
                          <a:solidFill>
                            <a:srgbClr val="000000"/>
                          </a:solidFill>
                        </a:rPr>
                        <a:t>https://abbtakk.tv/en/trailer-of-hollywood-movie-bloodthirsty-released/</a:t>
                      </a:r>
                      <a:endParaRPr lang="en-US" sz="1200" dirty="0"/>
                    </a:p>
                  </a:txBody>
                  <a:tcPr marL="38100" marR="38100" marT="38100" marB="38100">  </a:tcPr>
                </a:tc>
              </a:tr>
              <a:tr h="0">
                <a:tc>
                  <a:txBody>
                    <a:bodyPr/>
                    <a:lstStyle/>
                    <a:p>
                      <a:pPr>
                        <a:buNone/>
                      </a:pPr>
                      <a:r>
                        <a:rPr lang="en-US" sz="1200" dirty="0" smtClean="0">
                          <a:solidFill>
                            <a:srgbClr val="000000"/>
                          </a:solidFill>
                        </a:rPr>
                        <a:t>Trailer of Hollywood Movie Bloodthirsty Released</a:t>
                      </a:r>
                      <a:endParaRPr lang="en-US" sz="1200" dirty="0"/>
                    </a:p>
                  </a:txBody>
                  <a:tcPr marL="38100" marR="38100" marT="38100" marB="38100">  </a:tcPr>
                </a:tc>
                <a:tc>
                  <a:txBody>
                    <a:bodyPr/>
                    <a:lstStyle/>
                    <a:p>
                      <a:pPr>
                        <a:buNone/>
                      </a:pPr>
                      <a:r>
                        <a:rPr lang="en-US" sz="1200" dirty="0" smtClean="0">
                          <a:solidFill>
                            <a:srgbClr val="000000"/>
                          </a:solidFill>
                        </a:rPr>
                        <a:t>WEB DESK: Ahead of its release this April, a poster and trailer have arrived online for director Amelia Moses’ upcoming werewolf thriller Bloodthirsty ...</a:t>
                      </a:r>
                      <a:endParaRPr lang="en-US" sz="1200" dirty="0"/>
                    </a:p>
                  </a:txBody>
                  <a:tcPr marL="38100" marR="38100" marT="38100" marB="38100">  </a:tcPr>
                </a:tc>
                <a:tc>
                  <a:txBody>
                    <a:bodyPr/>
                    <a:lstStyle/>
                    <a:p>
                      <a:pPr>
                        <a:buNone/>
                      </a:pPr>
                      <a:r>
                        <a:rPr lang="en-US" sz="1200" dirty="0" smtClean="0">
                          <a:solidFill>
                            <a:srgbClr val="000000"/>
                          </a:solidFill>
                        </a:rPr>
                        <a:t>2021-03-24T20:59:44</a:t>
                      </a:r>
                      <a:endParaRPr lang="en-US" sz="1200" dirty="0"/>
                    </a:p>
                  </a:txBody>
                  <a:tcPr marL="38100" marR="38100" marT="38100" marB="38100">  </a:tcPr>
                </a:tc>
                <a:tc>
                  <a:txBody>
                    <a:bodyPr/>
                    <a:lstStyle/>
                    <a:p>
                      <a:pPr>
                        <a:buNone/>
                      </a:pPr>
                      <a:r>
                        <a:rPr lang="en-US" sz="1200" dirty="0" smtClean="0">
                          <a:solidFill>
                            <a:srgbClr val="000000"/>
                          </a:solidFill>
                        </a:rPr>
                        <a:t>https://hamariweb.com/enews/trailer-of-hollywood-movie-bloodthirsty-released_nid3225684.aspx</a:t>
                      </a:r>
                      <a:endParaRPr lang="en-US" sz="1200" dirty="0"/>
                    </a:p>
                  </a:txBody>
                  <a:tcPr marL="38100" marR="38100" marT="38100" marB="38100">  </a:tcPr>
                </a:tc>
              </a:tr>
              <a:tr h="0">
                <a:tc>
                  <a:txBody>
                    <a:bodyPr/>
                    <a:lstStyle/>
                    <a:p>
                      <a:pPr>
                        <a:buNone/>
                      </a:pPr>
                      <a:r>
                        <a:rPr lang="en-US" sz="1200" dirty="0" smtClean="0">
                          <a:solidFill>
                            <a:srgbClr val="000000"/>
                          </a:solidFill>
                        </a:rPr>
                        <a:t>Trailer of Hollywood Movie Bloodthirsty Released</a:t>
                      </a:r>
                      <a:endParaRPr lang="en-US" sz="1200" dirty="0"/>
                    </a:p>
                  </a:txBody>
                  <a:tcPr marL="38100" marR="38100" marT="38100" marB="38100">  </a:tcPr>
                </a:tc>
                <a:tc>
                  <a:txBody>
                    <a:bodyPr/>
                    <a:lstStyle/>
                    <a:p>
                      <a:pPr>
                        <a:buNone/>
                      </a:pPr>
                      <a:r>
                        <a:rPr lang="en-US" sz="1200" dirty="0" smtClean="0">
                          <a:solidFill>
                            <a:srgbClr val="000000"/>
                          </a:solidFill>
                        </a:rPr>
                        <a:t>WEB DESK: Ahead of its release this April, a poster and trailer have arrived online for </a:t>
                      </a:r>
                      <a:endParaRPr lang="en-US" sz="1200" dirty="0"/>
                    </a:p>
                  </a:txBody>
                  <a:tcPr marL="38100" marR="38100" marT="38100" marB="38100">  </a:tcPr>
                </a:tc>
                <a:tc>
                  <a:txBody>
                    <a:bodyPr/>
                    <a:lstStyle/>
                    <a:p>
                      <a:pPr>
                        <a:buNone/>
                      </a:pPr>
                      <a:r>
                        <a:rPr lang="en-US" sz="1200" dirty="0" smtClean="0">
                          <a:solidFill>
                            <a:srgbClr val="000000"/>
                          </a:solidFill>
                        </a:rPr>
                        <a:t>2021-03-24T20:39:14</a:t>
                      </a:r>
                      <a:endParaRPr lang="en-US" sz="1200" dirty="0"/>
                    </a:p>
                  </a:txBody>
                  <a:tcPr marL="38100" marR="38100" marT="38100" marB="38100">  </a:tcPr>
                </a:tc>
                <a:tc>
                  <a:txBody>
                    <a:bodyPr/>
                    <a:lstStyle/>
                    <a:p>
                      <a:pPr>
                        <a:buNone/>
                      </a:pPr>
                      <a:r>
                        <a:rPr lang="en-US" sz="1200" dirty="0" smtClean="0">
                          <a:solidFill>
                            <a:srgbClr val="000000"/>
                          </a:solidFill>
                        </a:rPr>
                        <a:t>https://hamariweb.com/enews/trailer-of-hollywood-movie-bloodthirsty-released_nid3225671.aspx</a:t>
                      </a:r>
                      <a:endParaRPr lang="en-US" sz="1200" dirty="0"/>
                    </a:p>
                  </a:txBody>
                  <a:tcPr marL="38100" marR="38100" marT="38100" marB="38100">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graphicFrame>
        <p:nvGraphicFramePr>
          <p:cNvPr id="56" name="Table 5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director Amelia Moses’ upcoming werewolf thriller Bloodthirsty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New Justice Society WWII Clip - Skewed 'n Reviewed</a:t>
                      </a:r>
                      <a:endParaRPr lang="en-US" sz="1200" dirty="0"/>
                    </a:p>
                  </a:txBody>
                  <a:tcPr marL="38100" marR="38100" marT="38100" marB="38100">  </a:tcPr>
                </a:tc>
                <a:tc>
                  <a:txBody>
                    <a:bodyPr/>
                    <a:lstStyle/>
                    <a:p>
                      <a:pPr>
                        <a:buNone/>
                      </a:pPr>
                      <a:r>
                        <a:rPr lang="en-US" sz="1200" dirty="0" smtClean="0">
                          <a:solidFill>
                            <a:srgbClr val="000000"/>
                          </a:solidFill>
                        </a:rPr>
                        <a:t>Looking forward to this one. Produced by Warner Bros. Animation and DC, the feature-length animated “Justi Society: World War II” will be distributed by Warner Bros. Home Entertainment on Digital starting April 27, 2021, and on 4K Ultra HD Blu-ray Combo Pack and Blu-ray on May 11, 2021.   Warner Bros. Home Entertainment will celebrate “Justice Society: World [&amp;hellip</a:t>
                      </a:r>
                      <a:endParaRPr lang="en-US" sz="1200" dirty="0"/>
                    </a:p>
                  </a:txBody>
                  <a:tcPr marL="38100" marR="38100" marT="38100" marB="38100">  </a:tcPr>
                </a:tc>
                <a:tc>
                  <a:txBody>
                    <a:bodyPr/>
                    <a:lstStyle/>
                    <a:p>
                      <a:pPr>
                        <a:buNone/>
                      </a:pPr>
                      <a:r>
                        <a:rPr lang="en-US" sz="1200" dirty="0" smtClean="0">
                          <a:solidFill>
                            <a:srgbClr val="000000"/>
                          </a:solidFill>
                        </a:rPr>
                        <a:t>2021-03-25T06:51:01</a:t>
                      </a:r>
                      <a:endParaRPr lang="en-US" sz="1200" dirty="0"/>
                    </a:p>
                  </a:txBody>
                  <a:tcPr marL="38100" marR="38100" marT="38100" marB="38100">  </a:tcPr>
                </a:tc>
                <a:tc>
                  <a:txBody>
                    <a:bodyPr/>
                    <a:lstStyle/>
                    <a:p>
                      <a:pPr>
                        <a:buNone/>
                      </a:pPr>
                      <a:r>
                        <a:rPr lang="en-US" sz="1200" dirty="0" smtClean="0">
                          <a:solidFill>
                            <a:srgbClr val="000000"/>
                          </a:solidFill>
                        </a:rPr>
                        <a:t>http://sknr.net/2021/03/24/new-justice-society-wwii-clip/</a:t>
                      </a:r>
                      <a:endParaRPr lang="en-US" sz="1200" dirty="0"/>
                    </a:p>
                  </a:txBody>
                  <a:tcPr marL="38100" marR="38100" marT="38100" marB="38100">  </a:tcPr>
                </a:tc>
              </a:tr>
              <a:tr h="0">
                <a:tc>
                  <a:txBody>
                    <a:bodyPr/>
                    <a:lstStyle/>
                    <a:p>
                      <a:pPr>
                        <a:buNone/>
                      </a:pPr>
                      <a:r>
                        <a:rPr lang="en-US" sz="1200" dirty="0" smtClean="0">
                          <a:solidFill>
                            <a:srgbClr val="000000"/>
                          </a:solidFill>
                        </a:rPr>
                        <a:t>Ab Ye Galtiyan Na Ho - Official Trailer | Hindi Movie News - Bollywood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Hindi movie 'Ab Ye Galtiyan Na Ho' starring Vinod Dulganch, </a:t>
                      </a:r>
                      <a:endParaRPr lang="en-US" sz="1200" dirty="0"/>
                    </a:p>
                  </a:txBody>
                  <a:tcPr marL="38100" marR="38100" marT="38100" marB="38100">  </a:tcPr>
                </a:tc>
                <a:tc>
                  <a:txBody>
                    <a:bodyPr/>
                    <a:lstStyle/>
                    <a:p>
                      <a:pPr>
                        <a:buNone/>
                      </a:pPr>
                      <a:r>
                        <a:rPr lang="en-US" sz="1200" dirty="0" smtClean="0">
                          <a:solidFill>
                            <a:srgbClr val="000000"/>
                          </a:solidFill>
                        </a:rPr>
                        <a:t>2021-03-25T06:43:27</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https://timesofindia.indiatimes.com/videos/entertainment/hindi/ab-ye-galtiyan-na-ho-official-trailer/videoshow/81684388.cms</a:t>
                      </a:r>
                      <a:endParaRPr lang="en-US" sz="1200" dirty="0"/>
                    </a:p>
                  </a:txBody>
                  <a:tcPr marL="38100" marR="38100" marT="38100" marB="38100">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graphicFrame>
        <p:nvGraphicFramePr>
          <p:cNvPr id="57" name="Table 5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Gauri Wankhede, Anupama Prakash, Harry Josh, Shahwaz Khan and Mushtaque Khan. 'Ab Ye Galtiyan Na Ho' movie is directed by Masum Ali and produced by Akash Chandaliya. To know more about 'Ab Ye Galtiyan Na Ho' trailer watch the video. Check out the latest Hindi trailers, new movie trailers, trending Hindi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Nagarjuna and Akhil multi-starrer on Cards? | Nagarjuna New Films</a:t>
                      </a:r>
                      <a:endParaRPr lang="en-US" sz="1200" dirty="0"/>
                    </a:p>
                  </a:txBody>
                  <a:tcPr marL="38100" marR="38100" marT="38100" marB="38100">  </a:tcPr>
                </a:tc>
                <a:tc>
                  <a:txBody>
                    <a:bodyPr/>
                    <a:lstStyle/>
                    <a:p>
                      <a:pPr>
                        <a:buNone/>
                      </a:pPr>
                      <a:r>
                        <a:rPr lang="en-US" sz="1200" dirty="0" smtClean="0">
                          <a:solidFill>
                            <a:srgbClr val="000000"/>
                          </a:solidFill>
                        </a:rPr>
                        <a:t>Nagarjuna and Akhil multi-starrer on Cards?: King Nagarjuna has been away from success from the past few years. The veteran actor completed the shoot of Wild Dog </a:t>
                      </a:r>
                      <a:endParaRPr lang="en-US" sz="1200" dirty="0"/>
                    </a:p>
                  </a:txBody>
                  <a:tcPr marL="38100" marR="38100" marT="38100" marB="38100">  </a:tcPr>
                </a:tc>
                <a:tc>
                  <a:txBody>
                    <a:bodyPr/>
                    <a:lstStyle/>
                    <a:p>
                      <a:pPr>
                        <a:buNone/>
                      </a:pPr>
                      <a:r>
                        <a:rPr lang="en-US" sz="1200" dirty="0" smtClean="0">
                          <a:solidFill>
                            <a:srgbClr val="000000"/>
                          </a:solidFill>
                        </a:rPr>
                        <a:t>2021-03-25T06:00:01</a:t>
                      </a:r>
                      <a:endParaRPr lang="en-US" sz="1200" dirty="0"/>
                    </a:p>
                  </a:txBody>
                  <a:tcPr marL="38100" marR="38100" marT="38100" marB="38100">  </a:tcPr>
                </a:tc>
                <a:tc>
                  <a:txBody>
                    <a:bodyPr/>
                    <a:lstStyle/>
                    <a:p>
                      <a:pPr>
                        <a:buNone/>
                      </a:pPr>
                      <a:r>
                        <a:rPr lang="en-US" sz="1200" dirty="0" smtClean="0">
                          <a:solidFill>
                            <a:srgbClr val="000000"/>
                          </a:solidFill>
                        </a:rPr>
                        <a:t>https://www.andhrawishesh.com/telugu-film-movies/376-movie-gossips/68433-nagarjuna-and-akhil-multi-starrer-on-cards.html</a:t>
                      </a:r>
                      <a:endParaRPr lang="en-US" sz="1200" dirty="0"/>
                    </a:p>
                  </a:txBody>
                  <a:tcPr marL="38100" marR="38100" marT="38100" marB="38100">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graphicFrame>
        <p:nvGraphicFramePr>
          <p:cNvPr id="58" name="Table 5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and the trailer caught everyone's attention. The film is aimed for April 2nd release and Nag moved on to his next film. His next project is an action entertainer that is directed by Praveen Sattaru.</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99 Songs - Official Hindi Trailer | Hindi Movie News - Bollywood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Hindi movie '99 Songs' starring Ehan Bhat, Edilsy, Tenzin Dalha, Lisa Ray, Manisha Koirala, Rahul Ram and Ranjit Barot. '99 Songs' movie is directed by Vishwesh Krishnamoorthy and produced by A R Rahman. To know more about '99 Songs' trailer watch the video. Check out the latest Hindi trailers, new movie </a:t>
                      </a:r>
                      <a:endParaRPr lang="en-US" sz="1200" dirty="0"/>
                    </a:p>
                  </a:txBody>
                  <a:tcPr marL="38100" marR="38100" marT="38100" marB="38100">  </a:tcPr>
                </a:tc>
                <a:tc>
                  <a:txBody>
                    <a:bodyPr/>
                    <a:lstStyle/>
                    <a:p>
                      <a:pPr>
                        <a:buNone/>
                      </a:pPr>
                      <a:r>
                        <a:rPr lang="en-US" sz="1200" dirty="0" smtClean="0">
                          <a:solidFill>
                            <a:srgbClr val="000000"/>
                          </a:solidFill>
                        </a:rPr>
                        <a:t>2021-03-25T05:02:57</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https://timesofindia.indiatimes.com/videos/entertainment/hindi/99-songs-official-hindi-trailer/videoshow/81682693.cms</a:t>
                      </a:r>
                      <a:endParaRPr lang="en-US" sz="1200" dirty="0"/>
                    </a:p>
                  </a:txBody>
                  <a:tcPr marL="38100" marR="38100" marT="38100" marB="38100">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graphicFrame>
        <p:nvGraphicFramePr>
          <p:cNvPr id="59" name="Table 5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trailers, trending Hindi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Sulthan - Official Tamil Trailer | Tamil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Tamil movie 'Sulthan' starring Karthi , Rashmika Mandanna , Napoleon, Lal and Yogi Babu. 'Sulthan' movie is directed by Bakkiyaraj Kannan. To know more about 'Sulthan' trailer watch the video. Check out the latest Tamil trailers, new movie trailers, trending Tamil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2021-03-25T04:31:55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https://timesofindia.indiatimes.com/videos/entertainment/regional/tamil/sultan-official-trailer/videoshow/81682316.cms</a:t>
                      </a:r>
                      <a:endParaRPr lang="en-US" sz="1200" dirty="0"/>
                    </a:p>
                  </a:txBody>
                  <a:tcPr marL="38100" marR="38100" marT="38100" marB="38100">  </a:tcPr>
                </a:tc>
              </a:tr>
              <a:tr h="0">
                <a:tc>
                  <a:txBody>
                    <a:bodyPr/>
                    <a:lstStyle/>
                    <a:p>
                      <a:pPr>
                        <a:buNone/>
                      </a:pPr>
                      <a:r>
                        <a:rPr lang="en-US" sz="1200" dirty="0" smtClean="0">
                          <a:solidFill>
                            <a:srgbClr val="000000"/>
                          </a:solidFill>
                        </a:rPr>
                        <a:t>‘Nobody’ can deny this movie is bloody fun</a:t>
                      </a:r>
                      <a:endParaRPr lang="en-US" sz="1200" dirty="0"/>
                    </a:p>
                  </a:txBody>
                  <a:tcPr marL="38100" marR="38100" marT="38100" marB="38100">  </a:tcPr>
                </a:tc>
                <a:tc>
                  <a:txBody>
                    <a:bodyPr/>
                    <a:lstStyle/>
                    <a:p>
                      <a:pPr>
                        <a:buNone/>
                      </a:pPr>
                      <a:r>
                        <a:rPr lang="en-US" sz="1200" dirty="0" smtClean="0">
                          <a:solidFill>
                            <a:srgbClr val="000000"/>
                          </a:solidFill>
                        </a:rPr>
                        <a:t>From a quick look at the trailer, “Nobody” could be a reimagining of “Breaking Bad” when Saul Goodman goes into the </a:t>
                      </a:r>
                      <a:endParaRPr lang="en-US" sz="1200" dirty="0"/>
                    </a:p>
                  </a:txBody>
                  <a:tcPr marL="38100" marR="38100" marT="38100" marB="38100">  </a:tcPr>
                </a:tc>
                <a:tc>
                  <a:txBody>
                    <a:bodyPr/>
                    <a:lstStyle/>
                    <a:p>
                      <a:pPr>
                        <a:buNone/>
                      </a:pPr>
                      <a:r>
                        <a:rPr lang="en-US" sz="1200" dirty="0" smtClean="0">
                          <a:solidFill>
                            <a:srgbClr val="000000"/>
                          </a:solidFill>
                        </a:rPr>
                        <a:t>2021-03-25T04:05:46</a:t>
                      </a:r>
                      <a:endParaRPr lang="en-US" sz="1200" dirty="0"/>
                    </a:p>
                  </a:txBody>
                  <a:tcPr marL="38100" marR="38100" marT="38100" marB="38100">  </a:tcPr>
                </a:tc>
                <a:tc>
                  <a:txBody>
                    <a:bodyPr/>
                    <a:lstStyle/>
                    <a:p>
                      <a:pPr>
                        <a:buNone/>
                      </a:pPr>
                      <a:r>
                        <a:rPr lang="en-US" sz="1200" dirty="0" smtClean="0">
                          <a:solidFill>
                            <a:srgbClr val="000000"/>
                          </a:solidFill>
                        </a:rPr>
                        <a:t>https://www.tribtoday.com/life/ticket/2021/03/nobody-can-deny-this-movie-is-bloody-fun/</a:t>
                      </a:r>
                      <a:endParaRPr lang="en-US" sz="1200" dirty="0"/>
                    </a:p>
                  </a:txBody>
                  <a:tcPr marL="38100" marR="38100" marT="38100" marB="38100">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graphicFrame>
        <p:nvGraphicFramePr>
          <p:cNvPr id="60" name="Table 5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witness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3 Day Weekend Movie - Maya Stojan, Morgan Krantz, Nathan Phillips, Scott MacDonald</a:t>
                      </a:r>
                      <a:endParaRPr lang="en-US" sz="1200" dirty="0"/>
                    </a:p>
                  </a:txBody>
                  <a:tcPr marL="38100" marR="38100" marT="38100" marB="38100">  </a:tcPr>
                </a:tc>
                <a:tc>
                  <a:txBody>
                    <a:bodyPr/>
                    <a:lstStyle/>
                    <a:p>
                      <a:pPr>
                        <a:buNone/>
                      </a:pPr>
                      <a:r>
                        <a:rPr lang="en-US" sz="1200" dirty="0" smtClean="0">
                          <a:solidFill>
                            <a:srgbClr val="000000"/>
                          </a:solidFill>
                        </a:rPr>
                        <a:t>3 Day Weekend Movie Trailer HD - Plot synopsis: Deep in the woods, Ben stumbles upon Shan bound in the trunk of a car and before he can free her, his 3 Day</a:t>
                      </a:r>
                      <a:endParaRPr lang="en-US" sz="1200" dirty="0"/>
                    </a:p>
                  </a:txBody>
                  <a:tcPr marL="38100" marR="38100" marT="38100" marB="38100">  </a:tcPr>
                </a:tc>
                <a:tc>
                  <a:txBody>
                    <a:bodyPr/>
                    <a:lstStyle/>
                    <a:p>
                      <a:pPr>
                        <a:buNone/>
                      </a:pPr>
                      <a:r>
                        <a:rPr lang="en-US" sz="1200" dirty="0" smtClean="0">
                          <a:solidFill>
                            <a:srgbClr val="000000"/>
                          </a:solidFill>
                        </a:rPr>
                        <a:t>2021-03-25T03:17:15</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https://www.onenewspage.com/video/20210325/13760017/Day-Weekend-Movie-Maya-Stojan-Morgan.htm</a:t>
                      </a:r>
                      <a:endParaRPr lang="en-US" sz="1200" dirty="0"/>
                    </a:p>
                  </a:txBody>
                  <a:tcPr marL="38100" marR="38100" marT="38100" marB="38100">  </a:tcPr>
                </a:tc>
              </a:tr>
              <a:tr h="0">
                <a:tc>
                  <a:txBody>
                    <a:bodyPr/>
                    <a:lstStyle/>
                    <a:p>
                      <a:pPr>
                        <a:buNone/>
                      </a:pPr>
                      <a:r>
                        <a:rPr lang="en-US" sz="1200" dirty="0" smtClean="0">
                          <a:solidFill>
                            <a:srgbClr val="000000"/>
                          </a:solidFill>
                        </a:rPr>
                        <a:t>3 Day Weekend Movie - Maya Stojan, Morgan Krantz, Nathan Phillips, Scott MacDonald - video Dailymotion</a:t>
                      </a:r>
                      <a:endParaRPr lang="en-US" sz="1200" dirty="0"/>
                    </a:p>
                  </a:txBody>
                  <a:tcPr marL="38100" marR="38100" marT="38100" marB="38100">  </a:tcPr>
                </a:tc>
                <a:tc>
                  <a:txBody>
                    <a:bodyPr/>
                    <a:lstStyle/>
                    <a:p>
                      <a:pPr>
                        <a:buNone/>
                      </a:pPr>
                      <a:r>
                        <a:rPr lang="en-US" sz="1200" dirty="0" smtClean="0">
                          <a:solidFill>
                            <a:srgbClr val="000000"/>
                          </a:solidFill>
                        </a:rPr>
                        <a:t>3 Day Weekend Movie Trailer HD - Plot synopsis: Deep in the woods, Ben stumbles upon Shan bound in the trunk of a car and before he can free her, his 3 Day Weekend turns into a complex mystery, left unresolved until the last shot of the film.Director: Wyatt McDillProducer: Megan HuberWriter: Wyatt McDillCast: Maya Stojan, Morgan Krantz, </a:t>
                      </a:r>
                      <a:endParaRPr lang="en-US" sz="1200" dirty="0"/>
                    </a:p>
                  </a:txBody>
                  <a:tcPr marL="38100" marR="38100" marT="38100" marB="38100">  </a:tcPr>
                </a:tc>
                <a:tc>
                  <a:txBody>
                    <a:bodyPr/>
                    <a:lstStyle/>
                    <a:p>
                      <a:pPr>
                        <a:buNone/>
                      </a:pPr>
                      <a:r>
                        <a:rPr lang="en-US" sz="1200" dirty="0" smtClean="0">
                          <a:solidFill>
                            <a:srgbClr val="000000"/>
                          </a:solidFill>
                        </a:rPr>
                        <a:t>2021-03-25T03:03:49</a:t>
                      </a:r>
                      <a:endParaRPr lang="en-US" sz="1200" dirty="0"/>
                    </a:p>
                  </a:txBody>
                  <a:tcPr marL="38100" marR="38100" marT="38100" marB="38100">  </a:tcPr>
                </a:tc>
                <a:tc>
                  <a:txBody>
                    <a:bodyPr/>
                    <a:lstStyle/>
                    <a:p>
                      <a:pPr>
                        <a:buNone/>
                      </a:pPr>
                      <a:r>
                        <a:rPr lang="en-US" sz="1200" dirty="0" smtClean="0">
                          <a:solidFill>
                            <a:srgbClr val="000000"/>
                          </a:solidFill>
                        </a:rPr>
                        <a:t>https://www.dailymotion.com/video/x8068aw</a:t>
                      </a:r>
                      <a:endParaRPr lang="en-US" sz="1200" dirty="0"/>
                    </a:p>
                  </a:txBody>
                  <a:tcPr marL="38100" marR="38100" marT="38100" marB="38100">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Anderson, Anna Kendrick, Toni Collette, Daniel Dae Kim</a:t>
                      </a:r>
                      <a:endParaRPr lang="en-US" sz="1200" dirty="0"/>
                    </a:p>
                  </a:txBody>
                  <a:tcPr marL="38100" marR="38100" marT="38100" marB="38100">  </a:tcPr>
                </a:tc>
                <a:tc>
                  <a:txBody>
                    <a:bodyPr/>
                    <a:lstStyle/>
                    <a:p>
                      <a:pPr>
                        <a:buNone/>
                      </a:pPr>
                      <a:r>
                        <a:rPr lang="en-US" sz="1200" dirty="0" smtClean="0">
                          <a:solidFill>
                            <a:srgbClr val="000000"/>
                          </a:solidFill>
                        </a:rPr>
                        <a:t>Plot Synopsis: On a mission headed to Mars, an unintended stowaway accidentally causes severe damage to the spaceship's life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'Stowaway' Trailer: A Mission to Mars Goes Wrong for Anna Kendrick, Toni Collette and Daniel Dae Kim | thejjReport</a:t>
                      </a:r>
                      <a:endParaRPr lang="en-US" sz="1200" dirty="0"/>
                    </a:p>
                  </a:txBody>
                  <a:tcPr marL="38100" marR="38100" marT="38100" marB="38100">  </a:tcPr>
                </a:tc>
                <a:tc>
                  <a:txBody>
                    <a:bodyPr/>
                    <a:lstStyle/>
                    <a:p>
                      <a:pPr>
                        <a:buNone/>
                      </a:pPr>
                      <a:r>
                        <a:rPr lang="en-US" sz="1200" dirty="0" smtClean="0">
                          <a:solidFill>
                            <a:srgbClr val="000000"/>
                          </a:solidFill>
                        </a:rPr>
                        <a:t>We’ve seen plenty of space missions gone wrong in the movies, whether it’s from technical</a:t>
                      </a:r>
                      <a:endParaRPr lang="en-US" sz="1200" dirty="0"/>
                    </a:p>
                  </a:txBody>
                  <a:tcPr marL="38100" marR="38100" marT="38100" marB="38100">  </a:tcPr>
                </a:tc>
                <a:tc>
                  <a:txBody>
                    <a:bodyPr/>
                    <a:lstStyle/>
                    <a:p>
                      <a:pPr>
                        <a:buNone/>
                      </a:pPr>
                      <a:r>
                        <a:rPr lang="en-US" sz="1200" dirty="0" smtClean="0">
                          <a:solidFill>
                            <a:srgbClr val="000000"/>
                          </a:solidFill>
                        </a:rPr>
                        <a:t>2021-03-24T17:04:59</a:t>
                      </a:r>
                      <a:endParaRPr lang="en-US" sz="1200" dirty="0"/>
                    </a:p>
                  </a:txBody>
                  <a:tcPr marL="38100" marR="38100" marT="38100" marB="38100">  </a:tcPr>
                </a:tc>
                <a:tc>
                  <a:txBody>
                    <a:bodyPr/>
                    <a:lstStyle/>
                    <a:p>
                      <a:pPr>
                        <a:buNone/>
                      </a:pPr>
                      <a:r>
                        <a:rPr lang="en-US" sz="1200" dirty="0" smtClean="0">
                          <a:solidFill>
                            <a:srgbClr val="000000"/>
                          </a:solidFill>
                        </a:rPr>
                        <a:t>https://thejjreport.com/tv-movies/stowaway-trailer-a-mission-to-mars-goes-wrong-for-anna-kendrick-toni-collette-and-daniel-dae-kim/</a:t>
                      </a:r>
                      <a:endParaRPr lang="en-US" sz="1200" dirty="0"/>
                    </a:p>
                  </a:txBody>
                  <a:tcPr marL="38100" marR="38100" marT="38100" marB="38100">  </a:tcPr>
                </a:tc>
              </a:tr>
              <a:tr h="0">
                <a:tc>
                  <a:txBody>
                    <a:bodyPr/>
                    <a:lstStyle/>
                    <a:p>
                      <a:pPr>
                        <a:buNone/>
                      </a:pPr>
                      <a:r>
                        <a:rPr lang="en-US" sz="1200" dirty="0" smtClean="0">
                          <a:solidFill>
                            <a:srgbClr val="000000"/>
                          </a:solidFill>
                        </a:rPr>
                        <a:t>Watch Anna Kendrick In The Trailer For Netflix’s New Movie ‘Stowaway’</a:t>
                      </a:r>
                      <a:endParaRPr lang="en-US" sz="1200" dirty="0"/>
                    </a:p>
                  </a:txBody>
                  <a:tcPr marL="38100" marR="38100" marT="38100" marB="38100">  </a:tcPr>
                </a:tc>
                <a:tc>
                  <a:txBody>
                    <a:bodyPr/>
                    <a:lstStyle/>
                    <a:p>
                      <a:pPr>
                        <a:buNone/>
                      </a:pPr>
                      <a:r>
                        <a:rPr lang="en-US" sz="1200" dirty="0" smtClean="0">
                          <a:solidFill>
                            <a:srgbClr val="000000"/>
                          </a:solidFill>
                        </a:rPr>
                        <a:t>Netflix's new movie "Stowaway" looks awesome. What is the movie with Anna Kendrick about? When does it come out?</a:t>
                      </a:r>
                      <a:endParaRPr lang="en-US" sz="1200" dirty="0"/>
                    </a:p>
                  </a:txBody>
                  <a:tcPr marL="38100" marR="38100" marT="38100" marB="38100">  </a:tcPr>
                </a:tc>
                <a:tc>
                  <a:txBody>
                    <a:bodyPr/>
                    <a:lstStyle/>
                    <a:p>
                      <a:pPr>
                        <a:buNone/>
                      </a:pPr>
                      <a:r>
                        <a:rPr lang="en-US" sz="1200" dirty="0" smtClean="0">
                          <a:solidFill>
                            <a:srgbClr val="000000"/>
                          </a:solidFill>
                        </a:rPr>
                        <a:t>2021-03-24T16:22:49</a:t>
                      </a:r>
                      <a:endParaRPr lang="en-US" sz="1200" dirty="0"/>
                    </a:p>
                  </a:txBody>
                  <a:tcPr marL="38100" marR="38100" marT="38100" marB="38100">  </a:tcPr>
                </a:tc>
                <a:tc>
                  <a:txBody>
                    <a:bodyPr/>
                    <a:lstStyle/>
                    <a:p>
                      <a:pPr>
                        <a:buNone/>
                      </a:pPr>
                      <a:r>
                        <a:rPr lang="en-US" sz="1200" dirty="0" smtClean="0">
                          <a:solidFill>
                            <a:srgbClr val="000000"/>
                          </a:solidFill>
                        </a:rPr>
                        <a:t>https://dailycaller.com/2021/03/24/netflix-stowaway-movie-trailer-anna-kendrick/</a:t>
                      </a:r>
                      <a:endParaRPr lang="en-US" sz="1200" dirty="0"/>
                    </a:p>
                  </a:txBody>
                  <a:tcPr marL="38100" marR="38100" marT="38100" marB="38100">  </a:tcPr>
                </a:tc>
              </a:tr>
              <a:tr h="0">
                <a:tc>
                  <a:txBody>
                    <a:bodyPr/>
                    <a:lstStyle/>
                    <a:p>
                      <a:pPr>
                        <a:buNone/>
                      </a:pPr>
                      <a:r>
                        <a:rPr lang="en-US" sz="1200" dirty="0" smtClean="0">
                          <a:solidFill>
                            <a:srgbClr val="000000"/>
                          </a:solidFill>
                        </a:rPr>
                        <a:t>Stowaway with Anna Kendrick on Netflix - Official Trailer</a:t>
                      </a:r>
                      <a:endParaRPr lang="en-US" sz="1200" dirty="0"/>
                    </a:p>
                  </a:txBody>
                  <a:tcPr marL="38100" marR="38100" marT="38100" marB="38100">  </a:tcPr>
                </a:tc>
                <a:tc>
                  <a:txBody>
                    <a:bodyPr/>
                    <a:lstStyle/>
                    <a:p>
                      <a:pPr>
                        <a:buNone/>
                      </a:pPr>
                      <a:r>
                        <a:rPr lang="en-US" sz="1200" dirty="0" smtClean="0">
                          <a:solidFill>
                            <a:srgbClr val="000000"/>
                          </a:solidFill>
                        </a:rPr>
                        <a:t>Check out the official trailer for the Netflix science fiction movie Stowaway, directed by Joe Penna. It stars Anna Kendrick, Daniel Dae Kim, Shamier </a:t>
                      </a:r>
                      <a:endParaRPr lang="en-US" sz="1200" dirty="0"/>
                    </a:p>
                  </a:txBody>
                  <a:tcPr marL="38100" marR="38100" marT="38100" marB="38100">  </a:tcPr>
                </a:tc>
                <a:tc>
                  <a:txBody>
                    <a:bodyPr/>
                    <a:lstStyle/>
                    <a:p>
                      <a:pPr>
                        <a:buNone/>
                      </a:pPr>
                      <a:r>
                        <a:rPr lang="en-US" sz="1200" dirty="0" smtClean="0">
                          <a:solidFill>
                            <a:srgbClr val="000000"/>
                          </a:solidFill>
                        </a:rPr>
                        <a:t>2021-03-24T16:13:32</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https://www.onenewspage.com/video/20210324/13758790/Stowaway-with-Anna-Kendrick-on-Netflix-Official.htm</a:t>
                      </a:r>
                      <a:endParaRPr lang="en-US" sz="1200" dirty="0"/>
                    </a:p>
                  </a:txBody>
                  <a:tcPr marL="38100" marR="38100" marT="38100" marB="38100">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graphicFrame>
        <p:nvGraphicFramePr>
          <p:cNvPr id="61" name="Table 6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Nathan Phillips, Scott MacDonaldRelease Date: 2020</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4 Boxes Movie - Justin Kirk, Terryn Westbrook, Sam Rosen</a:t>
                      </a:r>
                      <a:endParaRPr lang="en-US" sz="1200" dirty="0"/>
                    </a:p>
                  </a:txBody>
                  <a:tcPr marL="38100" marR="38100" marT="38100" marB="38100">  </a:tcPr>
                </a:tc>
                <a:tc>
                  <a:txBody>
                    <a:bodyPr/>
                    <a:lstStyle/>
                    <a:p>
                      <a:pPr>
                        <a:buNone/>
                      </a:pPr>
                      <a:r>
                        <a:rPr lang="en-US" sz="1200" dirty="0" smtClean="0">
                          <a:solidFill>
                            <a:srgbClr val="000000"/>
                          </a:solidFill>
                        </a:rPr>
                        <a:t>4 Boxes Movie Trailer HD - Plot synopsis: Trevor, Amber and Rob run a liquidation company and auction business. They read the obituaries in order to find items</a:t>
                      </a:r>
                      <a:endParaRPr lang="en-US" sz="1200" dirty="0"/>
                    </a:p>
                  </a:txBody>
                  <a:tcPr marL="38100" marR="38100" marT="38100" marB="38100">  </a:tcPr>
                </a:tc>
                <a:tc>
                  <a:txBody>
                    <a:bodyPr/>
                    <a:lstStyle/>
                    <a:p>
                      <a:pPr>
                        <a:buNone/>
                      </a:pPr>
                      <a:r>
                        <a:rPr lang="en-US" sz="1200" dirty="0" smtClean="0">
                          <a:solidFill>
                            <a:srgbClr val="000000"/>
                          </a:solidFill>
                        </a:rPr>
                        <a:t>2021-03-25T03:15:44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https://www.onenewspage.com/video/20210325/13760016/Boxes-Movie-Justin-Kirk-Terryn-Westbrook.htm</a:t>
                      </a:r>
                      <a:endParaRPr lang="en-US" sz="1200" dirty="0"/>
                    </a:p>
                  </a:txBody>
                  <a:tcPr marL="38100" marR="38100" marT="38100" marB="38100">  </a:tcPr>
                </a:tc>
              </a:tr>
              <a:tr h="0">
                <a:tc>
                  <a:txBody>
                    <a:bodyPr/>
                    <a:lstStyle/>
                    <a:p>
                      <a:pPr>
                        <a:buNone/>
                      </a:pPr>
                      <a:r>
                        <a:rPr lang="en-US" sz="1200" dirty="0" smtClean="0">
                          <a:solidFill>
                            <a:srgbClr val="000000"/>
                          </a:solidFill>
                        </a:rPr>
                        <a:t>Navigating Love Movie - Finnerty Steeves, Jeremy Davidson</a:t>
                      </a:r>
                      <a:endParaRPr lang="en-US" sz="1200" dirty="0"/>
                    </a:p>
                  </a:txBody>
                  <a:tcPr marL="38100" marR="38100" marT="38100" marB="38100">  </a:tcPr>
                </a:tc>
                <a:tc>
                  <a:txBody>
                    <a:bodyPr/>
                    <a:lstStyle/>
                    <a:p>
                      <a:pPr>
                        <a:buNone/>
                      </a:pPr>
                      <a:r>
                        <a:rPr lang="en-US" sz="1200" dirty="0" smtClean="0">
                          <a:solidFill>
                            <a:srgbClr val="000000"/>
                          </a:solidFill>
                        </a:rPr>
                        <a:t>Navigating Love Movie Trailer HD - Plot synopsis: A talented, beautiful woman finds herself riding the ups and downs of her rocky romantic love life. After</a:t>
                      </a:r>
                      <a:endParaRPr lang="en-US" sz="1200" dirty="0"/>
                    </a:p>
                  </a:txBody>
                  <a:tcPr marL="38100" marR="38100" marT="38100" marB="38100">  </a:tcPr>
                </a:tc>
                <a:tc>
                  <a:txBody>
                    <a:bodyPr/>
                    <a:lstStyle/>
                    <a:p>
                      <a:pPr>
                        <a:buNone/>
                      </a:pPr>
                      <a:r>
                        <a:rPr lang="en-US" sz="1200" dirty="0" smtClean="0">
                          <a:solidFill>
                            <a:srgbClr val="000000"/>
                          </a:solidFill>
                        </a:rPr>
                        <a:t>2021-03-25T03:15:24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https://www.onenewspage.com/video/20210325/13760018/Navigating-Love-Movie-Finnerty-Steeves-Jeremy-Davidson.htm</a:t>
                      </a:r>
                      <a:endParaRPr lang="en-US" sz="1200" dirty="0"/>
                    </a:p>
                  </a:txBody>
                  <a:tcPr marL="38100" marR="38100" marT="38100" marB="38100">  </a:tcPr>
                </a:tc>
              </a:tr>
              <a:tr h="0">
                <a:tc>
                  <a:txBody>
                    <a:bodyPr/>
                    <a:lstStyle/>
                    <a:p>
                      <a:pPr>
                        <a:buNone/>
                      </a:pPr>
                      <a:r>
                        <a:rPr lang="en-US" sz="1200" dirty="0" smtClean="0">
                          <a:solidFill>
                            <a:srgbClr val="000000"/>
                          </a:solidFill>
                        </a:rPr>
                        <a:t>Translated Movie - Robert Cohn, Anthony Lam, Rebekah Stought</a:t>
                      </a:r>
                      <a:endParaRPr lang="en-US" sz="1200" dirty="0"/>
                    </a:p>
                  </a:txBody>
                  <a:tcPr marL="38100" marR="38100" marT="38100" marB="38100">  </a:tcPr>
                </a:tc>
                <a:tc>
                  <a:txBody>
                    <a:bodyPr/>
                    <a:lstStyle/>
                    <a:p>
                      <a:pPr>
                        <a:buNone/>
                      </a:pPr>
                      <a:r>
                        <a:rPr lang="en-US" sz="1200" dirty="0" smtClean="0">
                          <a:solidFill>
                            <a:srgbClr val="000000"/>
                          </a:solidFill>
                        </a:rPr>
                        <a:t>Translated Movie Trailer HD - Plot synopsis: An old man is about to be executed in ancient Rome, and then finds himself translated to the 21st Century where he</a:t>
                      </a:r>
                      <a:endParaRPr lang="en-US" sz="1200" dirty="0"/>
                    </a:p>
                  </a:txBody>
                  <a:tcPr marL="38100" marR="38100" marT="38100" marB="38100">  </a:tcPr>
                </a:tc>
                <a:tc>
                  <a:txBody>
                    <a:bodyPr/>
                    <a:lstStyle/>
                    <a:p>
                      <a:pPr>
                        <a:buNone/>
                      </a:pPr>
                      <a:r>
                        <a:rPr lang="en-US" sz="1200" dirty="0" smtClean="0">
                          <a:solidFill>
                            <a:srgbClr val="000000"/>
                          </a:solidFill>
                        </a:rPr>
                        <a:t>2021-03-25T02:46:23</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https://www.onenewspage.com/video/20210325/13759970/Translated-Movie-Robert-Cohn-Anthony-Lam-Rebekah.htm</a:t>
                      </a:r>
                      <a:endParaRPr lang="en-US" sz="1200" dirty="0"/>
                    </a:p>
                  </a:txBody>
                  <a:tcPr marL="38100" marR="38100" marT="38100" marB="38100">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graphicFrame>
        <p:nvGraphicFramePr>
          <p:cNvPr id="62" name="Table 6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Desperate Waters Movie</a:t>
                      </a:r>
                      <a:endParaRPr lang="en-US" sz="1200" dirty="0"/>
                    </a:p>
                  </a:txBody>
                  <a:tcPr marL="38100" marR="38100" marT="38100" marB="38100">  </a:tcPr>
                </a:tc>
                <a:tc>
                  <a:txBody>
                    <a:bodyPr/>
                    <a:lstStyle/>
                    <a:p>
                      <a:pPr>
                        <a:buNone/>
                      </a:pPr>
                      <a:r>
                        <a:rPr lang="en-US" sz="1200" dirty="0" smtClean="0">
                          <a:solidFill>
                            <a:srgbClr val="000000"/>
                          </a:solidFill>
                        </a:rPr>
                        <a:t>Desperate Waters Movie Trailer HD - Plot synopsis: A newly widowed older gentlemen is embarking on a sailing trip from LA to Hawaii and employs an eager young</a:t>
                      </a:r>
                      <a:endParaRPr lang="en-US" sz="1200" dirty="0"/>
                    </a:p>
                  </a:txBody>
                  <a:tcPr marL="38100" marR="38100" marT="38100" marB="38100">  </a:tcPr>
                </a:tc>
                <a:tc>
                  <a:txBody>
                    <a:bodyPr/>
                    <a:lstStyle/>
                    <a:p>
                      <a:pPr>
                        <a:buNone/>
                      </a:pPr>
                      <a:r>
                        <a:rPr lang="en-US" sz="1200" dirty="0" smtClean="0">
                          <a:solidFill>
                            <a:srgbClr val="000000"/>
                          </a:solidFill>
                        </a:rPr>
                        <a:t>2021-03-25T02:45:42</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https://www.onenewspage.com/video/20210325/13759967/Desperate-Waters-Movie.htm</a:t>
                      </a:r>
                      <a:endParaRPr lang="en-US" sz="1200" dirty="0"/>
                    </a:p>
                  </a:txBody>
                  <a:tcPr marL="38100" marR="38100" marT="38100" marB="38100">  </a:tcPr>
                </a:tc>
              </a:tr>
              <a:tr h="0">
                <a:tc>
                  <a:txBody>
                    <a:bodyPr/>
                    <a:lstStyle/>
                    <a:p>
                      <a:pPr>
                        <a:buNone/>
                      </a:pPr>
                      <a:r>
                        <a:rPr lang="en-US" sz="1200" dirty="0" smtClean="0">
                          <a:solidFill>
                            <a:srgbClr val="000000"/>
                          </a:solidFill>
                        </a:rPr>
                        <a:t>Blood Born Movie</a:t>
                      </a:r>
                      <a:endParaRPr lang="en-US" sz="1200" dirty="0"/>
                    </a:p>
                  </a:txBody>
                  <a:tcPr marL="38100" marR="38100" marT="38100" marB="38100">  </a:tcPr>
                </a:tc>
                <a:tc>
                  <a:txBody>
                    <a:bodyPr/>
                    <a:lstStyle/>
                    <a:p>
                      <a:pPr>
                        <a:buNone/>
                      </a:pPr>
                      <a:r>
                        <a:rPr lang="en-US" sz="1200" dirty="0" smtClean="0">
                          <a:solidFill>
                            <a:srgbClr val="000000"/>
                          </a:solidFill>
                        </a:rPr>
                        <a:t>Blood Born Movie Trailer HD - Plot synopsis: After struggling to conceive, Eric and Makayla hire a witch doctor from to help them conceive. Ola moves into their</a:t>
                      </a:r>
                      <a:endParaRPr lang="en-US" sz="1200" dirty="0"/>
                    </a:p>
                  </a:txBody>
                  <a:tcPr marL="38100" marR="38100" marT="38100" marB="38100">  </a:tcPr>
                </a:tc>
                <a:tc>
                  <a:txBody>
                    <a:bodyPr/>
                    <a:lstStyle/>
                    <a:p>
                      <a:pPr>
                        <a:buNone/>
                      </a:pPr>
                      <a:r>
                        <a:rPr lang="en-US" sz="1200" dirty="0" smtClean="0">
                          <a:solidFill>
                            <a:srgbClr val="000000"/>
                          </a:solidFill>
                        </a:rPr>
                        <a:t>2021-03-25T02:45:08</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https://www.onenewspage.com/video/20210325/13759973/Blood-Born-Movie.htm</a:t>
                      </a:r>
                      <a:endParaRPr lang="en-US" sz="1200" dirty="0"/>
                    </a:p>
                  </a:txBody>
                  <a:tcPr marL="38100" marR="38100" marT="38100" marB="38100">  </a:tcPr>
                </a:tc>
              </a:tr>
              <a:tr h="0">
                <a:tc>
                  <a:txBody>
                    <a:bodyPr/>
                    <a:lstStyle/>
                    <a:p>
                      <a:pPr>
                        <a:buNone/>
                      </a:pPr>
                      <a:r>
                        <a:rPr lang="en-US" sz="1200" dirty="0" smtClean="0">
                          <a:solidFill>
                            <a:srgbClr val="000000"/>
                          </a:solidFill>
                        </a:rPr>
                        <a:t>Mr Viral Movie</a:t>
                      </a:r>
                      <a:endParaRPr lang="en-US" sz="1200" dirty="0"/>
                    </a:p>
                  </a:txBody>
                  <a:tcPr marL="38100" marR="38100" marT="38100" marB="38100">  </a:tcPr>
                </a:tc>
                <a:tc>
                  <a:txBody>
                    <a:bodyPr/>
                    <a:lstStyle/>
                    <a:p>
                      <a:pPr>
                        <a:buNone/>
                      </a:pPr>
                      <a:r>
                        <a:rPr lang="en-US" sz="1200" dirty="0" smtClean="0">
                          <a:solidFill>
                            <a:srgbClr val="000000"/>
                          </a:solidFill>
                        </a:rPr>
                        <a:t>Mr Viral Movie Trailer HD - Plot synopsis: A brilliant, jaded former creative director tries to outdo his smarmy replacement by secretly re-branding top family</a:t>
                      </a:r>
                      <a:endParaRPr lang="en-US" sz="1200" dirty="0"/>
                    </a:p>
                  </a:txBody>
                  <a:tcPr marL="38100" marR="38100" marT="38100" marB="38100">  </a:tcPr>
                </a:tc>
                <a:tc>
                  <a:txBody>
                    <a:bodyPr/>
                    <a:lstStyle/>
                    <a:p>
                      <a:pPr>
                        <a:buNone/>
                      </a:pPr>
                      <a:r>
                        <a:rPr lang="en-US" sz="1200" dirty="0" smtClean="0">
                          <a:solidFill>
                            <a:srgbClr val="000000"/>
                          </a:solidFill>
                        </a:rPr>
                        <a:t>2021-03-25T02:44:44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https://www.onenewspage.com/video/20210325/13759965/Mr-Viral-Movie.htm</a:t>
                      </a:r>
                      <a:endParaRPr lang="en-US" sz="1200" dirty="0"/>
                    </a:p>
                  </a:txBody>
                  <a:tcPr marL="38100" marR="38100" marT="38100" marB="38100">  </a:tcPr>
                </a:tc>
              </a:tr>
              <a:tr h="0">
                <a:tc>
                  <a:txBody>
                    <a:bodyPr/>
                    <a:lstStyle/>
                    <a:p>
                      <a:pPr>
                        <a:buNone/>
                      </a:pPr>
                      <a:r>
                        <a:rPr lang="en-US" sz="1200" dirty="0" smtClean="0">
                          <a:solidFill>
                            <a:srgbClr val="000000"/>
                          </a:solidFill>
                        </a:rPr>
                        <a:t>Beate Movie</a:t>
                      </a:r>
                      <a:endParaRPr lang="en-US" sz="1200" dirty="0"/>
                    </a:p>
                  </a:txBody>
                  <a:tcPr marL="38100" marR="38100" marT="38100" marB="38100">  </a:tcPr>
                </a:tc>
                <a:tc>
                  <a:txBody>
                    <a:bodyPr/>
                    <a:lstStyle/>
                    <a:p>
                      <a:pPr>
                        <a:buNone/>
                      </a:pPr>
                      <a:r>
                        <a:rPr lang="en-US" sz="1200" dirty="0" smtClean="0">
                          <a:solidFill>
                            <a:srgbClr val="000000"/>
                          </a:solidFill>
                        </a:rPr>
                        <a:t>Beate Movie Trailer HD - Plot </a:t>
                      </a:r>
                      <a:endParaRPr lang="en-US" sz="1200" dirty="0"/>
                    </a:p>
                  </a:txBody>
                  <a:tcPr marL="38100" marR="38100" marT="38100" marB="38100">  </a:tcPr>
                </a:tc>
                <a:tc>
                  <a:txBody>
                    <a:bodyPr/>
                    <a:lstStyle/>
                    <a:p>
                      <a:pPr>
                        <a:buNone/>
                      </a:pPr>
                      <a:r>
                        <a:rPr lang="en-US" sz="1200" dirty="0" smtClean="0">
                          <a:solidFill>
                            <a:srgbClr val="000000"/>
                          </a:solidFill>
                        </a:rPr>
                        <a:t>2021-03-25T02:44:03</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https://www.onenewspage.com/video/20210325/13759976/Beate-Movie.htm</a:t>
                      </a:r>
                      <a:endParaRPr lang="en-US" sz="1200" dirty="0"/>
                    </a:p>
                  </a:txBody>
                  <a:tcPr marL="38100" marR="38100" marT="38100" marB="38100">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synopsis: Partially inspired by true stories, the comedy BEATE is a modern social fairytale set in Northeast Italy. When the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Maiden of the Sea Movie</a:t>
                      </a:r>
                      <a:endParaRPr lang="en-US" sz="1200" dirty="0"/>
                    </a:p>
                  </a:txBody>
                  <a:tcPr marL="38100" marR="38100" marT="38100" marB="38100">  </a:tcPr>
                </a:tc>
                <a:tc>
                  <a:txBody>
                    <a:bodyPr/>
                    <a:lstStyle/>
                    <a:p>
                      <a:pPr>
                        <a:buNone/>
                      </a:pPr>
                      <a:r>
                        <a:rPr lang="en-US" sz="1200" dirty="0" smtClean="0">
                          <a:solidFill>
                            <a:srgbClr val="000000"/>
                          </a:solidFill>
                        </a:rPr>
                        <a:t>Maiden of the Sea Movie Trailer HD - Plot synopsis: A lonely sailor discovers a mysterious island full of secrets. The temptations seem otherworldly…and so do</a:t>
                      </a:r>
                      <a:endParaRPr lang="en-US" sz="1200" dirty="0"/>
                    </a:p>
                  </a:txBody>
                  <a:tcPr marL="38100" marR="38100" marT="38100" marB="38100">  </a:tcPr>
                </a:tc>
                <a:tc>
                  <a:txBody>
                    <a:bodyPr/>
                    <a:lstStyle/>
                    <a:p>
                      <a:pPr>
                        <a:buNone/>
                      </a:pPr>
                      <a:r>
                        <a:rPr lang="en-US" sz="1200" dirty="0" smtClean="0">
                          <a:solidFill>
                            <a:srgbClr val="000000"/>
                          </a:solidFill>
                        </a:rPr>
                        <a:t>2021-03-25T02:44:01</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https://www.onenewspage.com/video/20210325/13759971/Maiden-of-the-Sea-Movie.htm</a:t>
                      </a:r>
                      <a:endParaRPr lang="en-US" sz="1200" dirty="0"/>
                    </a:p>
                  </a:txBody>
                  <a:tcPr marL="38100" marR="38100" marT="38100" marB="38100">  </a:tcPr>
                </a:tc>
              </a:tr>
              <a:tr h="0">
                <a:tc>
                  <a:txBody>
                    <a:bodyPr/>
                    <a:lstStyle/>
                    <a:p>
                      <a:pPr>
                        <a:buNone/>
                      </a:pPr>
                      <a:r>
                        <a:rPr lang="en-US" sz="1200" dirty="0" smtClean="0">
                          <a:solidFill>
                            <a:srgbClr val="000000"/>
                          </a:solidFill>
                        </a:rPr>
                        <a:t>The Last Conception Movie</a:t>
                      </a:r>
                      <a:endParaRPr lang="en-US" sz="1200" dirty="0"/>
                    </a:p>
                  </a:txBody>
                  <a:tcPr marL="38100" marR="38100" marT="38100" marB="38100">  </a:tcPr>
                </a:tc>
                <a:tc>
                  <a:txBody>
                    <a:bodyPr/>
                    <a:lstStyle/>
                    <a:p>
                      <a:pPr>
                        <a:buNone/>
                      </a:pPr>
                      <a:r>
                        <a:rPr lang="en-US" sz="1200" dirty="0" smtClean="0">
                          <a:solidFill>
                            <a:srgbClr val="000000"/>
                          </a:solidFill>
                        </a:rPr>
                        <a:t>The Last Conception Movie Trailer HD - Plot synopsis: The Sikand family learns they are part of an ancient bloodline and the only hope at continuing it is their</a:t>
                      </a:r>
                      <a:endParaRPr lang="en-US" sz="1200" dirty="0"/>
                    </a:p>
                  </a:txBody>
                  <a:tcPr marL="38100" marR="38100" marT="38100" marB="38100">  </a:tcPr>
                </a:tc>
                <a:tc>
                  <a:txBody>
                    <a:bodyPr/>
                    <a:lstStyle/>
                    <a:p>
                      <a:pPr>
                        <a:buNone/>
                      </a:pPr>
                      <a:r>
                        <a:rPr lang="en-US" sz="1200" dirty="0" smtClean="0">
                          <a:solidFill>
                            <a:srgbClr val="000000"/>
                          </a:solidFill>
                        </a:rPr>
                        <a:t>2021-03-25T02:43:51</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https://www.onenewspage.com/video/20210325/13759969/The-Last-Conception-Movie.htm</a:t>
                      </a:r>
                      <a:endParaRPr lang="en-US" sz="1200" dirty="0"/>
                    </a:p>
                  </a:txBody>
                  <a:tcPr marL="38100" marR="38100" marT="38100" marB="38100">  </a:tcPr>
                </a:tc>
              </a:tr>
              <a:tr h="0">
                <a:tc>
                  <a:txBody>
                    <a:bodyPr/>
                    <a:lstStyle/>
                    <a:p>
                      <a:pPr>
                        <a:buNone/>
                      </a:pPr>
                      <a:r>
                        <a:rPr lang="en-US" sz="1200" dirty="0" smtClean="0">
                          <a:solidFill>
                            <a:srgbClr val="000000"/>
                          </a:solidFill>
                        </a:rPr>
                        <a:t>ALL FOR HER Movie - Aisha Kumari, Adam Huss, Alice Amter</a:t>
                      </a:r>
                      <a:endParaRPr lang="en-US" sz="1200" dirty="0"/>
                    </a:p>
                  </a:txBody>
                  <a:tcPr marL="38100" marR="38100" marT="38100" marB="38100">  </a:tcPr>
                </a:tc>
                <a:tc>
                  <a:txBody>
                    <a:bodyPr/>
                    <a:lstStyle/>
                    <a:p>
                      <a:pPr>
                        <a:buNone/>
                      </a:pPr>
                      <a:r>
                        <a:rPr lang="en-US" sz="1200" dirty="0" smtClean="0">
                          <a:solidFill>
                            <a:srgbClr val="000000"/>
                          </a:solidFill>
                        </a:rPr>
                        <a:t>ALL FOR HER Movie Trailer HD - Plot synopsis: Inspired by a </a:t>
                      </a:r>
                      <a:endParaRPr lang="en-US" sz="1200" dirty="0"/>
                    </a:p>
                  </a:txBody>
                  <a:tcPr marL="38100" marR="38100" marT="38100" marB="38100">  </a:tcPr>
                </a:tc>
                <a:tc>
                  <a:txBody>
                    <a:bodyPr/>
                    <a:lstStyle/>
                    <a:p>
                      <a:pPr>
                        <a:buNone/>
                      </a:pPr>
                      <a:r>
                        <a:rPr lang="en-US" sz="1200" dirty="0" smtClean="0">
                          <a:solidFill>
                            <a:srgbClr val="000000"/>
                          </a:solidFill>
                        </a:rPr>
                        <a:t>2021-03-25T02:43:39</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https://www.onenewspage.com/video/20210325/13759972/ALL-FOR-HER-Movie-Aisha-Kumari-Adam.htm</a:t>
                      </a:r>
                      <a:endParaRPr lang="en-US" sz="1200" dirty="0"/>
                    </a:p>
                  </a:txBody>
                  <a:tcPr marL="38100" marR="38100" marT="38100" marB="38100">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graphicFrame>
        <p:nvGraphicFramePr>
          <p:cNvPr id="64" name="Table 6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true story. Devina (Aisha Kumari) has always wanted to be a mother. After years of trying and many</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Beauty Is Skin Deep Movie</a:t>
                      </a:r>
                      <a:endParaRPr lang="en-US" sz="1200" dirty="0"/>
                    </a:p>
                  </a:txBody>
                  <a:tcPr marL="38100" marR="38100" marT="38100" marB="38100">  </a:tcPr>
                </a:tc>
                <a:tc>
                  <a:txBody>
                    <a:bodyPr/>
                    <a:lstStyle/>
                    <a:p>
                      <a:pPr>
                        <a:buNone/>
                      </a:pPr>
                      <a:r>
                        <a:rPr lang="en-US" sz="1200" dirty="0" smtClean="0">
                          <a:solidFill>
                            <a:srgbClr val="000000"/>
                          </a:solidFill>
                        </a:rPr>
                        <a:t>Beauty Is Skin Deep Movie Trailer HD - Plot synopsis: A grad student tracks his biological father to a mental institution and begins working there to find out</a:t>
                      </a:r>
                      <a:endParaRPr lang="en-US" sz="1200" dirty="0"/>
                    </a:p>
                  </a:txBody>
                  <a:tcPr marL="38100" marR="38100" marT="38100" marB="38100">  </a:tcPr>
                </a:tc>
                <a:tc>
                  <a:txBody>
                    <a:bodyPr/>
                    <a:lstStyle/>
                    <a:p>
                      <a:pPr>
                        <a:buNone/>
                      </a:pPr>
                      <a:r>
                        <a:rPr lang="en-US" sz="1200" dirty="0" smtClean="0">
                          <a:solidFill>
                            <a:srgbClr val="000000"/>
                          </a:solidFill>
                        </a:rPr>
                        <a:t>2021-03-25T02:43:36</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https://www.onenewspage.com/video/20210325/13759968/Beauty-Is-Skin-Deep-Movie.htm</a:t>
                      </a:r>
                      <a:endParaRPr lang="en-US" sz="1200" dirty="0"/>
                    </a:p>
                  </a:txBody>
                  <a:tcPr marL="38100" marR="38100" marT="38100" marB="38100">  </a:tcPr>
                </a:tc>
              </a:tr>
              <a:tr h="0">
                <a:tc>
                  <a:txBody>
                    <a:bodyPr/>
                    <a:lstStyle/>
                    <a:p>
                      <a:pPr>
                        <a:buNone/>
                      </a:pPr>
                      <a:r>
                        <a:rPr lang="en-US" sz="1200" dirty="0" smtClean="0">
                          <a:solidFill>
                            <a:srgbClr val="000000"/>
                          </a:solidFill>
                        </a:rPr>
                        <a:t>DEATH PROTOCOL Documentary movie</a:t>
                      </a:r>
                      <a:endParaRPr lang="en-US" sz="1200" dirty="0"/>
                    </a:p>
                  </a:txBody>
                  <a:tcPr marL="38100" marR="38100" marT="38100" marB="38100">  </a:tcPr>
                </a:tc>
                <a:tc>
                  <a:txBody>
                    <a:bodyPr/>
                    <a:lstStyle/>
                    <a:p>
                      <a:pPr>
                        <a:buNone/>
                      </a:pPr>
                      <a:r>
                        <a:rPr lang="en-US" sz="1200" dirty="0" smtClean="0">
                          <a:solidFill>
                            <a:srgbClr val="000000"/>
                          </a:solidFill>
                        </a:rPr>
                        <a:t>DEATH PROTOCOL Documentary movie trailer HD - Plot synopsis: Death Protocol was made during the coronavirus pandemic and questions the early intubation protocol</a:t>
                      </a:r>
                      <a:endParaRPr lang="en-US" sz="1200" dirty="0"/>
                    </a:p>
                  </a:txBody>
                  <a:tcPr marL="38100" marR="38100" marT="38100" marB="38100">  </a:tcPr>
                </a:tc>
                <a:tc>
                  <a:txBody>
                    <a:bodyPr/>
                    <a:lstStyle/>
                    <a:p>
                      <a:pPr>
                        <a:buNone/>
                      </a:pPr>
                      <a:r>
                        <a:rPr lang="en-US" sz="1200" dirty="0" smtClean="0">
                          <a:solidFill>
                            <a:srgbClr val="000000"/>
                          </a:solidFill>
                        </a:rPr>
                        <a:t>2021-03-25T02:43:35</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https://www.onenewspage.com/video/20210325/13759975/DEATH-PROTOCOL-Documentary-movie.htm</a:t>
                      </a:r>
                      <a:endParaRPr lang="en-US" sz="1200" dirty="0"/>
                    </a:p>
                  </a:txBody>
                  <a:tcPr marL="38100" marR="38100" marT="38100" marB="38100">  </a:tcPr>
                </a:tc>
              </a:tr>
              <a:tr h="0">
                <a:tc>
                  <a:txBody>
                    <a:bodyPr/>
                    <a:lstStyle/>
                    <a:p>
                      <a:pPr>
                        <a:buNone/>
                      </a:pPr>
                      <a:r>
                        <a:rPr lang="en-US" sz="1200" dirty="0" smtClean="0">
                          <a:solidFill>
                            <a:srgbClr val="000000"/>
                          </a:solidFill>
                        </a:rPr>
                        <a:t>SEVER Movie</a:t>
                      </a:r>
                      <a:endParaRPr lang="en-US" sz="1200" dirty="0"/>
                    </a:p>
                  </a:txBody>
                  <a:tcPr marL="38100" marR="38100" marT="38100" marB="38100">  </a:tcPr>
                </a:tc>
                <a:tc>
                  <a:txBody>
                    <a:bodyPr/>
                    <a:lstStyle/>
                    <a:p>
                      <a:pPr>
                        <a:buNone/>
                      </a:pPr>
                      <a:r>
                        <a:rPr lang="en-US" sz="1200" dirty="0" smtClean="0">
                          <a:solidFill>
                            <a:srgbClr val="000000"/>
                          </a:solidFill>
                        </a:rPr>
                        <a:t>SEVER Movie Trailer HD - Plot synopsis: A violent patient escapes an asylum to exact her </a:t>
                      </a:r>
                      <a:endParaRPr lang="en-US" sz="1200" dirty="0"/>
                    </a:p>
                  </a:txBody>
                  <a:tcPr marL="38100" marR="38100" marT="38100" marB="38100">  </a:tcPr>
                </a:tc>
                <a:tc>
                  <a:txBody>
                    <a:bodyPr/>
                    <a:lstStyle/>
                    <a:p>
                      <a:pPr>
                        <a:buNone/>
                      </a:pPr>
                      <a:r>
                        <a:rPr lang="en-US" sz="1200" dirty="0" smtClean="0">
                          <a:solidFill>
                            <a:srgbClr val="000000"/>
                          </a:solidFill>
                        </a:rPr>
                        <a:t>2021-03-25T02:43:12</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https://www.onenewspage.com/video/20210325/13759974/SEVER-Movie.htm</a:t>
                      </a:r>
                      <a:endParaRPr lang="en-US" sz="1200" dirty="0"/>
                    </a:p>
                  </a:txBody>
                  <a:tcPr marL="38100" marR="38100" marT="38100" marB="38100">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graphicFrame>
        <p:nvGraphicFramePr>
          <p:cNvPr id="65" name="Table 6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revenge on a unsuspecting young couple. Director Matthew Ryan Anderson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Every Breath You Take - Official Trailer | English Movie News - Hollywood - Times of India</a:t>
                      </a:r>
                      <a:endParaRPr lang="en-US" sz="1200" dirty="0"/>
                    </a:p>
                  </a:txBody>
                  <a:tcPr marL="38100" marR="38100" marT="38100" marB="38100">  </a:tcPr>
                </a:tc>
                <a:tc>
                  <a:txBody>
                    <a:bodyPr/>
                    <a:lstStyle/>
                    <a:p>
                      <a:pPr>
                        <a:buNone/>
                      </a:pPr>
                      <a:r>
                        <a:rPr lang="en-US" sz="1200" dirty="0" smtClean="0">
                          <a:solidFill>
                            <a:srgbClr val="000000"/>
                          </a:solidFill>
                        </a:rPr>
                        <a:t>Watch Official Trailer from English movie Every Breath You Take starring Michelle Monaghan, Sam Claflin, Casey Affleck. Every Breath You Take movie is directed by Vaughn Stein. Check out the latest English trailers, new movie trailers, trending English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2021-03-25T02:41:36</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https://timesofindia.indiatimes.com/videos/entertainment/english/every-breath-you-take-official-trailer/videoshow/81681146.cms</a:t>
                      </a:r>
                      <a:endParaRPr lang="en-US" sz="1200" dirty="0"/>
                    </a:p>
                  </a:txBody>
                  <a:tcPr marL="38100" marR="38100" marT="38100" marB="38100">  </a:tcPr>
                </a:tc>
              </a:tr>
              <a:tr h="0">
                <a:tc>
                  <a:txBody>
                    <a:bodyPr/>
                    <a:lstStyle/>
                    <a:p>
                      <a:pPr>
                        <a:buNone/>
                      </a:pPr>
                      <a:r>
                        <a:rPr lang="en-US" sz="1200" dirty="0" smtClean="0">
                          <a:solidFill>
                            <a:srgbClr val="000000"/>
                          </a:solidFill>
                        </a:rPr>
                        <a:t>AQUARIUM OF THE DEAD Movie (2021) - Vivica A. Fox, D.C. Douglas, Erica Duke</a:t>
                      </a:r>
                      <a:endParaRPr lang="en-US" sz="1200" dirty="0"/>
                    </a:p>
                  </a:txBody>
                  <a:tcPr marL="38100" marR="38100" marT="38100" marB="38100">  </a:tcPr>
                </a:tc>
                <a:tc>
                  <a:txBody>
                    <a:bodyPr/>
                    <a:lstStyle/>
                    <a:p>
                      <a:pPr>
                        <a:buNone/>
                      </a:pPr>
                      <a:r>
                        <a:rPr lang="en-US" sz="1200" dirty="0" smtClean="0">
                          <a:solidFill>
                            <a:srgbClr val="000000"/>
                          </a:solidFill>
                        </a:rPr>
                        <a:t>AQUARIUM OF THE DEAD Movie (2021) Trailer HD - The Asylum - Director: Glenn Miller Writers: Marc Gottlieb, Michael </a:t>
                      </a:r>
                      <a:endParaRPr lang="en-US" sz="1200" dirty="0"/>
                    </a:p>
                  </a:txBody>
                  <a:tcPr marL="38100" marR="38100" marT="38100" marB="38100">  </a:tcPr>
                </a:tc>
                <a:tc>
                  <a:txBody>
                    <a:bodyPr/>
                    <a:lstStyle/>
                    <a:p>
                      <a:pPr>
                        <a:buNone/>
                      </a:pPr>
                      <a:r>
                        <a:rPr lang="en-US" sz="1200" dirty="0" smtClean="0">
                          <a:solidFill>
                            <a:srgbClr val="000000"/>
                          </a:solidFill>
                        </a:rPr>
                        <a:t>2021-03-25T00:40:42</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https://www.onenewspage.com/video/20210325/13759803/AQUARIUM-OF-THE-DEAD-Movie-2021-Vivica.htm</a:t>
                      </a:r>
                      <a:endParaRPr lang="en-US" sz="1200" dirty="0"/>
                    </a:p>
                  </a:txBody>
                  <a:tcPr marL="38100" marR="38100" marT="38100" marB="38100">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graphicFrame>
        <p:nvGraphicFramePr>
          <p:cNvPr id="66" name="Table 6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Varrati Stars: Vivica A. Fox, D.C. Douglas,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Seducers Movie (1969)</a:t>
                      </a:r>
                      <a:endParaRPr lang="en-US" sz="1200" dirty="0"/>
                    </a:p>
                  </a:txBody>
                  <a:tcPr marL="38100" marR="38100" marT="38100" marB="38100">  </a:tcPr>
                </a:tc>
                <a:tc>
                  <a:txBody>
                    <a:bodyPr/>
                    <a:lstStyle/>
                    <a:p>
                      <a:pPr>
                        <a:buNone/>
                      </a:pPr>
                      <a:r>
                        <a:rPr lang="en-US" sz="1200" dirty="0" smtClean="0">
                          <a:solidFill>
                            <a:srgbClr val="000000"/>
                          </a:solidFill>
                        </a:rPr>
                        <a:t>The Seducers Movie (1969) Trailer HD - Plot synopsis: Attempting to cure her mentally handicapped son’s ignorance of carnal love, his mother and several</a:t>
                      </a:r>
                      <a:endParaRPr lang="en-US" sz="1200" dirty="0"/>
                    </a:p>
                  </a:txBody>
                  <a:tcPr marL="38100" marR="38100" marT="38100" marB="38100">  </a:tcPr>
                </a:tc>
                <a:tc>
                  <a:txBody>
                    <a:bodyPr/>
                    <a:lstStyle/>
                    <a:p>
                      <a:pPr>
                        <a:buNone/>
                      </a:pPr>
                      <a:r>
                        <a:rPr lang="en-US" sz="1200" dirty="0" smtClean="0">
                          <a:solidFill>
                            <a:srgbClr val="000000"/>
                          </a:solidFill>
                        </a:rPr>
                        <a:t>2021-03-25T00:40:04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https://www.onenewspage.com/video/20210325/13759805/The-Seducers-Movie-1969.htm</a:t>
                      </a:r>
                      <a:endParaRPr lang="en-US" sz="1200" dirty="0"/>
                    </a:p>
                  </a:txBody>
                  <a:tcPr marL="38100" marR="38100" marT="38100" marB="38100">  </a:tcPr>
                </a:tc>
              </a:tr>
              <a:tr h="0">
                <a:tc>
                  <a:txBody>
                    <a:bodyPr/>
                    <a:lstStyle/>
                    <a:p>
                      <a:pPr>
                        <a:buNone/>
                      </a:pPr>
                      <a:r>
                        <a:rPr lang="en-US" sz="1200" dirty="0" smtClean="0">
                          <a:solidFill>
                            <a:srgbClr val="000000"/>
                          </a:solidFill>
                        </a:rPr>
                        <a:t>The Third Solution Movie (1988)</a:t>
                      </a:r>
                      <a:endParaRPr lang="en-US" sz="1200" dirty="0"/>
                    </a:p>
                  </a:txBody>
                  <a:tcPr marL="38100" marR="38100" marT="38100" marB="38100">  </a:tcPr>
                </a:tc>
                <a:tc>
                  <a:txBody>
                    <a:bodyPr/>
                    <a:lstStyle/>
                    <a:p>
                      <a:pPr>
                        <a:buNone/>
                      </a:pPr>
                      <a:r>
                        <a:rPr lang="en-US" sz="1200" dirty="0" smtClean="0">
                          <a:solidFill>
                            <a:srgbClr val="000000"/>
                          </a:solidFill>
                        </a:rPr>
                        <a:t>The Third Solution Movie (1988) Trailer HD - Plot synopsis: The Pope is planning a reconciliatory meeting with the head of the Ukrainian Orthodox Church, an</a:t>
                      </a:r>
                      <a:endParaRPr lang="en-US" sz="1200" dirty="0"/>
                    </a:p>
                  </a:txBody>
                  <a:tcPr marL="38100" marR="38100" marT="38100" marB="38100">  </a:tcPr>
                </a:tc>
                <a:tc>
                  <a:txBody>
                    <a:bodyPr/>
                    <a:lstStyle/>
                    <a:p>
                      <a:pPr>
                        <a:buNone/>
                      </a:pPr>
                      <a:r>
                        <a:rPr lang="en-US" sz="1200" dirty="0" smtClean="0">
                          <a:solidFill>
                            <a:srgbClr val="000000"/>
                          </a:solidFill>
                        </a:rPr>
                        <a:t>2021-03-25T00:39:56</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https://www.onenewspage.com/video/20210325/13759799/The-Third-Solution-Movie-1988.htm</a:t>
                      </a:r>
                      <a:endParaRPr lang="en-US" sz="1200" dirty="0"/>
                    </a:p>
                  </a:txBody>
                  <a:tcPr marL="38100" marR="38100" marT="38100" marB="38100">  </a:tcPr>
                </a:tc>
              </a:tr>
              <a:tr h="0">
                <a:tc>
                  <a:txBody>
                    <a:bodyPr/>
                    <a:lstStyle/>
                    <a:p>
                      <a:pPr>
                        <a:buNone/>
                      </a:pPr>
                      <a:r>
                        <a:rPr lang="en-US" sz="1200" dirty="0" smtClean="0">
                          <a:solidFill>
                            <a:srgbClr val="000000"/>
                          </a:solidFill>
                        </a:rPr>
                        <a:t>Center Stage Movie (1991) - Maggie Cheung, Han Chin, Tony Ka Fai Leung</a:t>
                      </a:r>
                      <a:endParaRPr lang="en-US" sz="1200" dirty="0"/>
                    </a:p>
                  </a:txBody>
                  <a:tcPr marL="38100" marR="38100" marT="38100" marB="38100">  </a:tcPr>
                </a:tc>
                <a:tc>
                  <a:txBody>
                    <a:bodyPr/>
                    <a:lstStyle/>
                    <a:p>
                      <a:pPr>
                        <a:buNone/>
                      </a:pPr>
                      <a:r>
                        <a:rPr lang="en-US" sz="1200" dirty="0" smtClean="0">
                          <a:solidFill>
                            <a:srgbClr val="000000"/>
                          </a:solidFill>
                        </a:rPr>
                        <a:t>Center Stage Movie (1991) Trailer HD - Plot Synopsis: International superstar Maggie Cheung (In the Mood for Love) embodies tragic screen siren </a:t>
                      </a:r>
                      <a:endParaRPr lang="en-US" sz="1200" dirty="0"/>
                    </a:p>
                  </a:txBody>
                  <a:tcPr marL="38100" marR="38100" marT="38100" marB="38100">  </a:tcPr>
                </a:tc>
                <a:tc>
                  <a:txBody>
                    <a:bodyPr/>
                    <a:lstStyle/>
                    <a:p>
                      <a:pPr>
                        <a:buNone/>
                      </a:pPr>
                      <a:r>
                        <a:rPr lang="en-US" sz="1200" dirty="0" smtClean="0">
                          <a:solidFill>
                            <a:srgbClr val="000000"/>
                          </a:solidFill>
                        </a:rPr>
                        <a:t>2021-03-25T00:39:07</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https://www.onenewspage.com/video/20210325/13759801/Center-Stage-Movie-1991-Maggie-Cheung-Han.htm</a:t>
                      </a:r>
                      <a:endParaRPr lang="en-US" sz="1200" dirty="0"/>
                    </a:p>
                  </a:txBody>
                  <a:tcPr marL="38100" marR="38100" marT="38100" marB="38100">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graphicFrame>
        <p:nvGraphicFramePr>
          <p:cNvPr id="67" name="Table 6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Ruan Lingyu,</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Last Animals Documentary Movie (2021)</a:t>
                      </a:r>
                      <a:endParaRPr lang="en-US" sz="1200" dirty="0"/>
                    </a:p>
                  </a:txBody>
                  <a:tcPr marL="38100" marR="38100" marT="38100" marB="38100">  </a:tcPr>
                </a:tc>
                <a:tc>
                  <a:txBody>
                    <a:bodyPr/>
                    <a:lstStyle/>
                    <a:p>
                      <a:pPr>
                        <a:buNone/>
                      </a:pPr>
                      <a:r>
                        <a:rPr lang="en-US" sz="1200" dirty="0" smtClean="0">
                          <a:solidFill>
                            <a:srgbClr val="000000"/>
                          </a:solidFill>
                        </a:rPr>
                        <a:t>The Last Animals Documentary Movie (2021) Trailer HD - Plot synopsis: The Last Animals" follows the conservationists, scientists and activists battling</a:t>
                      </a:r>
                      <a:endParaRPr lang="en-US" sz="1200" dirty="0"/>
                    </a:p>
                  </a:txBody>
                  <a:tcPr marL="38100" marR="38100" marT="38100" marB="38100">  </a:tcPr>
                </a:tc>
                <a:tc>
                  <a:txBody>
                    <a:bodyPr/>
                    <a:lstStyle/>
                    <a:p>
                      <a:pPr>
                        <a:buNone/>
                      </a:pPr>
                      <a:r>
                        <a:rPr lang="en-US" sz="1200" dirty="0" smtClean="0">
                          <a:solidFill>
                            <a:srgbClr val="000000"/>
                          </a:solidFill>
                        </a:rPr>
                        <a:t>2021-03-25T00:39:04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https://www.onenewspage.com/video/20210325/13759796/The-Last-Animals-Documentary-Movie-2021.htm</a:t>
                      </a:r>
                      <a:endParaRPr lang="en-US" sz="1200" dirty="0"/>
                    </a:p>
                  </a:txBody>
                  <a:tcPr marL="38100" marR="38100" marT="38100" marB="38100">  </a:tcPr>
                </a:tc>
              </a:tr>
              <a:tr h="0">
                <a:tc>
                  <a:txBody>
                    <a:bodyPr/>
                    <a:lstStyle/>
                    <a:p>
                      <a:pPr>
                        <a:buNone/>
                      </a:pPr>
                      <a:r>
                        <a:rPr lang="en-US" sz="1200" dirty="0" smtClean="0">
                          <a:solidFill>
                            <a:srgbClr val="000000"/>
                          </a:solidFill>
                        </a:rPr>
                        <a:t>HIGH GROUND Movie (2020) - Simon Baker, Jacob Junior Nayinggul, Jack Thompson</a:t>
                      </a:r>
                      <a:endParaRPr lang="en-US" sz="1200" dirty="0"/>
                    </a:p>
                  </a:txBody>
                  <a:tcPr marL="38100" marR="38100" marT="38100" marB="38100">  </a:tcPr>
                </a:tc>
                <a:tc>
                  <a:txBody>
                    <a:bodyPr/>
                    <a:lstStyle/>
                    <a:p>
                      <a:pPr>
                        <a:buNone/>
                      </a:pPr>
                      <a:r>
                        <a:rPr lang="en-US" sz="1200" dirty="0" smtClean="0">
                          <a:solidFill>
                            <a:srgbClr val="000000"/>
                          </a:solidFill>
                        </a:rPr>
                        <a:t>HIGH GROUND Movie (2020) US Trailer - Plot Synopsis: Gutjuk teams up with ex-sniper Travis to track down the most dangerous warrior in the Territory, who is</a:t>
                      </a:r>
                      <a:endParaRPr lang="en-US" sz="1200" dirty="0"/>
                    </a:p>
                  </a:txBody>
                  <a:tcPr marL="38100" marR="38100" marT="38100" marB="38100">  </a:tcPr>
                </a:tc>
                <a:tc>
                  <a:txBody>
                    <a:bodyPr/>
                    <a:lstStyle/>
                    <a:p>
                      <a:pPr>
                        <a:buNone/>
                      </a:pPr>
                      <a:r>
                        <a:rPr lang="en-US" sz="1200" dirty="0" smtClean="0">
                          <a:solidFill>
                            <a:srgbClr val="000000"/>
                          </a:solidFill>
                        </a:rPr>
                        <a:t>2021-03-25T00:38:54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https://www.onenewspage.com/video/20210325/13759800/HIGH-GROUND-Movie-2020-Simon-Baker-Jacob.htm</a:t>
                      </a:r>
                      <a:endParaRPr lang="en-US" sz="1200" dirty="0"/>
                    </a:p>
                  </a:txBody>
                  <a:tcPr marL="38100" marR="38100" marT="38100" marB="38100">  </a:tcPr>
                </a:tc>
              </a:tr>
              <a:tr h="0">
                <a:tc>
                  <a:txBody>
                    <a:bodyPr/>
                    <a:lstStyle/>
                    <a:p>
                      <a:pPr>
                        <a:buNone/>
                      </a:pPr>
                      <a:r>
                        <a:rPr lang="en-US" sz="1200" dirty="0" smtClean="0">
                          <a:solidFill>
                            <a:srgbClr val="000000"/>
                          </a:solidFill>
                        </a:rPr>
                        <a:t>HIGH GROUND Trailer # 2 (NEW, 2021) Simon Baker, Drama Movie</a:t>
                      </a:r>
                      <a:endParaRPr lang="en-US" sz="1200" dirty="0"/>
                    </a:p>
                  </a:txBody>
                  <a:tcPr marL="38100" marR="38100" marT="38100" marB="38100">  </a:tcPr>
                </a:tc>
                <a:tc>
                  <a:txBody>
                    <a:bodyPr/>
                    <a:lstStyle/>
                    <a:p>
                      <a:pPr>
                        <a:buNone/>
                      </a:pPr>
                      <a:r>
                        <a:rPr lang="en-US" sz="1200" dirty="0" smtClean="0">
                          <a:solidFill>
                            <a:srgbClr val="000000"/>
                          </a:solidFill>
                        </a:rPr>
                        <a:t>HIGH GROUND Trailer # 2 (NEW, 2021) Simon Baker, Drama Movie© 2021 - Samuel Goldwyn Films</a:t>
                      </a:r>
                      <a:endParaRPr lang="en-US" sz="1200" dirty="0"/>
                    </a:p>
                  </a:txBody>
                  <a:tcPr marL="38100" marR="38100" marT="38100" marB="38100">  </a:tcPr>
                </a:tc>
                <a:tc>
                  <a:txBody>
                    <a:bodyPr/>
                    <a:lstStyle/>
                    <a:p>
                      <a:pPr>
                        <a:buNone/>
                      </a:pPr>
                      <a:r>
                        <a:rPr lang="en-US" sz="1200" dirty="0" smtClean="0">
                          <a:solidFill>
                            <a:srgbClr val="000000"/>
                          </a:solidFill>
                        </a:rPr>
                        <a:t>2021-03-24T18:14:59</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https://news.nestia.com/detail_share/6327226?media_type=2</a:t>
                      </a:r>
                      <a:endParaRPr lang="en-US" sz="1200" dirty="0"/>
                    </a:p>
                  </a:txBody>
                  <a:tcPr marL="38100" marR="38100" marT="38100" marB="38100">  </a:tcPr>
                </a:tc>
              </a:tr>
              <a:tr h="0">
                <a:tc>
                  <a:txBody>
                    <a:bodyPr/>
                    <a:lstStyle/>
                    <a:p>
                      <a:pPr>
                        <a:buNone/>
                      </a:pPr>
                      <a:r>
                        <a:rPr lang="en-US" sz="1200" dirty="0" smtClean="0">
                          <a:solidFill>
                            <a:srgbClr val="000000"/>
                          </a:solidFill>
                        </a:rPr>
                        <a:t>Sea Purple Movie (2009)</a:t>
                      </a:r>
                      <a:endParaRPr lang="en-US" sz="1200" dirty="0"/>
                    </a:p>
                  </a:txBody>
                  <a:tcPr marL="38100" marR="38100" marT="38100" marB="38100">  </a:tcPr>
                </a:tc>
                <a:tc>
                  <a:txBody>
                    <a:bodyPr/>
                    <a:lstStyle/>
                    <a:p>
                      <a:pPr>
                        <a:buNone/>
                      </a:pPr>
                      <a:r>
                        <a:rPr lang="en-US" sz="1200" dirty="0" smtClean="0">
                          <a:solidFill>
                            <a:srgbClr val="000000"/>
                          </a:solidFill>
                        </a:rPr>
                        <a:t>Sea Purple Movie (2009) Trailer HD - Plot synopsis: Federico is </a:t>
                      </a:r>
                      <a:endParaRPr lang="en-US" sz="1200" dirty="0"/>
                    </a:p>
                  </a:txBody>
                  <a:tcPr marL="38100" marR="38100" marT="38100" marB="38100">  </a:tcPr>
                </a:tc>
                <a:tc>
                  <a:txBody>
                    <a:bodyPr/>
                    <a:lstStyle/>
                    <a:p>
                      <a:pPr>
                        <a:buNone/>
                      </a:pPr>
                      <a:r>
                        <a:rPr lang="en-US" sz="1200" dirty="0" smtClean="0">
                          <a:solidFill>
                            <a:srgbClr val="000000"/>
                          </a:solidFill>
                        </a:rPr>
                        <a:t>2021-03-25T00:36:28</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https://www.onenewspage.com/video/20210325/13759807/Sea-Purple-Movie-2009.htm</a:t>
                      </a:r>
                      <a:endParaRPr lang="en-US" sz="1200" dirty="0"/>
                    </a:p>
                  </a:txBody>
                  <a:tcPr marL="38100" marR="38100" marT="38100" marB="38100">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married to Giovanna, a rich and attractive woman who has guaranteed him an excellent social</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BLACKS CAN'T SWIM THE SEQUEL Documentary movie (2021)</a:t>
                      </a:r>
                      <a:endParaRPr lang="en-US" sz="1200" dirty="0"/>
                    </a:p>
                  </a:txBody>
                  <a:tcPr marL="38100" marR="38100" marT="38100" marB="38100">  </a:tcPr>
                </a:tc>
                <a:tc>
                  <a:txBody>
                    <a:bodyPr/>
                    <a:lstStyle/>
                    <a:p>
                      <a:pPr>
                        <a:buNone/>
                      </a:pPr>
                      <a:r>
                        <a:rPr lang="en-US" sz="1200" dirty="0" smtClean="0">
                          <a:solidFill>
                            <a:srgbClr val="000000"/>
                          </a:solidFill>
                        </a:rPr>
                        <a:t>BLACKS CAN'T SWIM THE SEQUEL Documentary movie (2021) Trailer HD - Layla and K-Frost, from a South London council estate, need to swim to open up new life</a:t>
                      </a:r>
                      <a:endParaRPr lang="en-US" sz="1200" dirty="0"/>
                    </a:p>
                  </a:txBody>
                  <a:tcPr marL="38100" marR="38100" marT="38100" marB="38100">  </a:tcPr>
                </a:tc>
                <a:tc>
                  <a:txBody>
                    <a:bodyPr/>
                    <a:lstStyle/>
                    <a:p>
                      <a:pPr>
                        <a:buNone/>
                      </a:pPr>
                      <a:r>
                        <a:rPr lang="en-US" sz="1200" dirty="0" smtClean="0">
                          <a:solidFill>
                            <a:srgbClr val="000000"/>
                          </a:solidFill>
                        </a:rPr>
                        <a:t>2021-03-25T00:24:50</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https://www.onenewspage.com/video/20210325/13759754/BLACKS-CAN-SWIM-THE-SEQUEL-Documentary-movie.htm</a:t>
                      </a:r>
                      <a:endParaRPr lang="en-US" sz="1200" dirty="0"/>
                    </a:p>
                  </a:txBody>
                  <a:tcPr marL="38100" marR="38100" marT="38100" marB="38100">  </a:tcPr>
                </a:tc>
              </a:tr>
              <a:tr h="0">
                <a:tc>
                  <a:txBody>
                    <a:bodyPr/>
                    <a:lstStyle/>
                    <a:p>
                      <a:pPr>
                        <a:buNone/>
                      </a:pPr>
                      <a:r>
                        <a:rPr lang="en-US" sz="1200" dirty="0" smtClean="0">
                          <a:solidFill>
                            <a:srgbClr val="000000"/>
                          </a:solidFill>
                        </a:rPr>
                        <a:t>LOCKED IN Movie Trailer</a:t>
                      </a:r>
                      <a:endParaRPr lang="en-US" sz="1200" dirty="0"/>
                    </a:p>
                  </a:txBody>
                  <a:tcPr marL="38100" marR="38100" marT="38100" marB="38100">  </a:tcPr>
                </a:tc>
                <a:tc>
                  <a:txBody>
                    <a:bodyPr/>
                    <a:lstStyle/>
                    <a:p>
                      <a:pPr>
                        <a:buNone/>
                      </a:pPr>
                      <a:r>
                        <a:rPr lang="en-US" sz="1200" dirty="0" smtClean="0">
                          <a:solidFill>
                            <a:srgbClr val="000000"/>
                          </a:solidFill>
                        </a:rPr>
                        <a:t>Check out the official movie trailer of LOCKED IN - Plot synopsis: Mena Suvari and Jeff Fahey star in this heart-stopping, action-thriller that keeps you</a:t>
                      </a:r>
                      <a:endParaRPr lang="en-US" sz="1200" dirty="0"/>
                    </a:p>
                  </a:txBody>
                  <a:tcPr marL="38100" marR="38100" marT="38100" marB="38100">  </a:tcPr>
                </a:tc>
                <a:tc>
                  <a:txBody>
                    <a:bodyPr/>
                    <a:lstStyle/>
                    <a:p>
                      <a:pPr>
                        <a:buNone/>
                      </a:pPr>
                      <a:r>
                        <a:rPr lang="en-US" sz="1200" dirty="0" smtClean="0">
                          <a:solidFill>
                            <a:srgbClr val="000000"/>
                          </a:solidFill>
                        </a:rPr>
                        <a:t>2021-03-25T00:22:21</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https://www.onenewspage.com/video/20210325/13759764/LOCKED-IN-Movie-Trailer.htm</a:t>
                      </a:r>
                      <a:endParaRPr lang="en-US" sz="1200" dirty="0"/>
                    </a:p>
                  </a:txBody>
                  <a:tcPr marL="38100" marR="38100" marT="38100" marB="38100">  </a:tcPr>
                </a:tc>
              </a:tr>
              <a:tr h="0">
                <a:tc>
                  <a:txBody>
                    <a:bodyPr/>
                    <a:lstStyle/>
                    <a:p>
                      <a:pPr>
                        <a:buNone/>
                      </a:pPr>
                      <a:r>
                        <a:rPr lang="en-US" sz="1200" dirty="0" smtClean="0">
                          <a:solidFill>
                            <a:srgbClr val="000000"/>
                          </a:solidFill>
                        </a:rPr>
                        <a:t>LOCKED IN Trailer (2021) Mena Suvari Thriller Movie</a:t>
                      </a:r>
                      <a:endParaRPr lang="en-US" sz="1200" dirty="0"/>
                    </a:p>
                  </a:txBody>
                  <a:tcPr marL="38100" marR="38100" marT="38100" marB="38100">  </a:tcPr>
                </a:tc>
                <a:tc>
                  <a:txBody>
                    <a:bodyPr/>
                    <a:lstStyle/>
                    <a:p>
                      <a:pPr>
                        <a:buNone/>
                      </a:pPr>
                      <a:r>
                        <a:rPr lang="en-US" sz="1200" dirty="0" smtClean="0">
                          <a:solidFill>
                            <a:srgbClr val="000000"/>
                          </a:solidFill>
                        </a:rPr>
                        <a:t>LOCKED IN Trailer (2021) Mena Suvari Thriller Movie© 2021 - </a:t>
                      </a:r>
                      <a:endParaRPr lang="en-US" sz="1200" dirty="0"/>
                    </a:p>
                  </a:txBody>
                  <a:tcPr marL="38100" marR="38100" marT="38100" marB="38100">  </a:tcPr>
                </a:tc>
                <a:tc>
                  <a:txBody>
                    <a:bodyPr/>
                    <a:lstStyle/>
                    <a:p>
                      <a:pPr>
                        <a:buNone/>
                      </a:pPr>
                      <a:r>
                        <a:rPr lang="en-US" sz="1200" dirty="0" smtClean="0">
                          <a:solidFill>
                            <a:srgbClr val="000000"/>
                          </a:solidFill>
                        </a:rPr>
                        <a:t>2021-03-24T17:34:37</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https://news.nestia.com/detail_share/6327208?media_type=2</a:t>
                      </a:r>
                      <a:endParaRPr lang="en-US" sz="1200" dirty="0"/>
                    </a:p>
                  </a:txBody>
                  <a:tcPr marL="38100" marR="38100" marT="38100" marB="38100">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graphicFrame>
        <p:nvGraphicFramePr>
          <p:cNvPr id="69" name="Table 6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Paramount Pictures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Initiation Movie (2021) - Lochlyn Munro, Jon Huertas, Yancy Butler</a:t>
                      </a:r>
                      <a:endParaRPr lang="en-US" sz="1200" dirty="0"/>
                    </a:p>
                  </a:txBody>
                  <a:tcPr marL="38100" marR="38100" marT="38100" marB="38100">  </a:tcPr>
                </a:tc>
                <a:tc>
                  <a:txBody>
                    <a:bodyPr/>
                    <a:lstStyle/>
                    <a:p>
                      <a:pPr>
                        <a:buNone/>
                      </a:pPr>
                      <a:r>
                        <a:rPr lang="en-US" sz="1200" dirty="0" smtClean="0">
                          <a:solidFill>
                            <a:srgbClr val="000000"/>
                          </a:solidFill>
                        </a:rPr>
                        <a:t>Initiation Movie (2021) Trailer - Plot Synopsis: During a university’s pledge week, the carefree partying turns deadly serious when a star athlete is found</a:t>
                      </a:r>
                      <a:endParaRPr lang="en-US" sz="1200" dirty="0"/>
                    </a:p>
                  </a:txBody>
                  <a:tcPr marL="38100" marR="38100" marT="38100" marB="38100">  </a:tcPr>
                </a:tc>
                <a:tc>
                  <a:txBody>
                    <a:bodyPr/>
                    <a:lstStyle/>
                    <a:p>
                      <a:pPr>
                        <a:buNone/>
                      </a:pPr>
                      <a:r>
                        <a:rPr lang="en-US" sz="1200" dirty="0" smtClean="0">
                          <a:solidFill>
                            <a:srgbClr val="000000"/>
                          </a:solidFill>
                        </a:rPr>
                        <a:t>2021-03-25T00:22:13</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https://www.onenewspage.com/video/20210325/13759758/Initiation-Movie-2021-Lochlyn-Munro-Jon.htm</a:t>
                      </a:r>
                      <a:endParaRPr lang="en-US" sz="1200" dirty="0"/>
                    </a:p>
                  </a:txBody>
                  <a:tcPr marL="38100" marR="38100" marT="38100" marB="38100">  </a:tcPr>
                </a:tc>
              </a:tr>
              <a:tr h="0">
                <a:tc>
                  <a:txBody>
                    <a:bodyPr/>
                    <a:lstStyle/>
                    <a:p>
                      <a:pPr>
                        <a:buNone/>
                      </a:pPr>
                      <a:r>
                        <a:rPr lang="en-US" sz="1200" dirty="0" smtClean="0">
                          <a:solidFill>
                            <a:srgbClr val="000000"/>
                          </a:solidFill>
                        </a:rPr>
                        <a:t>NO ORDINARY MAN Movie Trailer</a:t>
                      </a:r>
                      <a:endParaRPr lang="en-US" sz="1200" dirty="0"/>
                    </a:p>
                  </a:txBody>
                  <a:tcPr marL="38100" marR="38100" marT="38100" marB="38100">  </a:tcPr>
                </a:tc>
                <a:tc>
                  <a:txBody>
                    <a:bodyPr/>
                    <a:lstStyle/>
                    <a:p>
                      <a:pPr>
                        <a:buNone/>
                      </a:pPr>
                      <a:r>
                        <a:rPr lang="en-US" sz="1200" dirty="0" smtClean="0">
                          <a:solidFill>
                            <a:srgbClr val="000000"/>
                          </a:solidFill>
                        </a:rPr>
                        <a:t>NO ORDINARY MAN Movie Trailer - Revered jazz musician Billy Tipton gained fame throughout the United States in the 1940s and ’50s — a time when trans</a:t>
                      </a:r>
                      <a:endParaRPr lang="en-US" sz="1200" dirty="0"/>
                    </a:p>
                  </a:txBody>
                  <a:tcPr marL="38100" marR="38100" marT="38100" marB="38100">  </a:tcPr>
                </a:tc>
                <a:tc>
                  <a:txBody>
                    <a:bodyPr/>
                    <a:lstStyle/>
                    <a:p>
                      <a:pPr>
                        <a:buNone/>
                      </a:pPr>
                      <a:r>
                        <a:rPr lang="en-US" sz="1200" dirty="0" smtClean="0">
                          <a:solidFill>
                            <a:srgbClr val="000000"/>
                          </a:solidFill>
                        </a:rPr>
                        <a:t>2021-03-25T00:22:09</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https://www.onenewspage.com/video/20210325/13759756/NO-ORDINARY-MAN-Movie-Trailer.htm</a:t>
                      </a:r>
                      <a:endParaRPr lang="en-US" sz="1200" dirty="0"/>
                    </a:p>
                  </a:txBody>
                  <a:tcPr marL="38100" marR="38100" marT="38100" marB="38100">  </a:tcPr>
                </a:tc>
              </a:tr>
              <a:tr h="0">
                <a:tc>
                  <a:txBody>
                    <a:bodyPr/>
                    <a:lstStyle/>
                    <a:p>
                      <a:pPr>
                        <a:buNone/>
                      </a:pPr>
                      <a:r>
                        <a:rPr lang="en-US" sz="1200" dirty="0" smtClean="0">
                          <a:solidFill>
                            <a:srgbClr val="000000"/>
                          </a:solidFill>
                        </a:rPr>
                        <a:t>THE KEEPER Movie (2021)</a:t>
                      </a:r>
                      <a:endParaRPr lang="en-US" sz="1200" dirty="0"/>
                    </a:p>
                  </a:txBody>
                  <a:tcPr marL="38100" marR="38100" marT="38100" marB="38100">  </a:tcPr>
                </a:tc>
                <a:tc>
                  <a:txBody>
                    <a:bodyPr/>
                    <a:lstStyle/>
                    <a:p>
                      <a:pPr>
                        <a:buNone/>
                      </a:pPr>
                      <a:r>
                        <a:rPr lang="en-US" sz="1200" dirty="0" smtClean="0">
                          <a:solidFill>
                            <a:srgbClr val="000000"/>
                          </a:solidFill>
                        </a:rPr>
                        <a:t>THE KEEPER Movie (2021) Trailer HD - Plot synopsis: The distance between longing and obsession is closer than you think. Starring Betsy Adkins Johnson, Bob</a:t>
                      </a:r>
                      <a:endParaRPr lang="en-US" sz="1200" dirty="0"/>
                    </a:p>
                  </a:txBody>
                  <a:tcPr marL="38100" marR="38100" marT="38100" marB="38100">  </a:tcPr>
                </a:tc>
                <a:tc>
                  <a:txBody>
                    <a:bodyPr/>
                    <a:lstStyle/>
                    <a:p>
                      <a:pPr>
                        <a:buNone/>
                      </a:pPr>
                      <a:r>
                        <a:rPr lang="en-US" sz="1200" dirty="0" smtClean="0">
                          <a:solidFill>
                            <a:srgbClr val="000000"/>
                          </a:solidFill>
                        </a:rPr>
                        <a:t>2021-03-25T00:21:33</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https://www.onenewspage.com/video/20210325/13759755/THE-KEEPER-Movie-2021.htm</a:t>
                      </a:r>
                      <a:endParaRPr lang="en-US" sz="1200" dirty="0"/>
                    </a:p>
                  </a:txBody>
                  <a:tcPr marL="38100" marR="38100" marT="38100" marB="38100">  </a:tcPr>
                </a:tc>
              </a:tr>
              <a:tr h="0">
                <a:tc>
                  <a:txBody>
                    <a:bodyPr/>
                    <a:lstStyle/>
                    <a:p>
                      <a:pPr>
                        <a:buNone/>
                      </a:pPr>
                      <a:r>
                        <a:rPr lang="en-US" sz="1200" dirty="0" smtClean="0">
                          <a:solidFill>
                            <a:srgbClr val="000000"/>
                          </a:solidFill>
                        </a:rPr>
                        <a:t>My West Movie (1998) - Clip</a:t>
                      </a:r>
                      <a:endParaRPr lang="en-US" sz="1200" dirty="0"/>
                    </a:p>
                  </a:txBody>
                  <a:tcPr marL="38100" marR="38100" marT="38100" marB="38100">  </a:tcPr>
                </a:tc>
                <a:tc>
                  <a:txBody>
                    <a:bodyPr/>
                    <a:lstStyle/>
                    <a:p>
                      <a:pPr>
                        <a:buNone/>
                      </a:pPr>
                      <a:r>
                        <a:rPr lang="en-US" sz="1200" dirty="0" smtClean="0">
                          <a:solidFill>
                            <a:srgbClr val="000000"/>
                          </a:solidFill>
                        </a:rPr>
                        <a:t>My West Movie (1998) Trailer - </a:t>
                      </a:r>
                      <a:endParaRPr lang="en-US" sz="1200" dirty="0"/>
                    </a:p>
                  </a:txBody>
                  <a:tcPr marL="38100" marR="38100" marT="38100" marB="38100">  </a:tcPr>
                </a:tc>
                <a:tc>
                  <a:txBody>
                    <a:bodyPr/>
                    <a:lstStyle/>
                    <a:p>
                      <a:pPr>
                        <a:buNone/>
                      </a:pPr>
                      <a:r>
                        <a:rPr lang="en-US" sz="1200" dirty="0" smtClean="0">
                          <a:solidFill>
                            <a:srgbClr val="000000"/>
                          </a:solidFill>
                        </a:rPr>
                        <a:t>2021-03-25T00:21:04</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https://www.onenewspage.com/video/20210325/13759753/My-West-Movie-1998-Clip.htm</a:t>
                      </a:r>
                      <a:endParaRPr lang="en-US" sz="1200" dirty="0"/>
                    </a:p>
                  </a:txBody>
                  <a:tcPr marL="38100" marR="38100" marT="38100" marB="38100">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graphicFrame>
        <p:nvGraphicFramePr>
          <p:cNvPr id="70" name="Table 6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Plot Synopsis: The idealistic lifestyle of an old West farmer, his Indian wife and half-breed son, who narrates the tale, is</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Haunting in Connecticut movie (2009) - Virginia Madsen, Kyle Gallner, Elias Koteas</a:t>
                      </a:r>
                      <a:endParaRPr lang="en-US" sz="1200" dirty="0"/>
                    </a:p>
                  </a:txBody>
                  <a:tcPr marL="38100" marR="38100" marT="38100" marB="38100">  </a:tcPr>
                </a:tc>
                <a:tc>
                  <a:txBody>
                    <a:bodyPr/>
                    <a:lstStyle/>
                    <a:p>
                      <a:pPr>
                        <a:buNone/>
                      </a:pPr>
                      <a:r>
                        <a:rPr lang="en-US" sz="1200" dirty="0" smtClean="0">
                          <a:solidFill>
                            <a:srgbClr val="000000"/>
                          </a:solidFill>
                        </a:rPr>
                        <a:t>The Haunting in Connecticut movie (2009) Trailer - Plot Synopsis: After a family is forced to relocate for their son's health, they begin experiencing</a:t>
                      </a:r>
                      <a:endParaRPr lang="en-US" sz="1200" dirty="0"/>
                    </a:p>
                  </a:txBody>
                  <a:tcPr marL="38100" marR="38100" marT="38100" marB="38100">  </a:tcPr>
                </a:tc>
                <a:tc>
                  <a:txBody>
                    <a:bodyPr/>
                    <a:lstStyle/>
                    <a:p>
                      <a:pPr>
                        <a:buNone/>
                      </a:pPr>
                      <a:r>
                        <a:rPr lang="en-US" sz="1200" dirty="0" smtClean="0">
                          <a:solidFill>
                            <a:srgbClr val="000000"/>
                          </a:solidFill>
                        </a:rPr>
                        <a:t>2021-03-25T00:20:47</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https://www.onenewspage.com/video/20210325/13759752/The-Haunting-in-Connecticut-movie-2009-Virginia.htm</a:t>
                      </a:r>
                      <a:endParaRPr lang="en-US" sz="1200" dirty="0"/>
                    </a:p>
                  </a:txBody>
                  <a:tcPr marL="38100" marR="38100" marT="38100" marB="38100">  </a:tcPr>
                </a:tc>
              </a:tr>
              <a:tr h="0">
                <a:tc>
                  <a:txBody>
                    <a:bodyPr/>
                    <a:lstStyle/>
                    <a:p>
                      <a:pPr>
                        <a:buNone/>
                      </a:pPr>
                      <a:r>
                        <a:rPr lang="en-US" sz="1200" dirty="0" smtClean="0">
                          <a:solidFill>
                            <a:srgbClr val="000000"/>
                          </a:solidFill>
                        </a:rPr>
                        <a:t>Our Towns Documentary movie (2021)</a:t>
                      </a:r>
                      <a:endParaRPr lang="en-US" sz="1200" dirty="0"/>
                    </a:p>
                  </a:txBody>
                  <a:tcPr marL="38100" marR="38100" marT="38100" marB="38100">  </a:tcPr>
                </a:tc>
                <a:tc>
                  <a:txBody>
                    <a:bodyPr/>
                    <a:lstStyle/>
                    <a:p>
                      <a:pPr>
                        <a:buNone/>
                      </a:pPr>
                      <a:r>
                        <a:rPr lang="en-US" sz="1200" dirty="0" smtClean="0">
                          <a:solidFill>
                            <a:srgbClr val="000000"/>
                          </a:solidFill>
                        </a:rPr>
                        <a:t>Our Towns Documentary movie (2021) Trailer HD - From Academy Award-nominated filmmakers Steven Ascher and Jeanne Jordan, Our Towns is a documentary that paints</a:t>
                      </a:r>
                      <a:endParaRPr lang="en-US" sz="1200" dirty="0"/>
                    </a:p>
                  </a:txBody>
                  <a:tcPr marL="38100" marR="38100" marT="38100" marB="38100">  </a:tcPr>
                </a:tc>
                <a:tc>
                  <a:txBody>
                    <a:bodyPr/>
                    <a:lstStyle/>
                    <a:p>
                      <a:pPr>
                        <a:buNone/>
                      </a:pPr>
                      <a:r>
                        <a:rPr lang="en-US" sz="1200" dirty="0" smtClean="0">
                          <a:solidFill>
                            <a:srgbClr val="000000"/>
                          </a:solidFill>
                        </a:rPr>
                        <a:t>2021-03-25T00:20:38</a:t>
                      </a:r>
                      <a:endParaRPr lang="en-US" sz="1200" dirty="0"/>
                    </a:p>
                  </a:txBody>
                  <a:tcPr marL="38100" marR="38100" marT="38100" marB="38100">  </a:tcPr>
                </a:tc>
                <a:tc>
                  <a:txBody>
                    <a:bodyPr/>
                    <a:lstStyle/>
                    <a:p>
                      <a:pPr>
                        <a:buNone/>
                      </a:pPr>
                      <a:r>
                        <a:rPr lang="en-US" sz="1200" dirty="0" smtClean="0">
                          <a:solidFill>
                            <a:srgbClr val="000000"/>
                          </a:solidFill>
                        </a:rPr>
                        <a:t>https://www.onenewspage.com/video/20210325/13759759/Our-Towns-Documentary-movie-2021.htm</a:t>
                      </a:r>
                      <a:endParaRPr lang="en-US" sz="1200" dirty="0"/>
                    </a:p>
                  </a:txBody>
                  <a:tcPr marL="38100" marR="38100" marT="38100" marB="38100">  </a:tcPr>
                </a:tc>
              </a:tr>
              <a:tr h="0">
                <a:tc>
                  <a:txBody>
                    <a:bodyPr/>
                    <a:lstStyle/>
                    <a:p>
                      <a:pPr>
                        <a:buNone/>
                      </a:pPr>
                      <a:r>
                        <a:rPr lang="en-US" sz="1200" dirty="0" smtClean="0">
                          <a:solidFill>
                            <a:srgbClr val="000000"/>
                          </a:solidFill>
                        </a:rPr>
                        <a:t>Kangana says she doesn't plan to become a politician - Daily </a:t>
                      </a:r>
                      <a:endParaRPr lang="en-US" sz="1200" dirty="0"/>
                    </a:p>
                  </a:txBody>
                  <a:tcPr marL="38100" marR="38100" marT="38100" marB="38100">  </a:tcPr>
                </a:tc>
                <a:tc>
                  <a:txBody>
                    <a:bodyPr/>
                    <a:lstStyle/>
                    <a:p>
                      <a:pPr>
                        <a:buNone/>
                      </a:pPr>
                      <a:r>
                        <a:rPr lang="en-US" sz="1200" dirty="0" smtClean="0">
                          <a:solidFill>
                            <a:srgbClr val="000000"/>
                          </a:solidFill>
                        </a:rPr>
                        <a:t>Bollywood actor Kangana Ranaut has said that she reacts to </a:t>
                      </a:r>
                      <a:endParaRPr lang="en-US" sz="1200" dirty="0"/>
                    </a:p>
                  </a:txBody>
                  <a:tcPr marL="38100" marR="38100" marT="38100" marB="38100">  </a:tcPr>
                </a:tc>
                <a:tc>
                  <a:txBody>
                    <a:bodyPr/>
                    <a:lstStyle/>
                    <a:p>
                      <a:pPr>
                        <a:buNone/>
                      </a:pPr>
                      <a:r>
                        <a:rPr lang="en-US" sz="1200" dirty="0" smtClean="0">
                          <a:solidFill>
                            <a:srgbClr val="000000"/>
                          </a:solidFill>
                        </a:rPr>
                        <a:t>2021-03-24T22:38:22</a:t>
                      </a:r>
                      <a:endParaRPr lang="en-US" sz="1200" dirty="0"/>
                    </a:p>
                  </a:txBody>
                  <a:tcPr marL="38100" marR="38100" marT="38100" marB="38100">  </a:tcPr>
                </a:tc>
                <a:tc>
                  <a:txBody>
                    <a:bodyPr/>
                    <a:lstStyle/>
                    <a:p>
                      <a:pPr>
                        <a:buNone/>
                      </a:pPr>
                      <a:r>
                        <a:rPr lang="en-US" sz="1200" dirty="0" smtClean="0">
                          <a:solidFill>
                            <a:srgbClr val="000000"/>
                          </a:solidFill>
                        </a:rPr>
                        <a:t>https://dailytimes.com.pk/738266/kangana-says-she-doesnt-plan-to-become-a-politician/</a:t>
                      </a:r>
                      <a:endParaRPr lang="en-US" sz="1200" dirty="0"/>
                    </a:p>
                  </a:txBody>
                  <a:tcPr marL="38100" marR="38100" marT="38100" marB="38100">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Anderson</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First look at Anna Kendrick and Lost's Daniel Dae Kim in new Netflix movie trailer</a:t>
                      </a:r>
                      <a:endParaRPr lang="en-US" sz="1200" dirty="0"/>
                    </a:p>
                  </a:txBody>
                  <a:tcPr marL="38100" marR="38100" marT="38100" marB="38100">  </a:tcPr>
                </a:tc>
                <a:tc>
                  <a:txBody>
                    <a:bodyPr/>
                    <a:lstStyle/>
                    <a:p>
                      <a:pPr>
                        <a:buNone/>
                      </a:pPr>
                      <a:r>
                        <a:rPr lang="en-US" sz="1200" dirty="0" smtClean="0">
                          <a:solidFill>
                            <a:srgbClr val="000000"/>
                          </a:solidFill>
                        </a:rPr>
                        <a:t>Sci-fi thriller Stowaway will premiere next month.</a:t>
                      </a:r>
                      <a:endParaRPr lang="en-US" sz="1200" dirty="0"/>
                    </a:p>
                  </a:txBody>
                  <a:tcPr marL="38100" marR="38100" marT="38100" marB="38100">  </a:tcPr>
                </a:tc>
                <a:tc>
                  <a:txBody>
                    <a:bodyPr/>
                    <a:lstStyle/>
                    <a:p>
                      <a:pPr>
                        <a:buNone/>
                      </a:pPr>
                      <a:r>
                        <a:rPr lang="en-US" sz="1200" dirty="0" smtClean="0">
                          <a:solidFill>
                            <a:srgbClr val="000000"/>
                          </a:solidFill>
                        </a:rPr>
                        <a:t>2021-03-24T15:49:10</a:t>
                      </a:r>
                      <a:endParaRPr lang="en-US" sz="1200" dirty="0"/>
                    </a:p>
                  </a:txBody>
                  <a:tcPr marL="38100" marR="38100" marT="38100" marB="38100">  </a:tcPr>
                </a:tc>
                <a:tc>
                  <a:txBody>
                    <a:bodyPr/>
                    <a:lstStyle/>
                    <a:p>
                      <a:pPr>
                        <a:buNone/>
                      </a:pPr>
                      <a:r>
                        <a:rPr lang="en-US" sz="1200" dirty="0" smtClean="0">
                          <a:solidFill>
                            <a:srgbClr val="000000"/>
                          </a:solidFill>
                        </a:rPr>
                        <a:t>https://www.msn.com/en-gb/entertainment/movies/first-look-at-anna-kendrick-and-lost-s-daniel-dae-kim-in-new-netflix-movie-trailer/ar-BB1eSMaR</a:t>
                      </a:r>
                      <a:endParaRPr lang="en-US" sz="1200" dirty="0"/>
                    </a:p>
                  </a:txBody>
                  <a:tcPr marL="38100" marR="38100" marT="38100" marB="38100">  </a:tcPr>
                </a:tc>
              </a:tr>
              <a:tr h="0">
                <a:tc>
                  <a:txBody>
                    <a:bodyPr/>
                    <a:lstStyle/>
                    <a:p>
                      <a:pPr>
                        <a:buNone/>
                      </a:pPr>
                      <a:r>
                        <a:rPr lang="en-US" sz="1200" dirty="0" smtClean="0">
                          <a:solidFill>
                            <a:srgbClr val="000000"/>
                          </a:solidFill>
                        </a:rPr>
                        <a:t>First look at Anna Kendrick and Lost's Daniel Dae Kim in new Netflix movie trailer</a:t>
                      </a:r>
                      <a:endParaRPr lang="en-US" sz="1200" dirty="0"/>
                    </a:p>
                  </a:txBody>
                  <a:tcPr marL="38100" marR="38100" marT="38100" marB="38100">  </a:tcPr>
                </a:tc>
                <a:tc>
                  <a:txBody>
                    <a:bodyPr/>
                    <a:lstStyle/>
                    <a:p>
                      <a:pPr>
                        <a:buNone/>
                      </a:pPr>
                      <a:r>
                        <a:rPr lang="en-US" sz="1200" dirty="0" smtClean="0">
                          <a:solidFill>
                            <a:srgbClr val="000000"/>
                          </a:solidFill>
                        </a:rPr>
                        <a:t>Sci-fi thriller Stowaway will premiere next month.</a:t>
                      </a:r>
                      <a:endParaRPr lang="en-US" sz="1200" dirty="0"/>
                    </a:p>
                  </a:txBody>
                  <a:tcPr marL="38100" marR="38100" marT="38100" marB="38100">  </a:tcPr>
                </a:tc>
                <a:tc>
                  <a:txBody>
                    <a:bodyPr/>
                    <a:lstStyle/>
                    <a:p>
                      <a:pPr>
                        <a:buNone/>
                      </a:pPr>
                      <a:r>
                        <a:rPr lang="en-US" sz="1200" dirty="0" smtClean="0">
                          <a:solidFill>
                            <a:srgbClr val="000000"/>
                          </a:solidFill>
                        </a:rPr>
                        <a:t>2021-03-24T14:50:50</a:t>
                      </a:r>
                      <a:endParaRPr lang="en-US" sz="1200" dirty="0"/>
                    </a:p>
                  </a:txBody>
                  <a:tcPr marL="38100" marR="38100" marT="38100" marB="38100">  </a:tcPr>
                </a:tc>
                <a:tc>
                  <a:txBody>
                    <a:bodyPr/>
                    <a:lstStyle/>
                    <a:p>
                      <a:pPr>
                        <a:buNone/>
                      </a:pPr>
                      <a:r>
                        <a:rPr lang="en-US" sz="1200" dirty="0" smtClean="0">
                          <a:solidFill>
                            <a:srgbClr val="000000"/>
                          </a:solidFill>
                        </a:rPr>
                        <a:t>https://www.msn.com/en-nz/entertainment/movies/first-look-at-anna-kendrick-and-losts-daniel-dae-kim-in-new-netflix-movie-trailer/ar-BB1eSMaR</a:t>
                      </a:r>
                      <a:endParaRPr lang="en-US" sz="1200" dirty="0"/>
                    </a:p>
                  </a:txBody>
                  <a:tcPr marL="38100" marR="38100" marT="38100" marB="38100">  </a:tcPr>
                </a:tc>
              </a:tr>
              <a:tr h="0">
                <a:tc>
                  <a:txBody>
                    <a:bodyPr/>
                    <a:lstStyle/>
                    <a:p>
                      <a:pPr>
                        <a:buNone/>
                      </a:pPr>
                      <a:r>
                        <a:rPr lang="en-US" sz="1200" dirty="0" smtClean="0">
                          <a:solidFill>
                            <a:srgbClr val="000000"/>
                          </a:solidFill>
                        </a:rPr>
                        <a:t>First look at Anna Kendrick and Lost's Daniel Dae Kim in new Netflix movie trailer</a:t>
                      </a:r>
                      <a:endParaRPr lang="en-US" sz="1200" dirty="0"/>
                    </a:p>
                  </a:txBody>
                  <a:tcPr marL="38100" marR="38100" marT="38100" marB="38100">  </a:tcPr>
                </a:tc>
                <a:tc>
                  <a:txBody>
                    <a:bodyPr/>
                    <a:lstStyle/>
                    <a:p>
                      <a:pPr>
                        <a:buNone/>
                      </a:pPr>
                      <a:r>
                        <a:rPr lang="en-US" sz="1200" dirty="0" smtClean="0">
                          <a:solidFill>
                            <a:srgbClr val="000000"/>
                          </a:solidFill>
                        </a:rPr>
                        <a:t>Sci-fi thriller Stowaway will premiere next month.</a:t>
                      </a:r>
                      <a:endParaRPr lang="en-US" sz="1200" dirty="0"/>
                    </a:p>
                  </a:txBody>
                  <a:tcPr marL="38100" marR="38100" marT="38100" marB="38100">  </a:tcPr>
                </a:tc>
                <a:tc>
                  <a:txBody>
                    <a:bodyPr/>
                    <a:lstStyle/>
                    <a:p>
                      <a:pPr>
                        <a:buNone/>
                      </a:pPr>
                      <a:r>
                        <a:rPr lang="en-US" sz="1200" dirty="0" smtClean="0">
                          <a:solidFill>
                            <a:srgbClr val="000000"/>
                          </a:solidFill>
                        </a:rPr>
                        <a:t>2021-03-24T14:29:51</a:t>
                      </a:r>
                      <a:endParaRPr lang="en-US" sz="1200" dirty="0"/>
                    </a:p>
                  </a:txBody>
                  <a:tcPr marL="38100" marR="38100" marT="38100" marB="38100">  </a:tcPr>
                </a:tc>
                <a:tc>
                  <a:txBody>
                    <a:bodyPr/>
                    <a:lstStyle/>
                    <a:p>
                      <a:pPr>
                        <a:buNone/>
                      </a:pPr>
                      <a:r>
                        <a:rPr lang="en-US" sz="1200" dirty="0" smtClean="0">
                          <a:solidFill>
                            <a:srgbClr val="000000"/>
                          </a:solidFill>
                        </a:rPr>
                        <a:t>https://www.msn.com/en-nz/entertainment/movies/first-look-at-anna-kendrick-and-lost-s-daniel-dae-kim-in-new-netflix-movie-trailer/ar-BB1eSMaR</a:t>
                      </a:r>
                      <a:endParaRPr lang="en-US" sz="1200" dirty="0"/>
                    </a:p>
                  </a:txBody>
                  <a:tcPr marL="38100" marR="38100" marT="38100" marB="38100">  </a:tcPr>
                </a:tc>
              </a:tr>
              <a:tr h="0">
                <a:tc>
                  <a:txBody>
                    <a:bodyPr/>
                    <a:lstStyle/>
                    <a:p>
                      <a:pPr>
                        <a:buNone/>
                      </a:pPr>
                      <a:r>
                        <a:rPr lang="en-US" sz="1200" dirty="0" smtClean="0">
                          <a:solidFill>
                            <a:srgbClr val="000000"/>
                          </a:solidFill>
                        </a:rPr>
                        <a:t>Anna Kendrick's Stowaway Trailer Launches Her Into Space With Daniel Dae Kim</a:t>
                      </a:r>
                      <a:endParaRPr lang="en-US" sz="1200" dirty="0"/>
                    </a:p>
                  </a:txBody>
                  <a:tcPr marL="38100" marR="38100" marT="38100" marB="38100">  </a:tcPr>
                </a:tc>
                <a:tc>
                  <a:txBody>
                    <a:bodyPr/>
                    <a:lstStyle/>
                    <a:p>
                      <a:pPr>
                        <a:buNone/>
                      </a:pPr>
                      <a:r>
                        <a:rPr lang="en-US" sz="1200" dirty="0" smtClean="0">
                          <a:solidFill>
                            <a:srgbClr val="000000"/>
                          </a:solidFill>
                        </a:rPr>
                        <a:t>Moral dilemmas can happen anywhere, even in space. And in the new Netflix movie Stowaway, Anna Kendrick and Daniel Dae Kim are among two of the ...</a:t>
                      </a:r>
                      <a:endParaRPr lang="en-US" sz="1200" dirty="0"/>
                    </a:p>
                  </a:txBody>
                  <a:tcPr marL="38100" marR="38100" marT="38100" marB="38100">  </a:tcPr>
                </a:tc>
                <a:tc>
                  <a:txBody>
                    <a:bodyPr/>
                    <a:lstStyle/>
                    <a:p>
                      <a:pPr>
                        <a:buNone/>
                      </a:pPr>
                      <a:r>
                        <a:rPr lang="en-US" sz="1200" dirty="0" smtClean="0">
                          <a:solidFill>
                            <a:srgbClr val="000000"/>
                          </a:solidFill>
                        </a:rPr>
                        <a:t>2021-03-24T14:03:56</a:t>
                      </a:r>
                      <a:endParaRPr lang="en-US" sz="1200" dirty="0"/>
                    </a:p>
                  </a:txBody>
                  <a:tcPr marL="38100" marR="38100" marT="38100" marB="38100">  </a:tcPr>
                </a:tc>
                <a:tc>
                  <a:txBody>
                    <a:bodyPr/>
                    <a:lstStyle/>
                    <a:p>
                      <a:pPr>
                        <a:buNone/>
                      </a:pPr>
                      <a:r>
                        <a:rPr lang="en-US" sz="1200" dirty="0" smtClean="0">
                          <a:solidFill>
                            <a:srgbClr val="000000"/>
                          </a:solidFill>
                        </a:rPr>
                        <a:t>https://www.newscon.net/en-ca/posts/anna-kendricks-stowaway-trailer-launches-her-into-space-with-daniel-dae-kim/</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Karthi’s mass appeal and Rashmika’s village girl avatar will leave you </a:t>
                      </a:r>
                      <a:endParaRPr lang="en-US" sz="1200" dirty="0"/>
                    </a:p>
                  </a:txBody>
                  <a:tcPr marL="38100" marR="38100" marT="38100" marB="38100">  </a:tcPr>
                </a:tc>
                <a:tc>
                  <a:txBody>
                    <a:bodyPr/>
                    <a:lstStyle/>
                    <a:p>
                      <a:pPr>
                        <a:buNone/>
                      </a:pPr>
                      <a:r>
                        <a:rPr lang="en-US" sz="1200" dirty="0" smtClean="0">
                          <a:solidFill>
                            <a:srgbClr val="000000"/>
                          </a:solidFill>
                        </a:rPr>
                        <a:t>The trailer of Kollywood's most awaited movie Sulthan is unveiled at the gala event held </a:t>
                      </a:r>
                      <a:endParaRPr lang="en-US" sz="1200" dirty="0"/>
                    </a:p>
                  </a:txBody>
                  <a:tcPr marL="38100" marR="38100" marT="38100" marB="38100">  </a:tcPr>
                </a:tc>
                <a:tc>
                  <a:txBody>
                    <a:bodyPr/>
                    <a:lstStyle/>
                    <a:p>
                      <a:pPr>
                        <a:buNone/>
                      </a:pPr>
                      <a:r>
                        <a:rPr lang="en-US" sz="1200" dirty="0" smtClean="0">
                          <a:solidFill>
                            <a:srgbClr val="000000"/>
                          </a:solidFill>
                        </a:rPr>
                        <a:t>2021-03-24T12:38:01</a:t>
                      </a:r>
                      <a:endParaRPr lang="en-US" sz="1200" dirty="0"/>
                    </a:p>
                  </a:txBody>
                  <a:tcPr marL="38100" marR="38100" marT="38100" marB="38100">  </a:tcPr>
                </a:tc>
                <a:tc>
                  <a:txBody>
                    <a:bodyPr/>
                    <a:lstStyle/>
                    <a:p>
                      <a:pPr>
                        <a:buNone/>
                      </a:pPr>
                      <a:r>
                        <a:rPr lang="en-US" sz="1200" dirty="0" smtClean="0">
                          <a:solidFill>
                            <a:srgbClr val="000000"/>
                          </a:solidFill>
                        </a:rPr>
                        <a:t>https://www.zoomtventertainment.com/tamil-cinema/article/sulthan-trailer-karthi-s-mass-appeal-and-rashmika-s-village-girl-avatar-will-leave-you-fascinated/736686</a:t>
                      </a:r>
                      <a:endParaRPr lang="en-US" sz="1200" dirty="0"/>
                    </a:p>
                  </a:txBody>
                  <a:tcPr marL="38100" marR="38100" marT="38100" marB="38100">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graphicFrame>
        <p:nvGraphicFramePr>
          <p:cNvPr id="71" name="Table 70"/>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Times</a:t>
                      </a:r>
                      <a:endParaRPr lang="en-US" sz="1200" dirty="0"/>
                    </a:p>
                  </a:txBody>
                  <a:tcPr marL="38100" marR="38100" marT="38100" marB="38100">  </a:tcPr>
                </a:tc>
                <a:tc>
                  <a:txBody>
                    <a:bodyPr/>
                    <a:lstStyle/>
                    <a:p>
                      <a:pPr>
                        <a:buNone/>
                      </a:pPr>
                      <a:r>
                        <a:rPr lang="en-US" sz="1200" dirty="0" smtClean="0">
                          <a:solidFill>
                            <a:srgbClr val="000000"/>
                          </a:solidFill>
                        </a:rPr>
                        <a:t>everything on social media as an “ordinary citizen” and it has nothing to do with politics. The National Award-winning actor, while talking at the Mumbai trailer launch of the upcoming movie `Thailaivi` on Tuesday night said, “If today, I talk about the country, nationalism, farmers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WILLY'S WONDERLAND: Nic Cage's Wild New Film To Hit Blu-ray In April! - Icon Vs. Icon</a:t>
                      </a:r>
                      <a:endParaRPr lang="en-US" sz="1200" dirty="0"/>
                    </a:p>
                  </a:txBody>
                  <a:tcPr marL="38100" marR="38100" marT="38100" marB="38100">  </a:tcPr>
                </a:tc>
                <a:tc>
                  <a:txBody>
                    <a:bodyPr/>
                    <a:lstStyle/>
                    <a:p>
                      <a:pPr>
                        <a:buNone/>
                      </a:pPr>
                      <a:r>
                        <a:rPr lang="en-US" sz="1200" dirty="0" smtClean="0">
                          <a:solidFill>
                            <a:srgbClr val="000000"/>
                          </a:solidFill>
                        </a:rPr>
                        <a:t>Finally, movie fans can get their hands on ‘Willy’s Wonderland’ when it hits Blu-ray on April 14th via Screen Media! The latest entry into the ever-evolving Nic Cage renaissance is directed by Kevin Lewis. The film co-stars </a:t>
                      </a:r>
                      <a:endParaRPr lang="en-US" sz="1200" dirty="0"/>
                    </a:p>
                  </a:txBody>
                  <a:tcPr marL="38100" marR="38100" marT="38100" marB="38100">  </a:tcPr>
                </a:tc>
                <a:tc>
                  <a:txBody>
                    <a:bodyPr/>
                    <a:lstStyle/>
                    <a:p>
                      <a:pPr>
                        <a:buNone/>
                      </a:pPr>
                      <a:r>
                        <a:rPr lang="en-US" sz="1200" dirty="0" smtClean="0">
                          <a:solidFill>
                            <a:srgbClr val="000000"/>
                          </a:solidFill>
                        </a:rPr>
                        <a:t>2021-03-24T21:23:27</a:t>
                      </a:r>
                      <a:endParaRPr lang="en-US" sz="1200" dirty="0"/>
                    </a:p>
                  </a:txBody>
                  <a:tcPr marL="38100" marR="38100" marT="38100" marB="38100">  </a:tcPr>
                </a:tc>
                <a:tc>
                  <a:txBody>
                    <a:bodyPr/>
                    <a:lstStyle/>
                    <a:p>
                      <a:pPr>
                        <a:buNone/>
                      </a:pPr>
                      <a:r>
                        <a:rPr lang="en-US" sz="1200" dirty="0" smtClean="0">
                          <a:solidFill>
                            <a:srgbClr val="000000"/>
                          </a:solidFill>
                        </a:rPr>
                        <a:t>https://www.iconvsicon.com/2021/03/24/willys-wonderland-nic-cages-wild-new-film-to-hit-blu-ray-in-april/</a:t>
                      </a:r>
                      <a:endParaRPr lang="en-US" sz="1200" dirty="0"/>
                    </a:p>
                  </a:txBody>
                  <a:tcPr marL="38100" marR="38100" marT="38100" marB="38100">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graphicFrame>
        <p:nvGraphicFramePr>
          <p:cNvPr id="72" name="Table 71"/>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Emily Tosta, Beth Grant, Ric Reitz, and Chris Warner. Check out the official synopsis and trailer below. Most importantly, mark your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Kangana Ranaut goes from pastel peach to handloom saree for trailer launch of Thalaivi in Chennai and Mumbai : Bollywood News - Evening Standard</a:t>
                      </a:r>
                      <a:endParaRPr lang="en-US" sz="1200" dirty="0"/>
                    </a:p>
                  </a:txBody>
                  <a:tcPr marL="38100" marR="38100" marT="38100" marB="38100">  </a:tcPr>
                </a:tc>
                <a:tc>
                  <a:txBody>
                    <a:bodyPr/>
                    <a:lstStyle/>
                    <a:p>
                      <a:pPr>
                        <a:buNone/>
                      </a:pPr>
                      <a:r>
                        <a:rPr lang="en-US" sz="1200" dirty="0" smtClean="0">
                          <a:solidFill>
                            <a:srgbClr val="000000"/>
                          </a:solidFill>
                        </a:rPr>
                        <a:t>Kangana Ranaut launched the much awaited trailer of her upcoming movie Thalaivi in two cities – Chen</a:t>
                      </a:r>
                      <a:endParaRPr lang="en-US" sz="1200" dirty="0"/>
                    </a:p>
                  </a:txBody>
                  <a:tcPr marL="38100" marR="38100" marT="38100" marB="38100">  </a:tcPr>
                </a:tc>
                <a:tc>
                  <a:txBody>
                    <a:bodyPr/>
                    <a:lstStyle/>
                    <a:p>
                      <a:pPr>
                        <a:buNone/>
                      </a:pPr>
                      <a:r>
                        <a:rPr lang="en-US" sz="1200" dirty="0" smtClean="0">
                          <a:solidFill>
                            <a:srgbClr val="000000"/>
                          </a:solidFill>
                        </a:rPr>
                        <a:t>2021-03-24T21:02:34</a:t>
                      </a:r>
                      <a:endParaRPr lang="en-US" sz="1200" dirty="0"/>
                    </a:p>
                  </a:txBody>
                  <a:tcPr marL="38100" marR="38100" marT="38100" marB="38100">  </a:tcPr>
                </a:tc>
                <a:tc>
                  <a:txBody>
                    <a:bodyPr/>
                    <a:lstStyle/>
                    <a:p>
                      <a:pPr>
                        <a:buNone/>
                      </a:pPr>
                      <a:r>
                        <a:rPr lang="en-US" sz="1200" dirty="0" smtClean="0">
                          <a:solidFill>
                            <a:srgbClr val="000000"/>
                          </a:solidFill>
                        </a:rPr>
                        <a:t>https://eveningstandard.in/kangana-ranaut-goes-from-pastel-peach-to-handloom-saree-for-trailer-launch-of-thalaivi-in-chennai-and-mumbai-bollywood-news/</a:t>
                      </a:r>
                      <a:endParaRPr lang="en-US" sz="1200" dirty="0"/>
                    </a:p>
                  </a:txBody>
                  <a:tcPr marL="38100" marR="38100" marT="38100" marB="38100">  </a:tcPr>
                </a:tc>
              </a:tr>
              <a:tr h="0">
                <a:tc>
                  <a:txBody>
                    <a:bodyPr/>
                    <a:lstStyle/>
                    <a:p>
                      <a:pPr>
                        <a:buNone/>
                      </a:pPr>
                      <a:r>
                        <a:rPr lang="en-US" sz="1200" dirty="0" smtClean="0">
                          <a:solidFill>
                            <a:srgbClr val="000000"/>
                          </a:solidFill>
                        </a:rPr>
                        <a:t>Kangana Ranaut goes from pastel peach to handloom saree for trailer launch of Thalaivi in Chennai and Mumbai</a:t>
                      </a:r>
                      <a:endParaRPr lang="en-US" sz="1200" dirty="0"/>
                    </a:p>
                  </a:txBody>
                  <a:tcPr marL="38100" marR="38100" marT="38100" marB="38100">  </a:tcPr>
                </a:tc>
                <a:tc>
                  <a:txBody>
                    <a:bodyPr/>
                    <a:lstStyle/>
                    <a:p>
                      <a:pPr>
                        <a:buNone/>
                      </a:pPr>
                      <a:r>
                        <a:rPr lang="en-US" sz="1200" dirty="0" smtClean="0">
                          <a:solidFill>
                            <a:srgbClr val="000000"/>
                          </a:solidFill>
                        </a:rPr>
                        <a:t>Kangana Ranaut launched the much awaited trailer of her upcoming movie Thalaivi in two cities – Chennai and Mumbai – simultaneously on March 23. Marking ...</a:t>
                      </a:r>
                      <a:endParaRPr lang="en-US" sz="1200" dirty="0"/>
                    </a:p>
                  </a:txBody>
                  <a:tcPr marL="38100" marR="38100" marT="38100" marB="38100">  </a:tcPr>
                </a:tc>
                <a:tc>
                  <a:txBody>
                    <a:bodyPr/>
                    <a:lstStyle/>
                    <a:p>
                      <a:pPr>
                        <a:buNone/>
                      </a:pPr>
                      <a:r>
                        <a:rPr lang="en-US" sz="1200" dirty="0" smtClean="0">
                          <a:solidFill>
                            <a:srgbClr val="000000"/>
                          </a:solidFill>
                        </a:rPr>
                        <a:t>2021-03-24T11:47:51</a:t>
                      </a:r>
                      <a:endParaRPr lang="en-US" sz="1200" dirty="0"/>
                    </a:p>
                  </a:txBody>
                  <a:tcPr marL="38100" marR="38100" marT="38100" marB="38100">  </a:tcPr>
                </a:tc>
                <a:tc>
                  <a:txBody>
                    <a:bodyPr/>
                    <a:lstStyle/>
                    <a:p>
                      <a:pPr>
                        <a:buNone/>
                      </a:pPr>
                      <a:r>
                        <a:rPr lang="en-US" sz="1200" dirty="0" smtClean="0">
                          <a:solidFill>
                            <a:srgbClr val="000000"/>
                          </a:solidFill>
                        </a:rPr>
                        <a:t>https://www.newscon.net/en-au/posts/kangana-ranaut-goes-from-pastel-peach-to-handloom-saree-for-trailer-launch-of-thalaivi-in-chennai-and-mumbai/</a:t>
                      </a:r>
                      <a:endParaRPr lang="en-US" sz="1200" dirty="0"/>
                    </a:p>
                  </a:txBody>
                  <a:tcPr marL="38100" marR="38100" marT="38100" marB="38100">  </a:tcPr>
                </a:tc>
              </a:tr>
              <a:tr h="0">
                <a:tc>
                  <a:txBody>
                    <a:bodyPr/>
                    <a:lstStyle/>
                    <a:p>
                      <a:pPr>
                        <a:buNone/>
                      </a:pPr>
                      <a:r>
                        <a:rPr lang="en-US" sz="1200" dirty="0" smtClean="0">
                          <a:solidFill>
                            <a:srgbClr val="000000"/>
                          </a:solidFill>
                        </a:rPr>
                        <a:t>Harry &amp; Meghan: Becoming Royal (TV Movie 2019) - IMDb</a:t>
                      </a:r>
                      <a:endParaRPr lang="en-US" sz="1200" dirty="0"/>
                    </a:p>
                  </a:txBody>
                  <a:tcPr marL="38100" marR="38100" marT="38100" marB="38100">  </a:tcPr>
                </a:tc>
                <a:tc>
                  <a:txBody>
                    <a:bodyPr/>
                    <a:lstStyle/>
                    <a:p>
                      <a:pPr>
                        <a:buNone/>
                      </a:pPr>
                      <a:r>
                        <a:rPr lang="en-US" sz="1200" dirty="0" smtClean="0">
                          <a:solidFill>
                            <a:srgbClr val="000000"/>
                          </a:solidFill>
                        </a:rPr>
                        <a:t>Directed by Menhaj Huda. With Charles Shaughnessy, Tiffany Smith, James Dreyfus, Laura </a:t>
                      </a:r>
                      <a:endParaRPr lang="en-US" sz="1200" dirty="0"/>
                    </a:p>
                  </a:txBody>
                  <a:tcPr marL="38100" marR="38100" marT="38100" marB="38100">  </a:tcPr>
                </a:tc>
                <a:tc>
                  <a:txBody>
                    <a:bodyPr/>
                    <a:lstStyle/>
                    <a:p>
                      <a:pPr>
                        <a:buNone/>
                      </a:pPr>
                      <a:r>
                        <a:rPr lang="en-US" sz="1200" dirty="0" smtClean="0">
                          <a:solidFill>
                            <a:srgbClr val="000000"/>
                          </a:solidFill>
                        </a:rPr>
                        <a:t>2021-03-24T20:58:11</a:t>
                      </a:r>
                      <a:endParaRPr lang="en-US" sz="1200" dirty="0"/>
                    </a:p>
                  </a:txBody>
                  <a:tcPr marL="38100" marR="38100" marT="38100" marB="38100">  </a:tcPr>
                </a:tc>
                <a:tc>
                  <a:txBody>
                    <a:bodyPr/>
                    <a:lstStyle/>
                    <a:p>
                      <a:pPr>
                        <a:buNone/>
                      </a:pPr>
                      <a:r>
                        <a:rPr lang="en-US" sz="1200" dirty="0" smtClean="0">
                          <a:solidFill>
                            <a:srgbClr val="000000"/>
                          </a:solidFill>
                        </a:rPr>
                        <a:t>http://www.imdb.com/title/tt9812962/</a:t>
                      </a:r>
                      <a:endParaRPr lang="en-US" sz="1200" dirty="0"/>
                    </a:p>
                  </a:txBody>
                  <a:tcPr marL="38100" marR="38100" marT="38100" marB="38100">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graphicFrame>
        <p:nvGraphicFramePr>
          <p:cNvPr id="73" name="Table 72"/>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Mitchell. The continuing love story of newlyweds Prince Harry and American actress Meghan Markle during their first year of marriage.</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EDGE OF THE WORLD Trailer (2021) Jonathan Rhys Meyers, Dominic Monaghan Movie</a:t>
                      </a:r>
                      <a:endParaRPr lang="en-US" sz="1200" dirty="0"/>
                    </a:p>
                  </a:txBody>
                  <a:tcPr marL="38100" marR="38100" marT="38100" marB="38100">  </a:tcPr>
                </a:tc>
                <a:tc>
                  <a:txBody>
                    <a:bodyPr/>
                    <a:lstStyle/>
                    <a:p>
                      <a:pPr>
                        <a:buNone/>
                      </a:pPr>
                      <a:r>
                        <a:rPr lang="en-US" sz="1200" dirty="0" smtClean="0">
                          <a:solidFill>
                            <a:srgbClr val="000000"/>
                          </a:solidFill>
                        </a:rPr>
                        <a:t>Edge of the World on UK Digital and DVD 21st June© Signature Entertainment</a:t>
                      </a:r>
                      <a:endParaRPr lang="en-US" sz="1200" dirty="0"/>
                    </a:p>
                  </a:txBody>
                  <a:tcPr marL="38100" marR="38100" marT="38100" marB="38100">  </a:tcPr>
                </a:tc>
                <a:tc>
                  <a:txBody>
                    <a:bodyPr/>
                    <a:lstStyle/>
                    <a:p>
                      <a:pPr>
                        <a:buNone/>
                      </a:pPr>
                      <a:r>
                        <a:rPr lang="en-US" sz="1200" dirty="0" smtClean="0">
                          <a:solidFill>
                            <a:srgbClr val="000000"/>
                          </a:solidFill>
                        </a:rPr>
                        <a:t>2021-03-24T18:34:45</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https://news.nestia.com/detail_share/6327227?media_type=2</a:t>
                      </a:r>
                      <a:endParaRPr lang="en-US" sz="1200" dirty="0"/>
                    </a:p>
                  </a:txBody>
                  <a:tcPr marL="38100" marR="38100" marT="38100" marB="38100">  </a:tcPr>
                </a:tc>
              </a:tr>
              <a:tr h="0">
                <a:tc>
                  <a:txBody>
                    <a:bodyPr/>
                    <a:lstStyle/>
                    <a:p>
                      <a:pPr>
                        <a:buNone/>
                      </a:pPr>
                      <a:r>
                        <a:rPr lang="en-US" sz="1200" dirty="0" smtClean="0">
                          <a:solidFill>
                            <a:srgbClr val="000000"/>
                          </a:solidFill>
                        </a:rPr>
                        <a:t>Nanna Guri Warrant-The Mission - Official Trailer | Kannada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Official Trailer from Kannada movie Nanna Guri Warrant-The Mission starring Jayaram Karthik, Manisha Waigankar. Nanna Guri Warrant-The Mission movie is directed by Nagendra Urs . Check out the latest Kannada trailers, new movie trailers, trending Kannada movie trailers, and more at ETimes - </a:t>
                      </a:r>
                      <a:endParaRPr lang="en-US" sz="1200" dirty="0"/>
                    </a:p>
                  </a:txBody>
                  <a:tcPr marL="38100" marR="38100" marT="38100" marB="38100">  </a:tcPr>
                </a:tc>
                <a:tc>
                  <a:txBody>
                    <a:bodyPr/>
                    <a:lstStyle/>
                    <a:p>
                      <a:pPr>
                        <a:buNone/>
                      </a:pPr>
                      <a:r>
                        <a:rPr lang="en-US" sz="1200" dirty="0" smtClean="0">
                          <a:solidFill>
                            <a:srgbClr val="000000"/>
                          </a:solidFill>
                        </a:rPr>
                        <a:t>2021-03-24T18:03:15</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https://timesofindia.indiatimes.com/videos/entertainment/regional/kannada/nanna-guri-warrant-the-mission-official-trailer/videoshow/81675674.cms</a:t>
                      </a:r>
                      <a:endParaRPr lang="en-US" sz="1200" dirty="0"/>
                    </a:p>
                  </a:txBody>
                  <a:tcPr marL="38100" marR="38100" marT="38100" marB="38100">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graphicFrame>
        <p:nvGraphicFramePr>
          <p:cNvPr id="74" name="Table 73"/>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Root Film - Launch Trailer - IGN</a:t>
                      </a:r>
                      <a:endParaRPr lang="en-US" sz="1200" dirty="0"/>
                    </a:p>
                  </a:txBody>
                  <a:tcPr marL="38100" marR="38100" marT="38100" marB="38100">  </a:tcPr>
                </a:tc>
                <a:tc>
                  <a:txBody>
                    <a:bodyPr/>
                    <a:lstStyle/>
                    <a:p>
                      <a:pPr>
                        <a:buNone/>
                      </a:pPr>
                      <a:r>
                        <a:rPr lang="en-US" sz="1200" dirty="0" smtClean="0">
                          <a:solidFill>
                            <a:srgbClr val="000000"/>
                          </a:solidFill>
                        </a:rPr>
                        <a:t>Check out the launch trailer for this mystery visual novel, and help Rintaro Yagumo and Riho investigate grizzly murders in Root Film, available now on Nintendo Switch and PlayStation 4. In Root Film, follow the story of a television series "Shimane Mystery Drama Project" which was mysteriously canceled 10 years ago. The project is now back on track, with a new team of film-makers and actors. However, events quickly spiral out of control for movie Director Yagumo Rintaro, when a string of...</a:t>
                      </a:r>
                      <a:endParaRPr lang="en-US" sz="1200" dirty="0"/>
                    </a:p>
                  </a:txBody>
                  <a:tcPr marL="38100" marR="38100" marT="38100" marB="38100">  </a:tcPr>
                </a:tc>
                <a:tc>
                  <a:txBody>
                    <a:bodyPr/>
                    <a:lstStyle/>
                    <a:p>
                      <a:pPr>
                        <a:buNone/>
                      </a:pPr>
                      <a:r>
                        <a:rPr lang="en-US" sz="1200" dirty="0" smtClean="0">
                          <a:solidFill>
                            <a:srgbClr val="000000"/>
                          </a:solidFill>
                        </a:rPr>
                        <a:t>2021-03-24T17:28:59</a:t>
                      </a:r>
                      <a:endParaRPr lang="en-US" sz="1200" dirty="0"/>
                    </a:p>
                  </a:txBody>
                  <a:tcPr marL="38100" marR="38100" marT="38100" marB="38100">  </a:tcPr>
                </a:tc>
                <a:tc>
                  <a:txBody>
                    <a:bodyPr/>
                    <a:lstStyle/>
                    <a:p>
                      <a:pPr>
                        <a:buNone/>
                      </a:pPr>
                      <a:r>
                        <a:rPr lang="en-US" sz="1200" dirty="0" smtClean="0">
                          <a:solidFill>
                            <a:srgbClr val="000000"/>
                          </a:solidFill>
                        </a:rPr>
                        <a:t>https://www.ign.com/videos/root-film-launch-trailer</a:t>
                      </a:r>
                      <a:endParaRPr lang="en-US" sz="1200" dirty="0"/>
                    </a:p>
                  </a:txBody>
                  <a:tcPr marL="38100" marR="38100" marT="38100" marB="38100">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graphicFrame>
        <p:nvGraphicFramePr>
          <p:cNvPr id="75" name="Table 74"/>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Thai BL tandem stars in ‘2gether: The Movie’</a:t>
                      </a:r>
                      <a:endParaRPr lang="en-US" sz="1200" dirty="0"/>
                    </a:p>
                  </a:txBody>
                  <a:tcPr marL="38100" marR="38100" marT="38100" marB="38100">  </a:tcPr>
                </a:tc>
                <a:tc>
                  <a:txBody>
                    <a:bodyPr/>
                    <a:lstStyle/>
                    <a:p>
                      <a:pPr>
                        <a:buNone/>
                      </a:pPr>
                      <a:r>
                        <a:rPr lang="en-US" sz="1200" dirty="0" smtClean="0">
                          <a:solidFill>
                            <a:srgbClr val="000000"/>
                          </a:solidFill>
                        </a:rPr>
                        <a:t>Thai Boys’ Love stars Vachirawit “Bright” Chiva-aree and Metawin “Win” Opas-iamkajorn are expected give more love feels and figure in heartwarming scenes in the Boys’ Love (BL) 2gether: The Movie which premieres in April, GMMTV recently announced on social media. The announcement came with the film’s official trailer. “It’ll be flavorful, fun, cute, sad, and […]</a:t>
                      </a:r>
                      <a:endParaRPr lang="en-US" sz="1200" dirty="0"/>
                    </a:p>
                  </a:txBody>
                  <a:tcPr marL="38100" marR="38100" marT="38100" marB="38100">  </a:tcPr>
                </a:tc>
                <a:tc>
                  <a:txBody>
                    <a:bodyPr/>
                    <a:lstStyle/>
                    <a:p>
                      <a:pPr>
                        <a:buNone/>
                      </a:pPr>
                      <a:r>
                        <a:rPr lang="en-US" sz="1200" dirty="0" smtClean="0">
                          <a:solidFill>
                            <a:srgbClr val="000000"/>
                          </a:solidFill>
                        </a:rPr>
                        <a:t>2021-03-24T17:04:12</a:t>
                      </a:r>
                      <a:endParaRPr lang="en-US" sz="1200" dirty="0"/>
                    </a:p>
                  </a:txBody>
                  <a:tcPr marL="38100" marR="38100" marT="38100" marB="38100">  </a:tcPr>
                </a:tc>
                <a:tc>
                  <a:txBody>
                    <a:bodyPr/>
                    <a:lstStyle/>
                    <a:p>
                      <a:pPr>
                        <a:buNone/>
                      </a:pPr>
                      <a:r>
                        <a:rPr lang="en-US" sz="1200" dirty="0" smtClean="0">
                          <a:solidFill>
                            <a:srgbClr val="000000"/>
                          </a:solidFill>
                        </a:rPr>
                        <a:t>https://tribune.net.ph/index.php/2021/03/25/thai-bl-tandem-stars-in-2gether-the-movie/</a:t>
                      </a:r>
                      <a:endParaRPr lang="en-US" sz="1200" dirty="0"/>
                    </a:p>
                  </a:txBody>
                  <a:tcPr marL="38100" marR="38100" marT="38100" marB="38100">  </a:tcPr>
                </a:tc>
              </a:tr>
              <a:tr h="0">
                <a:tc>
                  <a:txBody>
                    <a:bodyPr/>
                    <a:lstStyle/>
                    <a:p>
                      <a:pPr>
                        <a:buNone/>
                      </a:pPr>
                      <a:r>
                        <a:rPr lang="en-US" sz="1200" dirty="0" smtClean="0">
                          <a:solidFill>
                            <a:srgbClr val="000000"/>
                          </a:solidFill>
                        </a:rPr>
                        <a:t>Six Minutes To Midnight Review - OC Movie Reviews</a:t>
                      </a:r>
                      <a:endParaRPr lang="en-US" sz="1200" dirty="0"/>
                    </a:p>
                  </a:txBody>
                  <a:tcPr marL="38100" marR="38100" marT="38100" marB="38100">  </a:tcPr>
                </a:tc>
                <a:tc>
                  <a:txBody>
                    <a:bodyPr/>
                    <a:lstStyle/>
                    <a:p>
                      <a:pPr>
                        <a:buNone/>
                      </a:pPr>
                      <a:r>
                        <a:rPr lang="en-US" sz="1200" dirty="0" smtClean="0">
                          <a:solidFill>
                            <a:srgbClr val="000000"/>
                          </a:solidFill>
                        </a:rPr>
                        <a:t>Stand-up comedian turned actor Eddie Izzard returns to the big screen, ish, with his new film Six Minutes To Midnight which he not only takes the lead role in, but also, for the first </a:t>
                      </a:r>
                      <a:endParaRPr lang="en-US" sz="1200" dirty="0"/>
                    </a:p>
                  </a:txBody>
                  <a:tcPr marL="38100" marR="38100" marT="38100" marB="38100">  </a:tcPr>
                </a:tc>
                <a:tc>
                  <a:txBody>
                    <a:bodyPr/>
                    <a:lstStyle/>
                    <a:p>
                      <a:pPr>
                        <a:buNone/>
                      </a:pPr>
                      <a:r>
                        <a:rPr lang="en-US" sz="1200" dirty="0" smtClean="0">
                          <a:solidFill>
                            <a:srgbClr val="000000"/>
                          </a:solidFill>
                        </a:rPr>
                        <a:t>2021-03-24T16:23:10</a:t>
                      </a:r>
                      <a:endParaRPr lang="en-US" sz="1200" dirty="0"/>
                    </a:p>
                  </a:txBody>
                  <a:tcPr marL="38100" marR="38100" marT="38100" marB="38100">  </a:tcPr>
                </a:tc>
                <a:tc>
                  <a:txBody>
                    <a:bodyPr/>
                    <a:lstStyle/>
                    <a:p>
                      <a:pPr>
                        <a:buNone/>
                      </a:pPr>
                      <a:r>
                        <a:rPr lang="en-US" sz="1200" dirty="0" smtClean="0">
                          <a:solidFill>
                            <a:srgbClr val="000000"/>
                          </a:solidFill>
                        </a:rPr>
                        <a:t>https://www.ocmoviereviews.com/movie-reviews/six-minutes-to-midnight-review/</a:t>
                      </a:r>
                      <a:endParaRPr lang="en-US" sz="1200" dirty="0"/>
                    </a:p>
                  </a:txBody>
                  <a:tcPr marL="38100" marR="38100" marT="38100" marB="38100">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graphicFrame>
        <p:nvGraphicFramePr>
          <p:cNvPr id="76" name="Table 75"/>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time, was involved in the writing.</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Stowaway - Official Trailer - IGN</a:t>
                      </a:r>
                      <a:endParaRPr lang="en-US" sz="1200" dirty="0"/>
                    </a:p>
                  </a:txBody>
                  <a:tcPr marL="38100" marR="38100" marT="38100" marB="38100">  </a:tcPr>
                </a:tc>
                <a:tc>
                  <a:txBody>
                    <a:bodyPr/>
                    <a:lstStyle/>
                    <a:p>
                      <a:pPr>
                        <a:buNone/>
                      </a:pPr>
                      <a:r>
                        <a:rPr lang="en-US" sz="1200" dirty="0" smtClean="0">
                          <a:solidFill>
                            <a:srgbClr val="000000"/>
                          </a:solidFill>
                        </a:rPr>
                        <a:t>Watch the trailer for Stowaway, an upcoming sci-fi movie directed by Joe Penna and starring Anna Kendrick, Daniel Dae Kim, Shamier Anderson, and Toni Collette. In this movie, written by Joe Penna and Ryan Morrison, an unintended stowaway accidentally causes severe damage to the spaceship's life support systems while on a mission to Mars. Facing dwindling resources and a potentially fatal outcome, the crew is forced to make an impossible decision. Stowaway premieres on </a:t>
                      </a:r>
                      <a:endParaRPr lang="en-US" sz="1200" dirty="0"/>
                    </a:p>
                  </a:txBody>
                  <a:tcPr marL="38100" marR="38100" marT="38100" marB="38100">  </a:tcPr>
                </a:tc>
                <a:tc>
                  <a:txBody>
                    <a:bodyPr/>
                    <a:lstStyle/>
                    <a:p>
                      <a:pPr>
                        <a:buNone/>
                      </a:pPr>
                      <a:r>
                        <a:rPr lang="en-US" sz="1200" dirty="0" smtClean="0">
                          <a:solidFill>
                            <a:srgbClr val="000000"/>
                          </a:solidFill>
                        </a:rPr>
                        <a:t>2021-03-24T15:35:58</a:t>
                      </a:r>
                      <a:endParaRPr lang="en-US" sz="1200" dirty="0"/>
                    </a:p>
                  </a:txBody>
                  <a:tcPr marL="38100" marR="38100" marT="38100" marB="38100">  </a:tcPr>
                </a:tc>
                <a:tc>
                  <a:txBody>
                    <a:bodyPr/>
                    <a:lstStyle/>
                    <a:p>
                      <a:pPr>
                        <a:buNone/>
                      </a:pPr>
                      <a:r>
                        <a:rPr lang="en-US" sz="1200" dirty="0" smtClean="0">
                          <a:solidFill>
                            <a:srgbClr val="000000"/>
                          </a:solidFill>
                        </a:rPr>
                        <a:t>https://www.ign.com/videos/stowaway-official-trailer</a:t>
                      </a:r>
                      <a:endParaRPr lang="en-US" sz="1200" dirty="0"/>
                    </a:p>
                  </a:txBody>
                  <a:tcPr marL="38100" marR="38100" marT="38100" marB="38100">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graphicFrame>
        <p:nvGraphicFramePr>
          <p:cNvPr id="77" name="Table 76"/>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Netflix on April 22, 2021.</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‘Stowaway’ Trailer: Netflix‘s Latest Space Drama</a:t>
                      </a:r>
                      <a:endParaRPr lang="en-US" sz="1200" dirty="0"/>
                    </a:p>
                  </a:txBody>
                  <a:tcPr marL="38100" marR="38100" marT="38100" marB="38100">  </a:tcPr>
                </a:tc>
                <a:tc>
                  <a:txBody>
                    <a:bodyPr/>
                    <a:lstStyle/>
                    <a:p>
                      <a:pPr>
                        <a:buNone/>
                      </a:pPr>
                      <a:r>
                        <a:rPr lang="en-US" sz="1200" dirty="0" smtClean="0">
                          <a:solidFill>
                            <a:srgbClr val="000000"/>
                          </a:solidFill>
                        </a:rPr>
                        <a:t>Anna Kendrick, Shamier Anderson, Daniel Dae Kim, and Toni Collette star in Netflix’s next sci-fi film.</a:t>
                      </a:r>
                      <a:endParaRPr lang="en-US" sz="1200" dirty="0"/>
                    </a:p>
                  </a:txBody>
                  <a:tcPr marL="38100" marR="38100" marT="38100" marB="38100">  </a:tcPr>
                </a:tc>
                <a:tc>
                  <a:txBody>
                    <a:bodyPr/>
                    <a:lstStyle/>
                    <a:p>
                      <a:pPr>
                        <a:buNone/>
                      </a:pPr>
                      <a:r>
                        <a:rPr lang="en-US" sz="1200" dirty="0" smtClean="0">
                          <a:solidFill>
                            <a:srgbClr val="000000"/>
                          </a:solidFill>
                        </a:rPr>
                        <a:t>2021-03-24T15:24:47</a:t>
                      </a:r>
                      <a:endParaRPr lang="en-US" sz="1200" dirty="0"/>
                    </a:p>
                  </a:txBody>
                  <a:tcPr marL="38100" marR="38100" marT="38100" marB="38100">  </a:tcPr>
                </a:tc>
                <a:tc>
                  <a:txBody>
                    <a:bodyPr/>
                    <a:lstStyle/>
                    <a:p>
                      <a:pPr>
                        <a:buNone/>
                      </a:pPr>
                      <a:r>
                        <a:rPr lang="en-US" sz="1200" dirty="0" smtClean="0">
                          <a:solidFill>
                            <a:srgbClr val="000000"/>
                          </a:solidFill>
                        </a:rPr>
                        <a:t>https://wpst.com/stowaway-trailer-netflixs-latest-space-drama/</a:t>
                      </a:r>
                      <a:endParaRPr lang="en-US" sz="1200" dirty="0"/>
                    </a:p>
                  </a:txBody>
                  <a:tcPr marL="38100" marR="38100" marT="38100" marB="38100">  </a:tcPr>
                </a:tc>
              </a:tr>
              <a:tr h="0">
                <a:tc>
                  <a:txBody>
                    <a:bodyPr/>
                    <a:lstStyle/>
                    <a:p>
                      <a:pPr>
                        <a:buNone/>
                      </a:pPr>
                      <a:r>
                        <a:rPr lang="en-US" sz="1200" dirty="0" smtClean="0">
                          <a:solidFill>
                            <a:srgbClr val="000000"/>
                          </a:solidFill>
                        </a:rPr>
                        <a:t>‘Stowaway’ Trailer: Netflix‘s Latest Space Drama</a:t>
                      </a:r>
                      <a:endParaRPr lang="en-US" sz="1200" dirty="0"/>
                    </a:p>
                  </a:txBody>
                  <a:tcPr marL="38100" marR="38100" marT="38100" marB="38100">  </a:tcPr>
                </a:tc>
                <a:tc>
                  <a:txBody>
                    <a:bodyPr/>
                    <a:lstStyle/>
                    <a:p>
                      <a:pPr>
                        <a:buNone/>
                      </a:pPr>
                      <a:r>
                        <a:rPr lang="en-US" sz="1200" dirty="0" smtClean="0">
                          <a:solidFill>
                            <a:srgbClr val="000000"/>
                          </a:solidFill>
                        </a:rPr>
                        <a:t>Anna Kendrick, Shamier Anderson, Daniel Dae Kim, and Toni Collette star in Netflix’s next sci-fi film.</a:t>
                      </a:r>
                      <a:endParaRPr lang="en-US" sz="1200" dirty="0"/>
                    </a:p>
                  </a:txBody>
                  <a:tcPr marL="38100" marR="38100" marT="38100" marB="38100">  </a:tcPr>
                </a:tc>
                <a:tc>
                  <a:txBody>
                    <a:bodyPr/>
                    <a:lstStyle/>
                    <a:p>
                      <a:pPr>
                        <a:buNone/>
                      </a:pPr>
                      <a:r>
                        <a:rPr lang="en-US" sz="1200" dirty="0" smtClean="0">
                          <a:solidFill>
                            <a:srgbClr val="000000"/>
                          </a:solidFill>
                        </a:rPr>
                        <a:t>2021-03-24T15:06:21</a:t>
                      </a:r>
                      <a:endParaRPr lang="en-US" sz="1200" dirty="0"/>
                    </a:p>
                  </a:txBody>
                  <a:tcPr marL="38100" marR="38100" marT="38100" marB="38100">  </a:tcPr>
                </a:tc>
                <a:tc>
                  <a:txBody>
                    <a:bodyPr/>
                    <a:lstStyle/>
                    <a:p>
                      <a:pPr>
                        <a:buNone/>
                      </a:pPr>
                      <a:r>
                        <a:rPr lang="en-US" sz="1200" dirty="0" smtClean="0">
                          <a:solidFill>
                            <a:srgbClr val="000000"/>
                          </a:solidFill>
                        </a:rPr>
                        <a:t>https://kdat.com/stowaway-trailer-netflix/</a:t>
                      </a:r>
                      <a:endParaRPr lang="en-US" sz="1200" dirty="0"/>
                    </a:p>
                  </a:txBody>
                  <a:tcPr marL="38100" marR="38100" marT="38100" marB="38100">  </a:tcPr>
                </a:tc>
              </a:tr>
              <a:tr h="0">
                <a:tc>
                  <a:txBody>
                    <a:bodyPr/>
                    <a:lstStyle/>
                    <a:p>
                      <a:pPr>
                        <a:buNone/>
                      </a:pPr>
                      <a:r>
                        <a:rPr lang="en-US" sz="1200" dirty="0" smtClean="0">
                          <a:solidFill>
                            <a:srgbClr val="000000"/>
                          </a:solidFill>
                        </a:rPr>
                        <a:t>‘Stowaway’ Trailer: Netflix‘s Latest Space Drama</a:t>
                      </a:r>
                      <a:endParaRPr lang="en-US" sz="1200" dirty="0"/>
                    </a:p>
                  </a:txBody>
                  <a:tcPr marL="38100" marR="38100" marT="38100" marB="38100">  </a:tcPr>
                </a:tc>
                <a:tc>
                  <a:txBody>
                    <a:bodyPr/>
                    <a:lstStyle/>
                    <a:p>
                      <a:pPr>
                        <a:buNone/>
                      </a:pPr>
                      <a:r>
                        <a:rPr lang="en-US" sz="1200" dirty="0" smtClean="0">
                          <a:solidFill>
                            <a:srgbClr val="000000"/>
                          </a:solidFill>
                        </a:rPr>
                        <a:t>Anna Kendrick, Shamier Anderson, Daniel Dae Kim, and Toni Collette star in Netflix’s next sci-fi film.</a:t>
                      </a:r>
                      <a:endParaRPr lang="en-US" sz="1200" dirty="0"/>
                    </a:p>
                  </a:txBody>
                  <a:tcPr marL="38100" marR="38100" marT="38100" marB="38100">  </a:tcPr>
                </a:tc>
                <a:tc>
                  <a:txBody>
                    <a:bodyPr/>
                    <a:lstStyle/>
                    <a:p>
                      <a:pPr>
                        <a:buNone/>
                      </a:pPr>
                      <a:r>
                        <a:rPr lang="en-US" sz="1200" dirty="0" smtClean="0">
                          <a:solidFill>
                            <a:srgbClr val="000000"/>
                          </a:solidFill>
                        </a:rPr>
                        <a:t>2021-03-24T14:37:45</a:t>
                      </a:r>
                      <a:endParaRPr lang="en-US" sz="1200" dirty="0"/>
                    </a:p>
                  </a:txBody>
                  <a:tcPr marL="38100" marR="38100" marT="38100" marB="38100">  </a:tcPr>
                </a:tc>
                <a:tc>
                  <a:txBody>
                    <a:bodyPr/>
                    <a:lstStyle/>
                    <a:p>
                      <a:pPr>
                        <a:buNone/>
                      </a:pPr>
                      <a:r>
                        <a:rPr lang="en-US" sz="1200" dirty="0" smtClean="0">
                          <a:solidFill>
                            <a:srgbClr val="000000"/>
                          </a:solidFill>
                        </a:rPr>
                        <a:t>https://screencrush.com/stowaway-trailer-netflix/</a:t>
                      </a:r>
                      <a:endParaRPr lang="en-US" sz="1200" dirty="0"/>
                    </a:p>
                  </a:txBody>
                  <a:tcPr marL="38100" marR="38100" marT="38100" marB="38100">  </a:tcPr>
                </a:tc>
              </a:tr>
              <a:tr h="0">
                <a:tc>
                  <a:txBody>
                    <a:bodyPr/>
                    <a:lstStyle/>
                    <a:p>
                      <a:pPr>
                        <a:buNone/>
                      </a:pPr>
                      <a:r>
                        <a:rPr lang="en-US" sz="1200" dirty="0" smtClean="0">
                          <a:solidFill>
                            <a:srgbClr val="000000"/>
                          </a:solidFill>
                        </a:rPr>
                        <a:t>TAKING THE FALL Trailer 4K (2021) Drama Movie</a:t>
                      </a:r>
                      <a:endParaRPr lang="en-US" sz="1200" dirty="0"/>
                    </a:p>
                  </a:txBody>
                  <a:tcPr marL="38100" marR="38100" marT="38100" marB="38100">  </a:tcPr>
                </a:tc>
                <a:tc>
                  <a:txBody>
                    <a:bodyPr/>
                    <a:lstStyle/>
                    <a:p>
                      <a:pPr>
                        <a:buNone/>
                      </a:pPr>
                      <a:r>
                        <a:rPr lang="en-US" sz="1200" dirty="0" smtClean="0">
                          <a:solidFill>
                            <a:srgbClr val="000000"/>
                          </a:solidFill>
                        </a:rPr>
                        <a:t>TAKING THE FALL Trailer 4K (2021) Katie Gill, Munro Chambers, Drama Movie© 2021 - Amazon Prime Video</a:t>
                      </a:r>
                      <a:endParaRPr lang="en-US" sz="1200" dirty="0"/>
                    </a:p>
                  </a:txBody>
                  <a:tcPr marL="38100" marR="38100" marT="38100" marB="38100">  </a:tcPr>
                </a:tc>
                <a:tc>
                  <a:txBody>
                    <a:bodyPr/>
                    <a:lstStyle/>
                    <a:p>
                      <a:pPr>
                        <a:buNone/>
                      </a:pPr>
                      <a:r>
                        <a:rPr lang="en-US" sz="1200" dirty="0" smtClean="0">
                          <a:solidFill>
                            <a:srgbClr val="000000"/>
                          </a:solidFill>
                        </a:rPr>
                        <a:t>2021-03-24T13:56:49</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https://news.nestia.com/detail_share/6326352?media_type=2</a:t>
                      </a:r>
                      <a:endParaRPr lang="en-US" sz="1200" dirty="0"/>
                    </a:p>
                  </a:txBody>
                  <a:tcPr marL="38100" marR="38100" marT="38100" marB="38100">  </a:tcPr>
                </a:tc>
              </a:tr>
              <a:tr h="0">
                <a:tc>
                  <a:txBody>
                    <a:bodyPr/>
                    <a:lstStyle/>
                    <a:p>
                      <a:pPr>
                        <a:buNone/>
                      </a:pPr>
                      <a:r>
                        <a:rPr lang="en-US" sz="1200" dirty="0" smtClean="0">
                          <a:solidFill>
                            <a:srgbClr val="000000"/>
                          </a:solidFill>
                        </a:rPr>
                        <a:t>Dil Raju Launched Dream Boy </a:t>
                      </a:r>
                      <a:endParaRPr lang="en-US" sz="1200" dirty="0"/>
                    </a:p>
                  </a:txBody>
                  <a:tcPr marL="38100" marR="38100" marT="38100" marB="38100">  </a:tcPr>
                </a:tc>
                <a:tc>
                  <a:txBody>
                    <a:bodyPr/>
                    <a:lstStyle/>
                    <a:p>
                      <a:pPr>
                        <a:buNone/>
                      </a:pPr>
                      <a:r>
                        <a:rPr lang="en-US" sz="1200" dirty="0" smtClean="0">
                          <a:solidFill>
                            <a:srgbClr val="000000"/>
                          </a:solidFill>
                        </a:rPr>
                        <a:t>Dil Raju Launched Dream Boy </a:t>
                      </a:r>
                      <a:endParaRPr lang="en-US" sz="1200" dirty="0"/>
                    </a:p>
                  </a:txBody>
                  <a:tcPr marL="38100" marR="38100" marT="38100" marB="38100">  </a:tcPr>
                </a:tc>
                <a:tc>
                  <a:txBody>
                    <a:bodyPr/>
                    <a:lstStyle/>
                    <a:p>
                      <a:pPr>
                        <a:buNone/>
                      </a:pPr>
                      <a:r>
                        <a:rPr lang="en-US" sz="1200" dirty="0" smtClean="0">
                          <a:solidFill>
                            <a:srgbClr val="000000"/>
                          </a:solidFill>
                        </a:rPr>
                        <a:t>2021-03-24T13:22:17</a:t>
                      </a:r>
                      <a:endParaRPr lang="en-US" sz="1200" dirty="0"/>
                    </a:p>
                  </a:txBody>
                  <a:tcPr marL="38100" marR="38100" marT="38100" marB="38100">  </a:tcPr>
                </a:tc>
                <a:tc>
                  <a:txBody>
                    <a:bodyPr/>
                    <a:lstStyle/>
                    <a:p>
                      <a:pPr>
                        <a:buNone/>
                      </a:pPr>
                      <a:r>
                        <a:rPr lang="en-US" sz="1200" dirty="0" smtClean="0">
                          <a:solidFill>
                            <a:srgbClr val="000000"/>
                          </a:solidFill>
                        </a:rPr>
                        <a:t>https://www.socialnews.xyz/?p=3481396</a:t>
                      </a:r>
                      <a:endParaRPr lang="en-US" sz="1200" dirty="0"/>
                    </a:p>
                  </a:txBody>
                  <a:tcPr marL="38100" marR="38100" marT="38100" marB="38100">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graphicFrame>
        <p:nvGraphicFramePr>
          <p:cNvPr id="78" name="Table 77"/>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Movie First Look And Trailer - Social News XYZ</a:t>
                      </a:r>
                      <a:endParaRPr lang="en-US" sz="1200" dirty="0"/>
                    </a:p>
                  </a:txBody>
                  <a:tcPr marL="38100" marR="38100" marT="38100" marB="38100">  </a:tcPr>
                </a:tc>
                <a:tc>
                  <a:txBody>
                    <a:bodyPr/>
                    <a:lstStyle/>
                    <a:p>
                      <a:pPr>
                        <a:buNone/>
                      </a:pPr>
                      <a:r>
                        <a:rPr lang="en-US" sz="1200" dirty="0" smtClean="0">
                          <a:solidFill>
                            <a:srgbClr val="000000"/>
                          </a:solidFill>
                        </a:rPr>
                        <a:t>Movie First Look And Trailer (Photo:SocialNews.XYZ/NewsHelpline.com) Dil Raju Launched Dream Boy Movie First Look And Trailer (Photo:SocialNews.XYZ/NewsHelpline.com) Dil Raju Launched Dream Boy Movie First Look And Trailer (Photo:SocialNews.XYZ/NewsHelpline.com) సక్సెస్ ఫుల్ చిత్రాల... - Social News XYZ</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THE BANISHING Trailer (2021) Jessica Brown Findlay, Sean Harris, Drama Movie</a:t>
                      </a:r>
                      <a:endParaRPr lang="en-US" sz="1200" dirty="0"/>
                    </a:p>
                  </a:txBody>
                  <a:tcPr marL="38100" marR="38100" marT="38100" marB="38100">  </a:tcPr>
                </a:tc>
                <a:tc>
                  <a:txBody>
                    <a:bodyPr/>
                    <a:lstStyle/>
                    <a:p>
                      <a:pPr>
                        <a:buNone/>
                      </a:pPr>
                      <a:r>
                        <a:rPr lang="en-US" sz="1200" dirty="0" smtClean="0">
                          <a:solidFill>
                            <a:srgbClr val="000000"/>
                          </a:solidFill>
                        </a:rPr>
                        <a:t>THE BANISHING Trailer (2021) Jessica Brown Findlay, Sean Harris, Drama Movie© 2021 - Sudder</a:t>
                      </a:r>
                      <a:endParaRPr lang="en-US" sz="1200" dirty="0"/>
                    </a:p>
                  </a:txBody>
                  <a:tcPr marL="38100" marR="38100" marT="38100" marB="38100">  </a:tcPr>
                </a:tc>
                <a:tc>
                  <a:txBody>
                    <a:bodyPr/>
                    <a:lstStyle/>
                    <a:p>
                      <a:pPr>
                        <a:buNone/>
                      </a:pPr>
                      <a:r>
                        <a:rPr lang="en-US" sz="1200" dirty="0" smtClean="0">
                          <a:solidFill>
                            <a:srgbClr val="000000"/>
                          </a:solidFill>
                        </a:rPr>
                        <a:t>2021-03-24T12:52:33</a:t>
                      </a:r>
                      <a:endParaRPr lang="en-US" sz="1200" dirty="0"/>
                    </a:p>
                  </a:txBody>
                  <a:tcPr marL="38100" marR="38100" marT="38100" marB="38100">  </a:tcPr>
                </a:tc>
                <a:tc>
                  <a:txBody>
                    <a:bodyPr/>
                    <a:lstStyle/>
                    <a:p>
                      <a:pPr>
                        <a:buNone/>
                      </a:pPr>
                      <a:r>
                        <a:rPr lang="en-US" sz="1200" dirty="0" smtClean="0">
                          <a:solidFill>
                            <a:srgbClr val="000000"/>
                          </a:solidFill>
                        </a:rPr>
                        <a:t>https://news.nestia.com/detail_share/6326148?media_type=2</a:t>
                      </a:r>
                      <a:endParaRPr lang="en-US" sz="1200" dirty="0"/>
                    </a:p>
                  </a:txBody>
                  <a:tcPr marL="38100" marR="38100" marT="38100" marB="38100">  </a:tcPr>
                </a:tc>
              </a:tr>
              <a:tr h="0">
                <a:tc>
                  <a:txBody>
                    <a:bodyPr/>
                    <a:lstStyle/>
                    <a:p>
                      <a:pPr>
                        <a:buNone/>
                      </a:pPr>
                      <a:r>
                        <a:rPr lang="en-US" sz="1200" dirty="0" smtClean="0">
                          <a:solidFill>
                            <a:srgbClr val="000000"/>
                          </a:solidFill>
                        </a:rPr>
                        <a:t>Sundarbaner Goppo​ - Official Trailer | Bangla Movie News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Bengali movie 'Sundarbaner Goppo ' starring Avinash RaiRohini Sen, Shantilal Mukharjee, Debesh Roychowdhury, </a:t>
                      </a:r>
                      <a:endParaRPr lang="en-US" sz="1200" dirty="0"/>
                    </a:p>
                  </a:txBody>
                  <a:tcPr marL="38100" marR="38100" marT="38100" marB="38100">  </a:tcPr>
                </a:tc>
                <a:tc>
                  <a:txBody>
                    <a:bodyPr/>
                    <a:lstStyle/>
                    <a:p>
                      <a:pPr>
                        <a:buNone/>
                      </a:pPr>
                      <a:r>
                        <a:rPr lang="en-US" sz="1200" dirty="0" smtClean="0">
                          <a:solidFill>
                            <a:srgbClr val="000000"/>
                          </a:solidFill>
                        </a:rPr>
                        <a:t>2021-03-24T12:42:07</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https://timesofindia.indiatimes.com/videos/entertainment/regional/bangla/sundarbaner-goppo-official-trailer/videoshow/81671033.cms</a:t>
                      </a:r>
                      <a:endParaRPr lang="en-US" sz="1200" dirty="0"/>
                    </a:p>
                  </a:txBody>
                  <a:tcPr marL="38100" marR="38100" marT="38100" marB="38100">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graphicFrame>
        <p:nvGraphicFramePr>
          <p:cNvPr id="79" name="Table 7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Sandip Mandal, Shantanu Das and Chitra Mukharjee. 'Sundarbaner Goppo ' movie is directed by Pradip Mistri and produced by Shubhankar Biswas. To know more about 'Sundarbaner Goppo ' trailer watch the video.Check out the latest Bengali trailers, new movie trailers, trending Bengali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Raag​: The Music Of Life - Official Trailer | Hindi Movie News - Bollywood - Times of India</a:t>
                      </a:r>
                      <a:endParaRPr lang="en-US" sz="1200" dirty="0"/>
                    </a:p>
                  </a:txBody>
                  <a:tcPr marL="38100" marR="38100" marT="38100" marB="38100">  </a:tcPr>
                </a:tc>
                <a:tc>
                  <a:txBody>
                    <a:bodyPr/>
                    <a:lstStyle/>
                    <a:p>
                      <a:pPr>
                        <a:buNone/>
                      </a:pPr>
                      <a:r>
                        <a:rPr lang="en-US" sz="1200" dirty="0" smtClean="0">
                          <a:solidFill>
                            <a:srgbClr val="000000"/>
                          </a:solidFill>
                        </a:rPr>
                        <a:t>Watch the Official Trailer from Hindi movie 'Raag : The Music Of Life' starring Rajpal Yadav, Bharti, Sudha Chandran, Yashpal Sharma, Milind Gunaji, Rakesh Bedi and Mohan Joshi. 'Raag : The Music Of Life' movie is </a:t>
                      </a:r>
                      <a:endParaRPr lang="en-US" sz="1200" dirty="0"/>
                    </a:p>
                  </a:txBody>
                  <a:tcPr marL="38100" marR="38100" marT="38100" marB="38100">  </a:tcPr>
                </a:tc>
                <a:tc>
                  <a:txBody>
                    <a:bodyPr/>
                    <a:lstStyle/>
                    <a:p>
                      <a:pPr>
                        <a:buNone/>
                      </a:pPr>
                      <a:r>
                        <a:rPr lang="en-US" sz="1200" dirty="0" smtClean="0">
                          <a:solidFill>
                            <a:srgbClr val="000000"/>
                          </a:solidFill>
                        </a:rPr>
                        <a:t>2021-03-24T11:58:39</a:t>
                      </a:r>
                      <a:endParaRPr lang="en-US" sz="1200" dirty="0"/>
                    </a:p>
                  </a:txBody>
                  <a:tcPr marL="38100" marR="38100" marT="38100" marB="38100">  </a:tcPr>
                </a:tc>
                <a:tc>
                  <a:txBody>
                    <a:bodyPr/>
                    <a:lstStyle/>
                    <a:p>
                      <a:pPr>
                        <a:buNone/>
                      </a:pPr>
                      <a:r>
                        <a:rPr lang="en-US" sz="1200" dirty="0" smtClean="0">
                          <a:solidFill>
                            <a:srgbClr val="000000"/>
                          </a:solidFill>
                        </a:rPr>
                        <a:t>https://timesofindia.indiatimes.com/videos/entertainment/hindi/raag-the-music-of-life-official-trailer/videoshow/81670492.cms</a:t>
                      </a:r>
                      <a:endParaRPr lang="en-US" sz="1200" dirty="0"/>
                    </a:p>
                  </a:txBody>
                  <a:tcPr marL="38100" marR="38100" marT="38100" marB="38100">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graphicFrame>
        <p:nvGraphicFramePr>
          <p:cNvPr id="80" name="Table 7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directed by Arvind Tripathi. To know more about the 'Raag : The Music Of Life' trailer watch the video. Check out the latest Hindi trailers, new movie trailers, trending Hindi movie trailers, and more at ETimes - Times of India Entertainment.</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fascinated</a:t>
                      </a:r>
                      <a:endParaRPr lang="en-US" sz="1200" dirty="0"/>
                    </a:p>
                  </a:txBody>
                  <a:tcPr marL="38100" marR="38100" marT="38100" marB="38100">  </a:tcPr>
                </a:tc>
                <a:tc>
                  <a:txBody>
                    <a:bodyPr/>
                    <a:lstStyle/>
                    <a:p>
                      <a:pPr>
                        <a:buNone/>
                      </a:pPr>
                      <a:r>
                        <a:rPr lang="en-US" sz="1200" dirty="0" smtClean="0">
                          <a:solidFill>
                            <a:srgbClr val="000000"/>
                          </a:solidFill>
                        </a:rPr>
                        <a:t>in Chennai. Rashmika looks cute in the village girl avatar while Karthi impresses with his intense look.</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 takes on Ramachandra Raju aka KGF's Garuda in a mass actioner; Rashmika Mandanna sparkles | Bollywood Life</a:t>
                      </a:r>
                      <a:endParaRPr lang="en-US" sz="1200" dirty="0"/>
                    </a:p>
                  </a:txBody>
                  <a:tcPr marL="38100" marR="38100" marT="38100" marB="38100">  </a:tcPr>
                </a:tc>
                <a:tc>
                  <a:txBody>
                    <a:bodyPr/>
                    <a:lstStyle/>
                    <a:p>
                      <a:pPr>
                        <a:buNone/>
                      </a:pPr>
                      <a:r>
                        <a:rPr lang="en-US" sz="1200" dirty="0" smtClean="0">
                          <a:solidFill>
                            <a:srgbClr val="000000"/>
                          </a:solidFill>
                        </a:rPr>
                        <a:t>Sulthan Trailer: Karthi and Rashmika Mandanna's film is a rural action movie. The trailer sees Karthi in a larger than life character Read now on BollywoodLife.com</a:t>
                      </a:r>
                      <a:endParaRPr lang="en-US" sz="1200" dirty="0"/>
                    </a:p>
                  </a:txBody>
                  <a:tcPr marL="38100" marR="38100" marT="38100" marB="38100">  </a:tcPr>
                </a:tc>
                <a:tc>
                  <a:txBody>
                    <a:bodyPr/>
                    <a:lstStyle/>
                    <a:p>
                      <a:pPr>
                        <a:buNone/>
                      </a:pPr>
                      <a:r>
                        <a:rPr lang="en-US" sz="1200" dirty="0" smtClean="0">
                          <a:solidFill>
                            <a:srgbClr val="000000"/>
                          </a:solidFill>
                        </a:rPr>
                        <a:t>2021-03-24T11:49:02</a:t>
                      </a:r>
                      <a:endParaRPr lang="en-US" sz="1200" dirty="0"/>
                    </a:p>
                  </a:txBody>
                  <a:tcPr marL="38100" marR="38100" marT="38100" marB="38100">  </a:tcPr>
                </a:tc>
                <a:tc>
                  <a:txBody>
                    <a:bodyPr/>
                    <a:lstStyle/>
                    <a:p>
                      <a:pPr>
                        <a:buNone/>
                      </a:pPr>
                      <a:r>
                        <a:rPr lang="en-US" sz="1200" dirty="0" smtClean="0">
                          <a:solidFill>
                            <a:srgbClr val="000000"/>
                          </a:solidFill>
                        </a:rPr>
                        <a:t>https://www.bollywoodlife.com/videos/trailers/sulthan-trailer-karthi-takes-on-ramachandra-raju-aka-kgfs-garuda-in-a-mass-actioner-rashmika-mandanna-sparkles-1799378/</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 leads 100 men to victory against evil</a:t>
                      </a:r>
                      <a:endParaRPr lang="en-US" sz="1200" dirty="0"/>
                    </a:p>
                  </a:txBody>
                  <a:tcPr marL="38100" marR="38100" marT="38100" marB="38100">  </a:tcPr>
                </a:tc>
                <a:tc>
                  <a:txBody>
                    <a:bodyPr/>
                    <a:lstStyle/>
                    <a:p>
                      <a:pPr>
                        <a:buNone/>
                      </a:pPr>
                      <a:r>
                        <a:rPr lang="en-US" sz="1200" dirty="0" smtClean="0">
                          <a:solidFill>
                            <a:srgbClr val="000000"/>
                          </a:solidFill>
                        </a:rPr>
                        <a:t>Rashmika Mandanna, Lal, Napolean and Yogi Babu star in Bakkiyaraj Kannan’s movie, is expected in cinemas on April 2.</a:t>
                      </a:r>
                      <a:endParaRPr lang="en-US" sz="1200" dirty="0"/>
                    </a:p>
                  </a:txBody>
                  <a:tcPr marL="38100" marR="38100" marT="38100" marB="38100">  </a:tcPr>
                </a:tc>
                <a:tc>
                  <a:txBody>
                    <a:bodyPr/>
                    <a:lstStyle/>
                    <a:p>
                      <a:pPr>
                        <a:buNone/>
                      </a:pPr>
                      <a:r>
                        <a:rPr lang="en-US" sz="1200" dirty="0" smtClean="0">
                          <a:solidFill>
                            <a:srgbClr val="000000"/>
                          </a:solidFill>
                        </a:rPr>
                        <a:t>2021-03-24T15:46:40</a:t>
                      </a:r>
                      <a:endParaRPr lang="en-US" sz="1200" dirty="0"/>
                    </a:p>
                  </a:txBody>
                  <a:tcPr marL="38100" marR="38100" marT="38100" marB="38100">  </a:tcPr>
                </a:tc>
                <a:tc>
                  <a:txBody>
                    <a:bodyPr/>
                    <a:lstStyle/>
                    <a:p>
                      <a:pPr>
                        <a:buNone/>
                      </a:pPr>
                      <a:r>
                        <a:rPr lang="en-US" sz="1200" dirty="0" smtClean="0">
                          <a:solidFill>
                            <a:srgbClr val="000000"/>
                          </a:solidFill>
                        </a:rPr>
                        <a:t>https://scroll.in/reel/990489/sulthan-trailer-karthi-leads-100-men-to-victory-against-evil</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 leads an army of 100-strong men</a:t>
                      </a:r>
                      <a:endParaRPr lang="en-US" sz="1200" dirty="0"/>
                    </a:p>
                  </a:txBody>
                  <a:tcPr marL="38100" marR="38100" marT="38100" marB="38100">  </a:tcPr>
                </a:tc>
                <a:tc>
                  <a:txBody>
                    <a:bodyPr/>
                    <a:lstStyle/>
                    <a:p>
                      <a:pPr>
                        <a:buNone/>
                      </a:pPr>
                      <a:r>
                        <a:rPr lang="en-US" sz="1200" dirty="0" smtClean="0">
                          <a:solidFill>
                            <a:srgbClr val="000000"/>
                          </a:solidFill>
                        </a:rPr>
                        <a:t>Sulthan, starring Karthi, Rashmika Mandanna, Lal, Napolean, Hareesh Peradi, Ponnambalam and Yogi Babu, is </a:t>
                      </a:r>
                      <a:endParaRPr lang="en-US" sz="1200" dirty="0"/>
                    </a:p>
                  </a:txBody>
                  <a:tcPr marL="38100" marR="38100" marT="38100" marB="38100">  </a:tcPr>
                </a:tc>
                <a:tc>
                  <a:txBody>
                    <a:bodyPr/>
                    <a:lstStyle/>
                    <a:p>
                      <a:pPr>
                        <a:buNone/>
                      </a:pPr>
                      <a:r>
                        <a:rPr lang="en-US" sz="1200" dirty="0" smtClean="0">
                          <a:solidFill>
                            <a:srgbClr val="000000"/>
                          </a:solidFill>
                        </a:rPr>
                        <a:t>2021-03-24T13:09:51</a:t>
                      </a:r>
                      <a:endParaRPr lang="en-US" sz="1200" dirty="0"/>
                    </a:p>
                  </a:txBody>
                  <a:tcPr marL="38100" marR="38100" marT="38100" marB="38100">  </a:tcPr>
                </a:tc>
                <a:tc>
                  <a:txBody>
                    <a:bodyPr/>
                    <a:lstStyle/>
                    <a:p>
                      <a:pPr>
                        <a:buNone/>
                      </a:pPr>
                      <a:r>
                        <a:rPr lang="en-US" sz="1200" dirty="0" smtClean="0">
                          <a:solidFill>
                            <a:srgbClr val="000000"/>
                          </a:solidFill>
                        </a:rPr>
                        <a:t>https://indianexpress.com/article/entertainment/tamil/sulthan-trailer-karthi-leads-an-army-of-100-strong-men-7243343/</a:t>
                      </a:r>
                      <a:endParaRPr lang="en-US" sz="1200" dirty="0"/>
                    </a:p>
                  </a:txBody>
                  <a:tcPr marL="38100" marR="38100" marT="38100" marB="38100">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579011935"/>
              </p:ext>
            </p:extLst>
          </p:nvPr>
        </p:nvGraphicFramePr>
        <p:xfrm>
          <a:off x="457200" y="457200"/>
          <a:ext cx="9144000" cy="0"/>
        </p:xfrm>
        <a:graphic>
          <a:graphicData uri="http://schemas.openxmlformats.org/drawingml/2006/table">
            <a:tbl>
              <a:tblPr/>
              <a:tblGrid>
                <a:gridCol w="2286000"/>
                <a:gridCol w="2286000"/>
                <a:gridCol w="2286000"/>
                <a:gridCol w="2286000"/>
              </a:tblGrid>
              <a:tr h="0">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due in cinemas on April 2.</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c>
                  <a:txBody>
                    <a:bodyPr/>
                    <a:lstStyle/>
                    <a:p>
                      <a:pPr>
                        <a:buNone/>
                      </a:pPr>
                      <a:r>
                        <a:rPr lang="en-US" sz="1200" dirty="0" smtClean="0">
                          <a:solidFill>
                            <a:srgbClr val="000000"/>
                          </a:solidFill>
                        </a:rPr>
                        <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Karthi's mass avatar will fascinate you to watch the movie - Times of India</a:t>
                      </a:r>
                      <a:endParaRPr lang="en-US" sz="1200" dirty="0"/>
                    </a:p>
                  </a:txBody>
                  <a:tcPr marL="38100" marR="38100" marT="38100" marB="38100">  </a:tcPr>
                </a:tc>
                <a:tc>
                  <a:txBody>
                    <a:bodyPr/>
                    <a:lstStyle/>
                    <a:p>
                      <a:pPr>
                        <a:buNone/>
                      </a:pPr>
                      <a:r>
                        <a:rPr lang="en-US" sz="1200" dirty="0" smtClean="0">
                          <a:solidFill>
                            <a:srgbClr val="000000"/>
                          </a:solidFill>
                        </a:rPr>
                        <a:t>The charming actor Karthi is all set to entertain the audience with his next action drama 'Sulthan', releasing April 2, on the occasion of Good Friday</a:t>
                      </a:r>
                      <a:endParaRPr lang="en-US" sz="1200" dirty="0"/>
                    </a:p>
                  </a:txBody>
                  <a:tcPr marL="38100" marR="38100" marT="38100" marB="38100">  </a:tcPr>
                </a:tc>
                <a:tc>
                  <a:txBody>
                    <a:bodyPr/>
                    <a:lstStyle/>
                    <a:p>
                      <a:pPr>
                        <a:buNone/>
                      </a:pPr>
                      <a:r>
                        <a:rPr lang="en-US" sz="1200" dirty="0" smtClean="0">
                          <a:solidFill>
                            <a:srgbClr val="000000"/>
                          </a:solidFill>
                        </a:rPr>
                        <a:t>2021-03-24T14:20:00</a:t>
                      </a:r>
                      <a:endParaRPr lang="en-US" sz="1200" dirty="0"/>
                    </a:p>
                  </a:txBody>
                  <a:tcPr marL="38100" marR="38100" marT="38100" marB="38100">  </a:tcPr>
                </a:tc>
                <a:tc>
                  <a:txBody>
                    <a:bodyPr/>
                    <a:lstStyle/>
                    <a:p>
                      <a:pPr>
                        <a:buNone/>
                      </a:pPr>
                      <a:r>
                        <a:rPr lang="en-US" sz="1200" dirty="0" smtClean="0">
                          <a:solidFill>
                            <a:srgbClr val="000000"/>
                          </a:solidFill>
                        </a:rPr>
                        <a:t>https://timesofindia.indiatimes.com/entertainment/tamil/movies/news/sulthan-trailer-karthis-mass-avatar-will-fascinate-you-to-watch-the-movie/articleshow/81670155.cms</a:t>
                      </a:r>
                      <a:endParaRPr lang="en-US" sz="1200" dirty="0"/>
                    </a:p>
                  </a:txBody>
                  <a:tcPr marL="38100" marR="38100" marT="38100" marB="38100">  </a:tcPr>
                </a:tc>
              </a:tr>
              <a:tr h="0">
                <a:tc>
                  <a:txBody>
                    <a:bodyPr/>
                    <a:lstStyle/>
                    <a:p>
                      <a:pPr>
                        <a:buNone/>
                      </a:pPr>
                      <a:r>
                        <a:rPr lang="en-US" sz="1200" dirty="0" smtClean="0">
                          <a:solidFill>
                            <a:srgbClr val="000000"/>
                          </a:solidFill>
                        </a:rPr>
                        <a:t>Poll : What’s your take on Karthi’s Sulthan trailer? | Latest Telugu Movie Videos</a:t>
                      </a:r>
                      <a:endParaRPr lang="en-US" sz="1200" dirty="0"/>
                    </a:p>
                  </a:txBody>
                  <a:tcPr marL="38100" marR="38100" marT="38100" marB="38100">  </a:tcPr>
                </a:tc>
                <a:tc>
                  <a:txBody>
                    <a:bodyPr/>
                    <a:lstStyle/>
                    <a:p>
                      <a:pPr>
                        <a:buNone/>
                      </a:pPr>
                      <a:r>
                        <a:rPr lang="en-US" sz="1200" dirty="0" smtClean="0">
                          <a:solidFill>
                            <a:srgbClr val="000000"/>
                          </a:solidFill>
                        </a:rPr>
                        <a:t>What's your take on Karthi's Sulthan trailer?</a:t>
                      </a:r>
                      <a:endParaRPr lang="en-US" sz="1200" dirty="0"/>
                    </a:p>
                  </a:txBody>
                  <a:tcPr marL="38100" marR="38100" marT="38100" marB="38100">  </a:tcPr>
                </a:tc>
                <a:tc>
                  <a:txBody>
                    <a:bodyPr/>
                    <a:lstStyle/>
                    <a:p>
                      <a:pPr>
                        <a:buNone/>
                      </a:pPr>
                      <a:r>
                        <a:rPr lang="en-US" sz="1200" dirty="0" smtClean="0">
                          <a:solidFill>
                            <a:srgbClr val="000000"/>
                          </a:solidFill>
                        </a:rPr>
                        <a:t>2021-03-24T12:27:37</a:t>
                      </a:r>
                      <a:endParaRPr lang="en-US" sz="1200" dirty="0"/>
                    </a:p>
                  </a:txBody>
                  <a:tcPr marL="38100" marR="38100" marT="38100" marB="38100">  </a:tcPr>
                </a:tc>
                <a:tc>
                  <a:txBody>
                    <a:bodyPr/>
                    <a:lstStyle/>
                    <a:p>
                      <a:pPr>
                        <a:buNone/>
                      </a:pPr>
                      <a:r>
                        <a:rPr lang="en-US" sz="1200" dirty="0" smtClean="0">
                          <a:solidFill>
                            <a:srgbClr val="000000"/>
                          </a:solidFill>
                        </a:rPr>
                        <a:t>https://www.123telugu.com/videos/polls/poll-whats-your-take-on-karthis-sulthan-trailer.html</a:t>
                      </a:r>
                      <a:endParaRPr lang="en-US" sz="1200" dirty="0"/>
                    </a:p>
                  </a:txBody>
                  <a:tcPr marL="38100" marR="38100" marT="38100" marB="38100">  </a:tcPr>
                </a:tc>
              </a:tr>
              <a:tr h="0">
                <a:tc>
                  <a:txBody>
                    <a:bodyPr/>
                    <a:lstStyle/>
                    <a:p>
                      <a:pPr>
                        <a:buNone/>
                      </a:pPr>
                      <a:r>
                        <a:rPr lang="en-US" sz="1200" dirty="0" smtClean="0">
                          <a:solidFill>
                            <a:srgbClr val="000000"/>
                          </a:solidFill>
                        </a:rPr>
                        <a:t>Sulthan Trailer: Karthi And Rashmika Mandanna Come Up With An Intense Drama</a:t>
                      </a:r>
                      <a:endParaRPr lang="en-US" sz="1200" dirty="0"/>
                    </a:p>
                  </a:txBody>
                  <a:tcPr marL="38100" marR="38100" marT="38100" marB="38100">  </a:tcPr>
                </a:tc>
                <a:tc>
                  <a:txBody>
                    <a:bodyPr/>
                    <a:lstStyle/>
                    <a:p>
                      <a:pPr>
                        <a:buNone/>
                      </a:pPr>
                      <a:r>
                        <a:rPr lang="en-US" sz="1200" dirty="0" smtClean="0">
                          <a:solidFill>
                            <a:srgbClr val="000000"/>
                          </a:solidFill>
                        </a:rPr>
                        <a:t>It is all known that Rashmika Mandanna is making her Kollywood debut with the ‘Sulthan’ movie.</a:t>
                      </a:r>
                      <a:endParaRPr lang="en-US" sz="1200" dirty="0"/>
                    </a:p>
                  </a:txBody>
                  <a:tcPr marL="38100" marR="38100" marT="38100" marB="38100">  </a:tcPr>
                </a:tc>
                <a:tc>
                  <a:txBody>
                    <a:bodyPr/>
                    <a:lstStyle/>
                    <a:p>
                      <a:pPr>
                        <a:buNone/>
                      </a:pPr>
                      <a:r>
                        <a:rPr lang="en-US" sz="1200" dirty="0" smtClean="0">
                          <a:solidFill>
                            <a:srgbClr val="000000"/>
                          </a:solidFill>
                        </a:rPr>
                        <a:t>2021-03-24T19:39:51</a:t>
                      </a:r>
                      <a:endParaRPr lang="en-US" sz="1200" dirty="0"/>
                    </a:p>
                  </a:txBody>
                  <a:tcPr marL="38100" marR="38100" marT="38100" marB="38100">  </a:tcPr>
                </a:tc>
                <a:tc>
                  <a:txBody>
                    <a:bodyPr/>
                    <a:lstStyle/>
                    <a:p>
                      <a:pPr>
                        <a:buNone/>
                      </a:pPr>
                      <a:r>
                        <a:rPr lang="en-US" sz="1200" dirty="0" smtClean="0">
                          <a:solidFill>
                            <a:srgbClr val="000000"/>
                          </a:solidFill>
                        </a:rPr>
                        <a:t>https://www.thehansindia.com/cinema/tollywood/sulthan-trailer-karthi-and-rashmika-mandanna-come-up-with-an-intense-drama-678407</a:t>
                      </a:r>
                      <a:endParaRPr lang="en-US" sz="1200" dirty="0"/>
                    </a:p>
                  </a:txBody>
                  <a:tcPr marL="38100" marR="38100" marT="38100" marB="38100">  </a:tcPr>
                </a:tc>
              </a:tr>
              <a:tr h="0">
                <a:tc>
                  <a:txBody>
                    <a:bodyPr/>
                    <a:lstStyle/>
                    <a:p>
                      <a:pPr>
                        <a:buNone/>
                      </a:pPr>
                      <a:r>
                        <a:rPr lang="en-US" sz="1200" dirty="0" smtClean="0">
                          <a:solidFill>
                            <a:srgbClr val="000000"/>
                          </a:solidFill>
                        </a:rPr>
                        <a:t>SULTHAN - Official Trailer (Telugu) | Karthi, Rashmika | Vivek - Mervin | Bakkiyaraj Kannan - ManaTelugu</a:t>
                      </a:r>
                      <a:endParaRPr lang="en-US" sz="1200" dirty="0"/>
                    </a:p>
                  </a:txBody>
                  <a:tcPr marL="38100" marR="38100" marT="38100" marB="38100">  </a:tcPr>
                </a:tc>
                <a:tc>
                  <a:txBody>
                    <a:bodyPr/>
                    <a:lstStyle/>
                    <a:p>
                      <a:pPr>
                        <a:buNone/>
                      </a:pPr>
                      <a:r>
                        <a:rPr lang="en-US" sz="1200" dirty="0" smtClean="0">
                          <a:solidFill>
                            <a:srgbClr val="000000"/>
                          </a:solidFill>
                        </a:rPr>
                        <a:t>SULTHAN - Official Trailer (Telugu) | Karthi, Rashmika | Vivek - Mervin | Bakkiyaraj Kannan </a:t>
                      </a:r>
                      <a:endParaRPr lang="en-US" sz="1200" dirty="0"/>
                    </a:p>
                  </a:txBody>
                  <a:tcPr marL="38100" marR="38100" marT="38100" marB="38100">  </a:tcPr>
                </a:tc>
                <a:tc>
                  <a:txBody>
                    <a:bodyPr/>
                    <a:lstStyle/>
                    <a:p>
                      <a:pPr>
                        <a:buNone/>
                      </a:pPr>
                      <a:r>
                        <a:rPr lang="en-US" sz="1200" dirty="0" smtClean="0">
                          <a:solidFill>
                            <a:srgbClr val="000000"/>
                          </a:solidFill>
                        </a:rPr>
                        <a:t>2021-03-24T16:19:59</a:t>
                      </a:r>
                      <a:endParaRPr lang="en-US" sz="1200" dirty="0"/>
                    </a:p>
                  </a:txBody>
                  <a:tcPr marL="38100" marR="38100" marT="38100" marB="38100">  </a:tcPr>
                </a:tc>
                <a:tc>
                  <a:txBody>
                    <a:bodyPr/>
                    <a:lstStyle/>
                    <a:p>
                      <a:pPr>
                        <a:buNone/>
                      </a:pPr>
                      <a:r>
                        <a:rPr lang="en-US" sz="1200" dirty="0" smtClean="0">
                          <a:solidFill>
                            <a:srgbClr val="000000"/>
                          </a:solidFill>
                        </a:rPr>
                        <a:t>https://www.manatelugu.to/sulthan-official-trailer-telugu-karthi-rashmika-vivek-mervin-bakkiyaraj-kannan/</a:t>
                      </a:r>
                      <a:endParaRPr lang="en-US" sz="1200" dirty="0"/>
                    </a:p>
                  </a:txBody>
                  <a:tcPr marL="38100" marR="38100" marT="38100" marB="38100">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79</Slides>
  <Notes>79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2021-03-25T16:44:41.531Z</dcterms:created>
  <dcterms:modified xsi:type="dcterms:W3CDTF">2021-03-25T16:44:41.531Z</dcterms:modified>
</cp:coreProperties>
</file>