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tags/tag10.xml" ContentType="application/vnd.openxmlformats-officedocument.presentationml.tags+xml"/>
  <Override PartName="/ppt/notesSlides/notesSlide29.xml" ContentType="application/vnd.openxmlformats-officedocument.presentationml.notesSlide+xml"/>
  <Override PartName="/ppt/tags/tag1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1" r:id="rId1"/>
    <p:sldMasterId id="2147484322" r:id="rId2"/>
  </p:sldMasterIdLst>
  <p:notesMasterIdLst>
    <p:notesMasterId r:id="rId35"/>
  </p:notesMasterIdLst>
  <p:handoutMasterIdLst>
    <p:handoutMasterId r:id="rId36"/>
  </p:handoutMasterIdLst>
  <p:sldIdLst>
    <p:sldId id="256" r:id="rId3"/>
    <p:sldId id="257" r:id="rId4"/>
    <p:sldId id="337" r:id="rId5"/>
    <p:sldId id="340" r:id="rId6"/>
    <p:sldId id="315" r:id="rId7"/>
    <p:sldId id="319" r:id="rId8"/>
    <p:sldId id="346" r:id="rId9"/>
    <p:sldId id="316" r:id="rId10"/>
    <p:sldId id="357" r:id="rId11"/>
    <p:sldId id="342" r:id="rId12"/>
    <p:sldId id="323" r:id="rId13"/>
    <p:sldId id="348" r:id="rId14"/>
    <p:sldId id="321" r:id="rId15"/>
    <p:sldId id="330" r:id="rId16"/>
    <p:sldId id="347" r:id="rId17"/>
    <p:sldId id="361" r:id="rId18"/>
    <p:sldId id="350" r:id="rId19"/>
    <p:sldId id="317" r:id="rId20"/>
    <p:sldId id="327" r:id="rId21"/>
    <p:sldId id="351" r:id="rId22"/>
    <p:sldId id="352" r:id="rId23"/>
    <p:sldId id="341" r:id="rId24"/>
    <p:sldId id="354" r:id="rId25"/>
    <p:sldId id="334" r:id="rId26"/>
    <p:sldId id="335" r:id="rId27"/>
    <p:sldId id="356" r:id="rId28"/>
    <p:sldId id="336" r:id="rId29"/>
    <p:sldId id="262" r:id="rId30"/>
    <p:sldId id="345" r:id="rId31"/>
    <p:sldId id="358" r:id="rId32"/>
    <p:sldId id="359" r:id="rId33"/>
    <p:sldId id="360" r:id="rId34"/>
  </p:sldIdLst>
  <p:sldSz cx="12188825" cy="6858000"/>
  <p:notesSz cx="6400800" cy="11728450"/>
  <p:custDataLst>
    <p:tags r:id="rId37"/>
  </p:custDataLst>
  <p:defaultTextStyle>
    <a:defPPr>
      <a:defRPr lang="de-DE"/>
    </a:defPPr>
    <a:lvl1pPr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265">
          <p15:clr>
            <a:srgbClr val="A4A3A4"/>
          </p15:clr>
        </p15:guide>
        <p15:guide id="2" pos="206">
          <p15:clr>
            <a:srgbClr val="A4A3A4"/>
          </p15:clr>
        </p15:guide>
        <p15:guide id="3" pos="27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a Adan" initials="MA" lastIdx="2" clrIdx="0">
    <p:extLst>
      <p:ext uri="{19B8F6BF-5375-455C-9EA6-DF929625EA0E}">
        <p15:presenceInfo xmlns:p15="http://schemas.microsoft.com/office/powerpoint/2012/main" userId="S::adan@us.ibm.com::d0008369-4461-4254-9d8a-82f79b6488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2FE"/>
    <a:srgbClr val="0062FF"/>
    <a:srgbClr val="000000"/>
    <a:srgbClr val="FF832B"/>
    <a:srgbClr val="FFFFFF"/>
    <a:srgbClr val="F4F4F4"/>
    <a:srgbClr val="DAF1FC"/>
    <a:srgbClr val="FDEDF3"/>
    <a:srgbClr val="008ABF"/>
    <a:srgbClr val="00649D"/>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8034" autoAdjust="0"/>
  </p:normalViewPr>
  <p:slideViewPr>
    <p:cSldViewPr snapToGrid="0">
      <p:cViewPr varScale="1">
        <p:scale>
          <a:sx n="66" d="100"/>
          <a:sy n="66" d="100"/>
        </p:scale>
        <p:origin x="2256" y="66"/>
      </p:cViewPr>
      <p:guideLst>
        <p:guide orient="horz" pos="4265"/>
        <p:guide pos="206"/>
        <p:guide pos="27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770"/>
    </p:cViewPr>
  </p:sorterViewPr>
  <p:notesViewPr>
    <p:cSldViewPr snapToGrid="0">
      <p:cViewPr varScale="1">
        <p:scale>
          <a:sx n="66" d="100"/>
          <a:sy n="66" d="100"/>
        </p:scale>
        <p:origin x="430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773958" cy="58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l" defTabSz="922338" eaLnBrk="1" hangingPunct="1">
              <a:buFontTx/>
              <a:buNone/>
              <a:defRPr sz="1786"/>
            </a:lvl1pPr>
          </a:lstStyle>
          <a:p>
            <a:pPr>
              <a:defRPr/>
            </a:pPr>
            <a:endParaRPr lang="en-US"/>
          </a:p>
        </p:txBody>
      </p:sp>
      <p:sp>
        <p:nvSpPr>
          <p:cNvPr id="109571" name="Rectangle 3"/>
          <p:cNvSpPr>
            <a:spLocks noGrp="1" noChangeArrowheads="1"/>
          </p:cNvSpPr>
          <p:nvPr>
            <p:ph type="dt" sz="quarter" idx="1"/>
          </p:nvPr>
        </p:nvSpPr>
        <p:spPr bwMode="auto">
          <a:xfrm>
            <a:off x="3626843" y="0"/>
            <a:ext cx="2771179" cy="58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r" defTabSz="922338" eaLnBrk="1" hangingPunct="1">
              <a:buFontTx/>
              <a:buNone/>
              <a:defRPr sz="1786"/>
            </a:lvl1pPr>
          </a:lstStyle>
          <a:p>
            <a:pPr>
              <a:defRPr/>
            </a:pPr>
            <a:fld id="{FB9A41D6-B4F7-4E1F-98A6-B52CB0459AC1}" type="datetime4">
              <a:rPr lang="en-US"/>
              <a:pPr>
                <a:defRPr/>
              </a:pPr>
              <a:t>June 29, 2022</a:t>
            </a:fld>
            <a:endParaRPr lang="en-US"/>
          </a:p>
        </p:txBody>
      </p:sp>
      <p:sp>
        <p:nvSpPr>
          <p:cNvPr id="109572" name="Rectangle 4"/>
          <p:cNvSpPr>
            <a:spLocks noGrp="1" noChangeArrowheads="1"/>
          </p:cNvSpPr>
          <p:nvPr>
            <p:ph type="ftr" sz="quarter" idx="2"/>
          </p:nvPr>
        </p:nvSpPr>
        <p:spPr bwMode="auto">
          <a:xfrm>
            <a:off x="0" y="11140865"/>
            <a:ext cx="2773958" cy="58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l" defTabSz="922338" eaLnBrk="1" hangingPunct="1">
              <a:buFontTx/>
              <a:buNone/>
              <a:defRPr sz="1786"/>
            </a:lvl1pPr>
          </a:lstStyle>
          <a:p>
            <a:pPr>
              <a:defRPr/>
            </a:pPr>
            <a:r>
              <a:rPr lang="en-US"/>
              <a:t>© Copyright IBM Corporation 2012</a:t>
            </a:r>
          </a:p>
        </p:txBody>
      </p:sp>
      <p:sp>
        <p:nvSpPr>
          <p:cNvPr id="109573" name="Rectangle 5"/>
          <p:cNvSpPr>
            <a:spLocks noGrp="1" noChangeArrowheads="1"/>
          </p:cNvSpPr>
          <p:nvPr>
            <p:ph type="sldNum" sz="quarter" idx="3"/>
          </p:nvPr>
        </p:nvSpPr>
        <p:spPr bwMode="auto">
          <a:xfrm>
            <a:off x="3626843" y="11140865"/>
            <a:ext cx="2771179" cy="58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r" defTabSz="922338" eaLnBrk="1" hangingPunct="1">
              <a:defRPr sz="1786"/>
            </a:lvl1pPr>
          </a:lstStyle>
          <a:p>
            <a:pPr>
              <a:defRPr/>
            </a:pPr>
            <a:fld id="{E050F059-04F2-47CB-87A1-BD280F7C8754}" type="slidenum">
              <a:rPr lang="en-US"/>
              <a:pPr>
                <a:defRPr/>
              </a:pPr>
              <a:t>‹#›</a:t>
            </a:fld>
            <a:endParaRPr lang="en-US"/>
          </a:p>
        </p:txBody>
      </p:sp>
    </p:spTree>
    <p:extLst>
      <p:ext uri="{BB962C8B-B14F-4D97-AF65-F5344CB8AC3E}">
        <p14:creationId xmlns:p14="http://schemas.microsoft.com/office/powerpoint/2010/main" val="4273602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gray">
          <a:xfrm>
            <a:off x="648693" y="0"/>
            <a:ext cx="4158853" cy="25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2841" rIns="0" bIns="0" numCol="1" anchor="t" anchorCtr="0" compatLnSpc="1">
            <a:prstTxWarp prst="textNoShape">
              <a:avLst/>
            </a:prstTxWarp>
          </a:bodyPr>
          <a:lstStyle>
            <a:lvl1pPr algn="l" defTabSz="922338" eaLnBrk="1" hangingPunct="1">
              <a:buFontTx/>
              <a:buNone/>
              <a:defRPr sz="900"/>
            </a:lvl1pPr>
          </a:lstStyle>
          <a:p>
            <a:pPr>
              <a:defRPr/>
            </a:pPr>
            <a:endParaRPr lang="en-US"/>
          </a:p>
        </p:txBody>
      </p:sp>
      <p:sp>
        <p:nvSpPr>
          <p:cNvPr id="18435" name="Rectangle 4"/>
          <p:cNvSpPr>
            <a:spLocks noGrp="1" noRot="1" noChangeAspect="1" noChangeArrowheads="1" noTextEdit="1"/>
          </p:cNvSpPr>
          <p:nvPr>
            <p:ph type="sldImg" idx="2"/>
          </p:nvPr>
        </p:nvSpPr>
        <p:spPr bwMode="gray">
          <a:xfrm>
            <a:off x="-1500188" y="334963"/>
            <a:ext cx="9405938" cy="5292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5"/>
          <p:cNvSpPr>
            <a:spLocks noGrp="1" noChangeArrowheads="1"/>
          </p:cNvSpPr>
          <p:nvPr>
            <p:ph type="body" sz="quarter" idx="3"/>
          </p:nvPr>
        </p:nvSpPr>
        <p:spPr bwMode="gray">
          <a:xfrm>
            <a:off x="640359" y="5656729"/>
            <a:ext cx="5120084" cy="555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023" rIns="92043" bIns="460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gray">
          <a:xfrm>
            <a:off x="636190" y="11398782"/>
            <a:ext cx="4611688" cy="16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22338" eaLnBrk="1" hangingPunct="1">
              <a:buFontTx/>
              <a:buNone/>
              <a:defRPr sz="900"/>
            </a:lvl1pPr>
          </a:lstStyle>
          <a:p>
            <a:pPr>
              <a:defRPr/>
            </a:pPr>
            <a:r>
              <a:rPr lang="en-US"/>
              <a:t>© Copyright IBM Corporation 2018, 2022</a:t>
            </a:r>
            <a:endParaRPr lang="en-US" dirty="0"/>
          </a:p>
        </p:txBody>
      </p:sp>
      <p:sp>
        <p:nvSpPr>
          <p:cNvPr id="111623" name="Rectangle 7"/>
          <p:cNvSpPr>
            <a:spLocks noGrp="1" noChangeArrowheads="1"/>
          </p:cNvSpPr>
          <p:nvPr>
            <p:ph type="sldNum" sz="quarter" idx="5"/>
          </p:nvPr>
        </p:nvSpPr>
        <p:spPr bwMode="gray">
          <a:xfrm>
            <a:off x="5352059" y="11389086"/>
            <a:ext cx="612576" cy="170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922338" eaLnBrk="1" hangingPunct="1">
              <a:defRPr sz="1000"/>
            </a:lvl1pPr>
          </a:lstStyle>
          <a:p>
            <a:pPr>
              <a:defRPr/>
            </a:pPr>
            <a:fld id="{45275DD5-0764-482C-9A5A-1DB6DE378BB8}" type="slidenum">
              <a:rPr lang="en-US"/>
              <a:pPr>
                <a:defRPr/>
              </a:pPr>
              <a:t>‹#›</a:t>
            </a:fld>
            <a:endParaRPr lang="en-US"/>
          </a:p>
        </p:txBody>
      </p:sp>
      <p:sp>
        <p:nvSpPr>
          <p:cNvPr id="5127" name="Line 10"/>
          <p:cNvSpPr>
            <a:spLocks noChangeShapeType="1"/>
          </p:cNvSpPr>
          <p:nvPr/>
        </p:nvSpPr>
        <p:spPr bwMode="gray">
          <a:xfrm>
            <a:off x="634802" y="11317334"/>
            <a:ext cx="5338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defRPr/>
            </a:pPr>
            <a:endParaRPr lang="en-GB" sz="1786"/>
          </a:p>
        </p:txBody>
      </p:sp>
      <p:sp>
        <p:nvSpPr>
          <p:cNvPr id="111627" name="Rectangle 11"/>
          <p:cNvSpPr>
            <a:spLocks noGrp="1" noChangeArrowheads="1"/>
          </p:cNvSpPr>
          <p:nvPr>
            <p:ph type="dt" idx="1"/>
          </p:nvPr>
        </p:nvSpPr>
        <p:spPr bwMode="gray">
          <a:xfrm>
            <a:off x="4845051" y="0"/>
            <a:ext cx="1119584" cy="25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4400" rIns="0" bIns="0" numCol="1" anchor="t" anchorCtr="0" compatLnSpc="1">
            <a:prstTxWarp prst="textNoShape">
              <a:avLst/>
            </a:prstTxWarp>
          </a:bodyPr>
          <a:lstStyle>
            <a:lvl1pPr algn="r" eaLnBrk="1" hangingPunct="1">
              <a:buFontTx/>
              <a:buNone/>
              <a:defRPr sz="900"/>
            </a:lvl1pPr>
          </a:lstStyle>
          <a:p>
            <a:pPr>
              <a:defRPr/>
            </a:pPr>
            <a:fld id="{EA8B60DD-9923-4BD1-9FF3-C1FEABD2F26C}" type="datetime4">
              <a:rPr lang="en-US"/>
              <a:pPr>
                <a:defRPr/>
              </a:pPr>
              <a:t>June 29, 2022</a:t>
            </a:fld>
            <a:endParaRPr lang="en-US"/>
          </a:p>
        </p:txBody>
      </p:sp>
    </p:spTree>
    <p:extLst>
      <p:ext uri="{BB962C8B-B14F-4D97-AF65-F5344CB8AC3E}">
        <p14:creationId xmlns:p14="http://schemas.microsoft.com/office/powerpoint/2010/main" val="260451486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1pPr>
    <a:lvl2pPr marL="2714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2pPr>
    <a:lvl3pPr marL="5381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3pPr>
    <a:lvl4pPr marL="8048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4pPr>
    <a:lvl5pPr marL="10715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5pPr>
    <a:lvl6pPr marL="3401351" algn="l" defTabSz="1360539" rtl="0" eaLnBrk="1" latinLnBrk="0" hangingPunct="1">
      <a:defRPr sz="1786" kern="1200">
        <a:solidFill>
          <a:schemeClr val="tx1"/>
        </a:solidFill>
        <a:latin typeface="+mn-lt"/>
        <a:ea typeface="+mn-ea"/>
        <a:cs typeface="+mn-cs"/>
      </a:defRPr>
    </a:lvl6pPr>
    <a:lvl7pPr marL="4081621" algn="l" defTabSz="1360539" rtl="0" eaLnBrk="1" latinLnBrk="0" hangingPunct="1">
      <a:defRPr sz="1786" kern="1200">
        <a:solidFill>
          <a:schemeClr val="tx1"/>
        </a:solidFill>
        <a:latin typeface="+mn-lt"/>
        <a:ea typeface="+mn-ea"/>
        <a:cs typeface="+mn-cs"/>
      </a:defRPr>
    </a:lvl7pPr>
    <a:lvl8pPr marL="4761890" algn="l" defTabSz="1360539" rtl="0" eaLnBrk="1" latinLnBrk="0" hangingPunct="1">
      <a:defRPr sz="1786" kern="1200">
        <a:solidFill>
          <a:schemeClr val="tx1"/>
        </a:solidFill>
        <a:latin typeface="+mn-lt"/>
        <a:ea typeface="+mn-ea"/>
        <a:cs typeface="+mn-cs"/>
      </a:defRPr>
    </a:lvl8pPr>
    <a:lvl9pPr marL="5442161" algn="l" defTabSz="1360539" rtl="0" eaLnBrk="1" latinLnBrk="0" hangingPunct="1">
      <a:defRPr sz="17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sz="quarter" idx="3"/>
          </p:nvPr>
        </p:nvSpPr>
        <p:spPr/>
        <p:txBody>
          <a:bodyPr/>
          <a:lstStyle/>
          <a:p>
            <a:endParaRPr lang="en-US" dirty="0"/>
          </a:p>
        </p:txBody>
      </p:sp>
      <p:sp>
        <p:nvSpPr>
          <p:cNvPr id="4" name="Footer Placeholder 3"/>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93207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938747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F38287C-A914-47C9-8DDB-36E2474D0498}" type="slidenum">
              <a:rPr lang="en-US" smtClean="0"/>
              <a:pPr/>
              <a:t>11</a:t>
            </a:fld>
            <a:endParaRPr lang="en-US" b="0" dirty="0">
              <a:solidFill>
                <a:schemeClr val="tx1"/>
              </a:solidFill>
            </a:endParaRPr>
          </a:p>
        </p:txBody>
      </p:sp>
      <p:sp>
        <p:nvSpPr>
          <p:cNvPr id="5" name="Notes Placeholder 4"/>
          <p:cNvSpPr>
            <a:spLocks noGrp="1"/>
          </p:cNvSpPr>
          <p:nvPr>
            <p:ph type="body" sz="quarter" idx="11"/>
          </p:nvPr>
        </p:nvSpPr>
        <p:spPr/>
        <p:txBody>
          <a:bodyPr/>
          <a:lstStyle/>
          <a:p>
            <a:r>
              <a:rPr lang="en-US" sz="1200" dirty="0">
                <a:latin typeface="Arial" charset="0"/>
              </a:rPr>
              <a:t>The architecture of Watson Studio is centered on projects where everything is seamlessly integrated. You create and organize projects to suit your business needs. Projects consist of data and </a:t>
            </a:r>
            <a:r>
              <a:rPr lang="en-US" sz="1050" dirty="0">
                <a:latin typeface="Arial" charset="0"/>
              </a:rPr>
              <a:t>o</a:t>
            </a:r>
            <a:r>
              <a:rPr lang="en-US" sz="1200" b="0" i="0" dirty="0">
                <a:solidFill>
                  <a:srgbClr val="161616"/>
                </a:solidFill>
                <a:effectLst/>
                <a:latin typeface="IBM Plex Sans" panose="020B0503050203000203" pitchFamily="34" charset="0"/>
              </a:rPr>
              <a:t>perational assets</a:t>
            </a:r>
            <a:r>
              <a:rPr lang="en-US" sz="1200" dirty="0">
                <a:latin typeface="Arial" charset="0"/>
              </a:rPr>
              <a:t>, collaborators, and tools.</a:t>
            </a:r>
          </a:p>
          <a:p>
            <a:endParaRPr lang="en-US" sz="1200" dirty="0">
              <a:latin typeface="Arial" charset="0"/>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1" i="0" dirty="0">
                <a:solidFill>
                  <a:srgbClr val="161616"/>
                </a:solidFill>
                <a:effectLst/>
                <a:latin typeface="IBM Plex Sans" panose="020B0503050203000203" pitchFamily="34" charset="0"/>
              </a:rPr>
              <a:t>Collaborators</a:t>
            </a:r>
            <a:r>
              <a:rPr lang="en-US" sz="1200" b="0" i="0" dirty="0">
                <a:solidFill>
                  <a:srgbClr val="161616"/>
                </a:solidFill>
                <a:effectLst/>
                <a:latin typeface="IBM Plex Sans" panose="020B0503050203000203" pitchFamily="34" charset="0"/>
              </a:rPr>
              <a:t> are the people on the team who work with the data. Data scientist tasks include analyzing data and building models. Data engineer tasks include preparing and integrating data. </a:t>
            </a:r>
            <a:r>
              <a:rPr lang="en-US" sz="1200" b="0" dirty="0">
                <a:latin typeface="Arial" charset="0"/>
              </a:rPr>
              <a:t>Collaborators </a:t>
            </a:r>
            <a:r>
              <a:rPr lang="en-US" sz="1200" dirty="0">
                <a:latin typeface="Arial" charset="0"/>
              </a:rPr>
              <a:t>can be added to projects as admins, editors, or viewers.</a:t>
            </a:r>
          </a:p>
          <a:p>
            <a:pPr marL="171450" indent="-171450">
              <a:buFont typeface="Arial" panose="020B0604020202020204" pitchFamily="34" charset="0"/>
              <a:buChar char="•"/>
            </a:pPr>
            <a:r>
              <a:rPr lang="en-US" sz="1200" b="1" dirty="0">
                <a:latin typeface="Arial" charset="0"/>
              </a:rPr>
              <a:t>Data assets </a:t>
            </a:r>
            <a:r>
              <a:rPr lang="en-US" sz="1200" dirty="0">
                <a:latin typeface="Arial" charset="0"/>
              </a:rPr>
              <a:t>are </a:t>
            </a:r>
            <a:r>
              <a:rPr lang="en-US" sz="1600" b="0" i="0" dirty="0">
                <a:solidFill>
                  <a:srgbClr val="161616"/>
                </a:solidFill>
                <a:effectLst/>
                <a:latin typeface="IBM Plex Sans" panose="020B0503050203000203" pitchFamily="34" charset="0"/>
              </a:rPr>
              <a:t>your data that is either in uploaded files or accessed through connections to data sources.</a:t>
            </a:r>
          </a:p>
          <a:p>
            <a:pPr marL="171450" indent="-171450">
              <a:buFont typeface="Arial" panose="020B0604020202020204" pitchFamily="34" charset="0"/>
              <a:buChar char="•"/>
            </a:pPr>
            <a:r>
              <a:rPr lang="en-US" sz="1200" b="1" dirty="0">
                <a:latin typeface="Arial" charset="0"/>
              </a:rPr>
              <a:t>Operational assets</a:t>
            </a:r>
            <a:r>
              <a:rPr lang="en-US" sz="1200" dirty="0">
                <a:latin typeface="Arial" charset="0"/>
              </a:rPr>
              <a:t> are the objects that you create, such as scripts and models, to perform actions on data</a:t>
            </a:r>
          </a:p>
          <a:p>
            <a:pPr marL="171450" indent="-171450">
              <a:buFont typeface="Arial" panose="020B0604020202020204" pitchFamily="34" charset="0"/>
              <a:buChar char="•"/>
            </a:pPr>
            <a:r>
              <a:rPr lang="en-US" sz="2000" b="1" i="0" dirty="0">
                <a:solidFill>
                  <a:srgbClr val="161616"/>
                </a:solidFill>
                <a:effectLst/>
                <a:latin typeface="IBM Plex Sans" panose="020B0503050203000203" pitchFamily="34" charset="0"/>
              </a:rPr>
              <a:t>Tools</a:t>
            </a:r>
            <a:r>
              <a:rPr lang="en-US" sz="2000" b="0" i="0" dirty="0">
                <a:solidFill>
                  <a:srgbClr val="161616"/>
                </a:solidFill>
                <a:effectLst/>
                <a:latin typeface="IBM Plex Sans" panose="020B0503050203000203" pitchFamily="34" charset="0"/>
              </a:rPr>
              <a:t> are the software that you use to derive insights from data. These tools are included with the Watson Studio service on IBM Cloud:</a:t>
            </a:r>
          </a:p>
          <a:p>
            <a:pPr marL="442913" lvl="1" indent="-171450">
              <a:buFont typeface="Arial" panose="020B0604020202020204" pitchFamily="34" charset="0"/>
              <a:buChar char="•"/>
            </a:pPr>
            <a:r>
              <a:rPr lang="en-US" sz="2000" b="0" i="0" dirty="0">
                <a:solidFill>
                  <a:srgbClr val="161616"/>
                </a:solidFill>
                <a:effectLst/>
                <a:latin typeface="IBM Plex Sans" panose="020B0503050203000203" pitchFamily="34" charset="0"/>
              </a:rPr>
              <a:t>Data Refinery</a:t>
            </a:r>
          </a:p>
          <a:p>
            <a:pPr marL="442913" lvl="1" indent="-171450">
              <a:buFont typeface="Arial" panose="020B0604020202020204" pitchFamily="34" charset="0"/>
              <a:buChar char="•"/>
            </a:pPr>
            <a:r>
              <a:rPr lang="en-US" sz="2000" b="0" i="0" dirty="0">
                <a:solidFill>
                  <a:srgbClr val="161616"/>
                </a:solidFill>
                <a:effectLst/>
                <a:latin typeface="IBM Plex Sans" panose="020B0503050203000203" pitchFamily="34" charset="0"/>
              </a:rPr>
              <a:t>Jupyter notebook editor</a:t>
            </a:r>
          </a:p>
          <a:p>
            <a:pPr marL="442913" lvl="1" indent="-171450">
              <a:buFont typeface="Arial" panose="020B0604020202020204" pitchFamily="34" charset="0"/>
              <a:buChar char="•"/>
            </a:pPr>
            <a:r>
              <a:rPr lang="en-US" sz="2000" b="0" i="0" dirty="0" err="1">
                <a:solidFill>
                  <a:srgbClr val="161616"/>
                </a:solidFill>
                <a:effectLst/>
                <a:latin typeface="IBM Plex Sans" panose="020B0503050203000203" pitchFamily="34" charset="0"/>
              </a:rPr>
              <a:t>Rstudio</a:t>
            </a:r>
            <a:endParaRPr lang="en-US" sz="2000" b="0" i="0" dirty="0">
              <a:solidFill>
                <a:srgbClr val="161616"/>
              </a:solidFill>
              <a:effectLst/>
              <a:latin typeface="IBM Plex Sans" panose="020B0503050203000203" pitchFamily="34" charset="0"/>
            </a:endParaRPr>
          </a:p>
          <a:p>
            <a:pPr marL="442913" lvl="1" indent="-171450">
              <a:buFont typeface="Arial" panose="020B0604020202020204" pitchFamily="34" charset="0"/>
              <a:buChar char="•"/>
            </a:pPr>
            <a:r>
              <a:rPr lang="en-US" sz="2000" b="0" i="0" dirty="0">
                <a:solidFill>
                  <a:srgbClr val="161616"/>
                </a:solidFill>
                <a:effectLst/>
                <a:latin typeface="IBM Plex Sans" panose="020B0503050203000203" pitchFamily="34" charset="0"/>
              </a:rPr>
              <a:t>SPSS Modeler</a:t>
            </a:r>
          </a:p>
          <a:p>
            <a:pPr marL="442913" lvl="1" indent="-171450">
              <a:buFont typeface="Arial" panose="020B0604020202020204" pitchFamily="34" charset="0"/>
              <a:buChar char="•"/>
            </a:pPr>
            <a:r>
              <a:rPr lang="en-US" sz="2000" b="0" i="0" dirty="0">
                <a:solidFill>
                  <a:srgbClr val="161616"/>
                </a:solidFill>
                <a:effectLst/>
                <a:latin typeface="IBM Plex Sans" panose="020B0503050203000203" pitchFamily="34" charset="0"/>
              </a:rPr>
              <a:t>Decision Optimization model builder</a:t>
            </a:r>
          </a:p>
          <a:p>
            <a:r>
              <a:rPr lang="en-US" b="0" dirty="0">
                <a:effectLst/>
              </a:rPr>
              <a:t>Watson Studio projects fully integrate with catalogs of the </a:t>
            </a:r>
            <a:r>
              <a:rPr lang="en-US" dirty="0">
                <a:effectLst/>
              </a:rPr>
              <a:t>Watson Knowledge Catalog </a:t>
            </a:r>
            <a:r>
              <a:rPr lang="en-US" b="0" dirty="0">
                <a:effectLst/>
              </a:rPr>
              <a:t>service, and deployment spaces of the </a:t>
            </a:r>
            <a:r>
              <a:rPr lang="en-US" b="0" i="0" dirty="0">
                <a:solidFill>
                  <a:srgbClr val="161616"/>
                </a:solidFill>
                <a:effectLst/>
                <a:latin typeface="IBM Plex Sans" panose="020B0503050203000203" pitchFamily="34" charset="0"/>
              </a:rPr>
              <a:t>Machine Learning service.</a:t>
            </a:r>
            <a:endParaRPr lang="en-US" dirty="0">
              <a:effectLst/>
            </a:endParaRPr>
          </a:p>
          <a:p>
            <a:endParaRPr lang="en-US" b="0" i="0" dirty="0">
              <a:solidFill>
                <a:srgbClr val="161616"/>
              </a:solidFill>
              <a:effectLst/>
              <a:latin typeface="IBM Plex Sans" panose="020B0503050203000203" pitchFamily="34" charset="0"/>
            </a:endParaRPr>
          </a:p>
          <a:p>
            <a:r>
              <a:rPr lang="en-US" b="1" i="0" dirty="0">
                <a:solidFill>
                  <a:srgbClr val="161616"/>
                </a:solidFill>
                <a:effectLst/>
                <a:latin typeface="IBM Plex Sans" panose="020B0503050203000203" pitchFamily="34" charset="0"/>
              </a:rPr>
              <a:t>References</a:t>
            </a:r>
          </a:p>
          <a:p>
            <a:r>
              <a:rPr lang="en-US" b="0" i="0" dirty="0">
                <a:solidFill>
                  <a:srgbClr val="161616"/>
                </a:solidFill>
                <a:effectLst/>
                <a:latin typeface="IBM Plex Sans" panose="020B0503050203000203" pitchFamily="34" charset="0"/>
              </a:rPr>
              <a:t>Watson Studio on Cloud Pak for Data as a Service</a:t>
            </a:r>
          </a:p>
          <a:p>
            <a:pPr marL="0" indent="0">
              <a:buFont typeface="Arial" panose="020B0604020202020204" pitchFamily="34" charset="0"/>
              <a:buNone/>
            </a:pPr>
            <a:r>
              <a:rPr lang="en-US" b="0" i="0" dirty="0">
                <a:solidFill>
                  <a:srgbClr val="161616"/>
                </a:solidFill>
                <a:effectLst/>
                <a:latin typeface="IBM Plex Sans" panose="020B0503050203000203" pitchFamily="34" charset="0"/>
              </a:rPr>
              <a:t>https://dataplatform.cloud.ibm.com/docs/content/svc-welcome/wsl.html</a:t>
            </a:r>
            <a:endParaRPr lang="en-US" sz="1200" dirty="0">
              <a:latin typeface="Arial" charset="0"/>
            </a:endParaRPr>
          </a:p>
        </p:txBody>
      </p:sp>
      <p:sp>
        <p:nvSpPr>
          <p:cNvPr id="3" name="Footer Placeholder 2"/>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043805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project in Watson Studio, you can create an empty project or preload your project with data and analytical assets:</a:t>
            </a:r>
          </a:p>
          <a:p>
            <a:pPr marL="285750" indent="-285750">
              <a:buFont typeface="Arial" panose="020B0604020202020204" pitchFamily="34" charset="0"/>
              <a:buChar char="•"/>
            </a:pPr>
            <a:r>
              <a:rPr lang="en-US" b="1" dirty="0"/>
              <a:t>Create an empty project</a:t>
            </a:r>
            <a:r>
              <a:rPr lang="en-US" dirty="0"/>
              <a:t>: Add the data that you want to prepare, analyze, or model. Choose tools based on how you want to work: write code, create a flow on a graphical canvas, or automatically build models.</a:t>
            </a:r>
          </a:p>
          <a:p>
            <a:pPr marL="285750" indent="-285750">
              <a:buFont typeface="Arial" panose="020B0604020202020204" pitchFamily="34" charset="0"/>
              <a:buChar char="•"/>
            </a:pPr>
            <a:r>
              <a:rPr lang="en-US" b="1" dirty="0"/>
              <a:t>Create a project from a sample or file</a:t>
            </a:r>
            <a:r>
              <a:rPr lang="en-US" dirty="0"/>
              <a:t>: Get started fast by loading existing assets. Choose a project file from your system or choose a curated sample project.</a:t>
            </a:r>
          </a:p>
          <a:p>
            <a:pPr marL="285750" indent="-285750">
              <a:buFont typeface="Arial" panose="020B0604020202020204" pitchFamily="34" charset="0"/>
              <a:buChar char="•"/>
            </a:pP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12</a:t>
            </a:fld>
            <a:endParaRPr lang="en-US" dirty="0"/>
          </a:p>
        </p:txBody>
      </p:sp>
    </p:spTree>
    <p:extLst>
      <p:ext uri="{BB962C8B-B14F-4D97-AF65-F5344CB8AC3E}">
        <p14:creationId xmlns:p14="http://schemas.microsoft.com/office/powerpoint/2010/main" val="3937465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F38287C-A914-47C9-8DDB-36E2474D0498}" type="slidenum">
              <a:rPr lang="en-US" smtClean="0"/>
              <a:pPr/>
              <a:t>13</a:t>
            </a:fld>
            <a:endParaRPr lang="en-US" b="0" dirty="0">
              <a:solidFill>
                <a:schemeClr val="tx1"/>
              </a:solidFill>
            </a:endParaRPr>
          </a:p>
        </p:txBody>
      </p:sp>
      <p:sp>
        <p:nvSpPr>
          <p:cNvPr id="5" name="Notes Placeholder 4"/>
          <p:cNvSpPr>
            <a:spLocks noGrp="1"/>
          </p:cNvSpPr>
          <p:nvPr>
            <p:ph type="body" sz="quarter" idx="11"/>
          </p:nvPr>
        </p:nvSpPr>
        <p:spPr/>
        <p:txBody>
          <a:bodyPr/>
          <a:lstStyle/>
          <a:p>
            <a:pPr marL="0" marR="0" lvl="0" indent="0" algn="l" defTabSz="795894" rtl="0" eaLnBrk="1" fontAlgn="base" latinLnBrk="0" hangingPunct="1">
              <a:lnSpc>
                <a:spcPct val="100000"/>
              </a:lnSpc>
              <a:spcBef>
                <a:spcPts val="522"/>
              </a:spcBef>
              <a:spcAft>
                <a:spcPts val="522"/>
              </a:spcAft>
              <a:buClrTx/>
              <a:buSzTx/>
              <a:buFontTx/>
              <a:buNone/>
              <a:tabLst/>
              <a:defRPr/>
            </a:pPr>
            <a:r>
              <a:rPr lang="en-US" sz="1800" dirty="0">
                <a:effectLst/>
                <a:latin typeface="Arial" panose="020B0604020202020204" pitchFamily="34" charset="0"/>
                <a:ea typeface="MS Mincho" panose="02020609040205080304" pitchFamily="49" charset="-128"/>
                <a:cs typeface="Times New Roman" panose="02020603050405020304" pitchFamily="18" charset="0"/>
              </a:rPr>
              <a:t>Object storage provides the space where non-database data for your project is stored. For example, files, notebooks, experiments, and Data Refinery flows can be stored in COS.</a:t>
            </a:r>
          </a:p>
          <a:p>
            <a:pPr defTabSz="795894" eaLnBrk="1" hangingPunct="1">
              <a:spcBef>
                <a:spcPts val="522"/>
              </a:spcBef>
              <a:spcAft>
                <a:spcPts val="522"/>
              </a:spcAft>
              <a:defRPr/>
            </a:pPr>
            <a:r>
              <a:rPr lang="en-US" sz="1200" dirty="0">
                <a:latin typeface="Arial" charset="0"/>
              </a:rPr>
              <a:t>An IBM Cloud Object Storage instance can be created at project creation time, or a new project can be associated with an existing Cloud Object Storage instance.</a:t>
            </a:r>
          </a:p>
          <a:p>
            <a:pPr defTabSz="795894" eaLnBrk="1" hangingPunct="1">
              <a:spcBef>
                <a:spcPts val="522"/>
              </a:spcBef>
              <a:spcAft>
                <a:spcPts val="522"/>
              </a:spcAft>
              <a:defRPr/>
            </a:pPr>
            <a:r>
              <a:rPr lang="en-US" sz="1200" dirty="0">
                <a:latin typeface="Arial" charset="0"/>
              </a:rPr>
              <a:t>Cloud Object Storage supports two APIs: </a:t>
            </a:r>
          </a:p>
          <a:p>
            <a:pPr marL="248717" indent="-248717" defTabSz="795894" eaLnBrk="1" hangingPunct="1">
              <a:spcBef>
                <a:spcPts val="522"/>
              </a:spcBef>
              <a:spcAft>
                <a:spcPts val="522"/>
              </a:spcAft>
              <a:buFont typeface="Arial" panose="020B0604020202020204" pitchFamily="34" charset="0"/>
              <a:buChar char="•"/>
              <a:defRPr/>
            </a:pPr>
            <a:r>
              <a:rPr lang="en-US" sz="1200" dirty="0">
                <a:latin typeface="Arial" charset="0"/>
              </a:rPr>
              <a:t>The Swift API, which is available through Watson Studio. </a:t>
            </a:r>
          </a:p>
          <a:p>
            <a:pPr marL="248717" indent="-248717" defTabSz="795894" eaLnBrk="1" hangingPunct="1">
              <a:spcBef>
                <a:spcPts val="522"/>
              </a:spcBef>
              <a:spcAft>
                <a:spcPts val="522"/>
              </a:spcAft>
              <a:buFont typeface="Arial" panose="020B0604020202020204" pitchFamily="34" charset="0"/>
              <a:buChar char="•"/>
              <a:defRPr/>
            </a:pPr>
            <a:r>
              <a:rPr lang="en-US" sz="1200" dirty="0">
                <a:latin typeface="Arial" charset="0"/>
              </a:rPr>
              <a:t>The S3 API, where you provide external credentials. </a:t>
            </a:r>
            <a:endParaRPr lang="en-CA" dirty="0"/>
          </a:p>
          <a:p>
            <a:r>
              <a:rPr lang="en-US" sz="1200" dirty="0"/>
              <a:t>Information </a:t>
            </a:r>
            <a:r>
              <a:rPr lang="en-US" sz="1400" kern="1200" dirty="0">
                <a:solidFill>
                  <a:schemeClr val="tx1"/>
                </a:solidFill>
                <a:effectLst/>
                <a:latin typeface="Arial" panose="020B0604020202020204" pitchFamily="34" charset="0"/>
                <a:ea typeface="+mn-ea"/>
                <a:cs typeface="+mn-cs"/>
              </a:rPr>
              <a:t>that is stored </a:t>
            </a:r>
            <a:r>
              <a:rPr lang="en-US" sz="1200" dirty="0"/>
              <a:t>with IBM Cloud Object Storage is encrypted and resilient. </a:t>
            </a:r>
          </a:p>
          <a:p>
            <a:r>
              <a:rPr lang="en-US" sz="1200" dirty="0"/>
              <a:t>Cloud Object Storage uses buckets to organize the data. Each project has its own dedicated bucket.</a:t>
            </a:r>
          </a:p>
          <a:p>
            <a:r>
              <a:rPr lang="en-US" sz="1200" dirty="0"/>
              <a:t>The Cloud Object Storage can be managed from the Watson Studio project interface.</a:t>
            </a:r>
            <a:endParaRPr lang="en-CA" dirty="0"/>
          </a:p>
        </p:txBody>
      </p:sp>
      <p:sp>
        <p:nvSpPr>
          <p:cNvPr id="3" name="Footer Placeholder 2"/>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76375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F38287C-A914-47C9-8DDB-36E2474D0498}" type="slidenum">
              <a:rPr lang="en-US" smtClean="0"/>
              <a:pPr/>
              <a:t>14</a:t>
            </a:fld>
            <a:endParaRPr lang="en-US" b="0" dirty="0">
              <a:solidFill>
                <a:schemeClr val="tx1"/>
              </a:solidFill>
            </a:endParaRPr>
          </a:p>
        </p:txBody>
      </p:sp>
      <p:sp>
        <p:nvSpPr>
          <p:cNvPr id="5" name="Notes Placeholder 4"/>
          <p:cNvSpPr>
            <a:spLocks noGrp="1"/>
          </p:cNvSpPr>
          <p:nvPr>
            <p:ph type="body" sz="quarter" idx="11"/>
          </p:nvPr>
        </p:nvSpPr>
        <p:spPr/>
        <p:txBody>
          <a:bodyPr/>
          <a:lstStyle/>
          <a:p>
            <a:pPr defTabSz="795894" eaLnBrk="1" hangingPunct="1">
              <a:spcBef>
                <a:spcPts val="522"/>
              </a:spcBef>
              <a:spcAft>
                <a:spcPts val="522"/>
              </a:spcAft>
              <a:defRPr/>
            </a:pPr>
            <a:r>
              <a:rPr lang="en-US" sz="1200" dirty="0"/>
              <a:t>Projects include integration with IBM Cloud Object Storage for storing project assets. When a project is created, a new Cloud Object Storage service is created to provide an unstructured cloud data store. It is also possible to associate a project with an existing Cloud Object Storage. </a:t>
            </a:r>
          </a:p>
          <a:p>
            <a:pPr defTabSz="795894" eaLnBrk="1" hangingPunct="1">
              <a:spcBef>
                <a:spcPts val="522"/>
              </a:spcBef>
              <a:spcAft>
                <a:spcPts val="522"/>
              </a:spcAft>
              <a:defRPr/>
            </a:pPr>
            <a:r>
              <a:rPr lang="en-US" sz="1200" dirty="0"/>
              <a:t>To create a new project: </a:t>
            </a:r>
          </a:p>
          <a:p>
            <a:pPr marL="298460" indent="-298460" defTabSz="795894" eaLnBrk="1" hangingPunct="1">
              <a:spcBef>
                <a:spcPts val="522"/>
              </a:spcBef>
              <a:spcAft>
                <a:spcPts val="522"/>
              </a:spcAft>
              <a:buFont typeface="+mj-lt"/>
              <a:buAutoNum type="arabicPeriod"/>
              <a:defRPr/>
            </a:pPr>
            <a:r>
              <a:rPr lang="en-US" sz="1200" dirty="0"/>
              <a:t>Click </a:t>
            </a:r>
            <a:r>
              <a:rPr lang="en-US" sz="1200" b="1" dirty="0"/>
              <a:t>+ New</a:t>
            </a:r>
            <a:r>
              <a:rPr lang="en-US" sz="1200" dirty="0"/>
              <a:t>.</a:t>
            </a:r>
          </a:p>
          <a:p>
            <a:pPr marL="298460" indent="-298460" defTabSz="795894" eaLnBrk="1" hangingPunct="1">
              <a:spcBef>
                <a:spcPts val="522"/>
              </a:spcBef>
              <a:spcAft>
                <a:spcPts val="522"/>
              </a:spcAft>
              <a:buFont typeface="+mj-lt"/>
              <a:buAutoNum type="arabicPeriod"/>
              <a:defRPr/>
            </a:pPr>
            <a:r>
              <a:rPr lang="en-US" sz="1200" dirty="0"/>
              <a:t>Enter a name for the project.</a:t>
            </a:r>
          </a:p>
          <a:p>
            <a:pPr marL="298460" indent="-298460" defTabSz="795894" eaLnBrk="1" hangingPunct="1">
              <a:spcBef>
                <a:spcPts val="522"/>
              </a:spcBef>
              <a:spcAft>
                <a:spcPts val="522"/>
              </a:spcAft>
              <a:buFont typeface="+mj-lt"/>
              <a:buAutoNum type="arabicPeriod"/>
              <a:defRPr/>
            </a:pPr>
            <a:r>
              <a:rPr lang="en-US" sz="1200" dirty="0"/>
              <a:t>In the Define storage pane, click </a:t>
            </a:r>
            <a:r>
              <a:rPr lang="en-US" sz="1200" b="1" dirty="0"/>
              <a:t>Add</a:t>
            </a:r>
            <a:r>
              <a:rPr lang="en-US" sz="1200" dirty="0"/>
              <a:t>.</a:t>
            </a:r>
          </a:p>
          <a:p>
            <a:pPr marL="298460" indent="-298460" defTabSz="795894" eaLnBrk="1" hangingPunct="1">
              <a:spcBef>
                <a:spcPts val="522"/>
              </a:spcBef>
              <a:spcAft>
                <a:spcPts val="522"/>
              </a:spcAft>
              <a:buFont typeface="+mj-lt"/>
              <a:buAutoNum type="arabicPeriod"/>
              <a:defRPr/>
            </a:pPr>
            <a:r>
              <a:rPr lang="en-US" sz="1200" dirty="0"/>
              <a:t>Click </a:t>
            </a:r>
            <a:r>
              <a:rPr lang="en-US" sz="1200" b="1" dirty="0"/>
              <a:t>Refresh</a:t>
            </a:r>
            <a:r>
              <a:rPr lang="en-US" sz="1200" dirty="0"/>
              <a:t>. </a:t>
            </a:r>
          </a:p>
          <a:p>
            <a:pPr marL="298460" indent="-298460" defTabSz="795894" eaLnBrk="1" hangingPunct="1">
              <a:spcBef>
                <a:spcPts val="522"/>
              </a:spcBef>
              <a:spcAft>
                <a:spcPts val="522"/>
              </a:spcAft>
              <a:buFont typeface="+mj-lt"/>
              <a:buAutoNum type="arabicPeriod"/>
              <a:defRPr/>
            </a:pPr>
            <a:r>
              <a:rPr lang="en-US" sz="1200" dirty="0"/>
              <a:t>The Cloud Object Storage service page with the New tab selected is displayed. Click </a:t>
            </a:r>
            <a:r>
              <a:rPr lang="en-US" sz="1200" b="1" dirty="0"/>
              <a:t>Create</a:t>
            </a:r>
            <a:r>
              <a:rPr lang="en-US" sz="1200" dirty="0"/>
              <a:t>.</a:t>
            </a:r>
          </a:p>
          <a:p>
            <a:pPr marL="298460" indent="-298460" defTabSz="795894" eaLnBrk="1" hangingPunct="1">
              <a:spcBef>
                <a:spcPts val="522"/>
              </a:spcBef>
              <a:spcAft>
                <a:spcPts val="522"/>
              </a:spcAft>
              <a:buFont typeface="+mj-lt"/>
              <a:buAutoNum type="arabicPeriod"/>
              <a:defRPr/>
            </a:pPr>
            <a:r>
              <a:rPr lang="en-US" sz="1200" dirty="0"/>
              <a:t>Click </a:t>
            </a:r>
            <a:r>
              <a:rPr lang="en-US" sz="1200" b="1" dirty="0"/>
              <a:t>Refresh</a:t>
            </a:r>
            <a:r>
              <a:rPr lang="en-US" sz="1200" dirty="0"/>
              <a:t> in the project page.</a:t>
            </a:r>
          </a:p>
          <a:p>
            <a:pPr marL="298460" indent="-298460" defTabSz="795894" eaLnBrk="1" hangingPunct="1">
              <a:spcBef>
                <a:spcPts val="522"/>
              </a:spcBef>
              <a:spcAft>
                <a:spcPts val="522"/>
              </a:spcAft>
              <a:buFont typeface="+mj-lt"/>
              <a:buAutoNum type="arabicPeriod"/>
              <a:defRPr/>
            </a:pPr>
            <a:r>
              <a:rPr lang="en-US" sz="1200" dirty="0"/>
              <a:t>The newly created Cloud Object Storage instance is associated with the project.</a:t>
            </a:r>
          </a:p>
          <a:p>
            <a:pPr marL="298460" indent="-298460" defTabSz="795894" eaLnBrk="1" hangingPunct="1">
              <a:spcBef>
                <a:spcPts val="522"/>
              </a:spcBef>
              <a:spcAft>
                <a:spcPts val="522"/>
              </a:spcAft>
              <a:buFont typeface="+mj-lt"/>
              <a:buAutoNum type="arabicPeriod"/>
              <a:defRPr/>
            </a:pPr>
            <a:r>
              <a:rPr lang="en-US" sz="1200" dirty="0"/>
              <a:t>Click </a:t>
            </a:r>
            <a:r>
              <a:rPr lang="en-US" sz="1200" b="1" dirty="0"/>
              <a:t>Create</a:t>
            </a:r>
            <a:r>
              <a:rPr lang="en-US" sz="1200" dirty="0"/>
              <a:t> to create the project.</a:t>
            </a:r>
          </a:p>
          <a:p>
            <a:pPr marL="298460" indent="-298460" defTabSz="795894" eaLnBrk="1" hangingPunct="1">
              <a:spcBef>
                <a:spcPts val="522"/>
              </a:spcBef>
              <a:spcAft>
                <a:spcPts val="522"/>
              </a:spcAft>
              <a:buFont typeface="+mj-lt"/>
              <a:buAutoNum type="arabicPeriod"/>
              <a:defRPr/>
            </a:pPr>
            <a:endParaRPr lang="en-US" sz="1200" dirty="0"/>
          </a:p>
          <a:p>
            <a:pPr defTabSz="795894" eaLnBrk="1" hangingPunct="1">
              <a:spcBef>
                <a:spcPts val="522"/>
              </a:spcBef>
              <a:spcAft>
                <a:spcPts val="522"/>
              </a:spcAft>
              <a:defRPr/>
            </a:pPr>
            <a:endParaRPr lang="en-US" sz="1200" dirty="0">
              <a:latin typeface="Arial" charset="0"/>
            </a:endParaRPr>
          </a:p>
        </p:txBody>
      </p:sp>
      <p:sp>
        <p:nvSpPr>
          <p:cNvPr id="3" name="Footer Placeholder 2"/>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918464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Watson Studio project</a:t>
            </a:r>
            <a:r>
              <a:rPr lang="en-US" baseline="0" dirty="0"/>
              <a:t> </a:t>
            </a:r>
            <a:r>
              <a:rPr lang="en-US" dirty="0"/>
              <a:t>page </a:t>
            </a:r>
            <a:r>
              <a:rPr lang="en-US" baseline="0" dirty="0"/>
              <a:t>includes tabs with specific information about the project. The following tabs are included:</a:t>
            </a:r>
          </a:p>
          <a:p>
            <a:r>
              <a:rPr lang="en-US" b="1" baseline="0" dirty="0"/>
              <a:t>Overview</a:t>
            </a:r>
            <a:r>
              <a:rPr lang="en-US" baseline="0" dirty="0"/>
              <a:t>. Provides basic information about the project such as: </a:t>
            </a:r>
          </a:p>
          <a:p>
            <a:pPr marL="248717" indent="-248717">
              <a:buFont typeface="Arial" panose="020B0604020202020204" pitchFamily="34" charset="0"/>
              <a:buChar char="•"/>
            </a:pPr>
            <a:r>
              <a:rPr lang="en-US" baseline="0" dirty="0"/>
              <a:t>Assets</a:t>
            </a:r>
          </a:p>
          <a:p>
            <a:pPr marL="248717" indent="-248717">
              <a:buFont typeface="Arial" panose="020B0604020202020204" pitchFamily="34" charset="0"/>
              <a:buChar char="•"/>
            </a:pPr>
            <a:r>
              <a:rPr lang="en-US" baseline="0" dirty="0"/>
              <a:t>Resource usage</a:t>
            </a:r>
          </a:p>
          <a:p>
            <a:pPr marL="248717" indent="-248717">
              <a:buFont typeface="Arial" panose="020B0604020202020204" pitchFamily="34" charset="0"/>
              <a:buChar char="•"/>
            </a:pPr>
            <a:r>
              <a:rPr lang="en-US" baseline="0" dirty="0"/>
              <a:t>Project history </a:t>
            </a:r>
          </a:p>
          <a:p>
            <a:pPr marL="248717" indent="-248717">
              <a:buFont typeface="Arial" panose="020B0604020202020204" pitchFamily="34" charset="0"/>
              <a:buChar char="•"/>
            </a:pPr>
            <a:r>
              <a:rPr lang="en-US" baseline="0" dirty="0"/>
              <a:t>Readme</a:t>
            </a:r>
          </a:p>
          <a:p>
            <a:r>
              <a:rPr lang="en-US" b="1" dirty="0"/>
              <a:t>Assets</a:t>
            </a:r>
            <a:r>
              <a:rPr lang="en-US" dirty="0"/>
              <a:t>. Lists</a:t>
            </a:r>
            <a:r>
              <a:rPr lang="en-US" baseline="0" dirty="0"/>
              <a:t> </a:t>
            </a:r>
            <a:r>
              <a:rPr lang="en-US" dirty="0"/>
              <a:t>all the different types of assets that you can add to you project such as: </a:t>
            </a:r>
          </a:p>
          <a:p>
            <a:pPr marL="248717" indent="-248717">
              <a:buFont typeface="Arial" panose="020B0604020202020204" pitchFamily="34" charset="0"/>
              <a:buChar char="•"/>
            </a:pPr>
            <a:r>
              <a:rPr lang="en-US" dirty="0"/>
              <a:t>Data assets</a:t>
            </a:r>
          </a:p>
          <a:p>
            <a:pPr marL="248717" indent="-248717">
              <a:buFont typeface="Arial" panose="020B0604020202020204" pitchFamily="34" charset="0"/>
              <a:buChar char="•"/>
            </a:pPr>
            <a:r>
              <a:rPr lang="en-US" dirty="0"/>
              <a:t>Models</a:t>
            </a:r>
          </a:p>
          <a:p>
            <a:pPr marL="248717" indent="-248717">
              <a:buFont typeface="Arial" panose="020B0604020202020204" pitchFamily="34" charset="0"/>
              <a:buChar char="•"/>
            </a:pPr>
            <a:r>
              <a:rPr lang="en-US" dirty="0"/>
              <a:t>Notebooks</a:t>
            </a:r>
          </a:p>
          <a:p>
            <a:pPr marL="248717" indent="-248717">
              <a:buFont typeface="Arial" panose="020B0604020202020204" pitchFamily="34" charset="0"/>
              <a:buChar char="•"/>
            </a:pPr>
            <a:r>
              <a:rPr lang="en-US" dirty="0"/>
              <a:t>Dashboards</a:t>
            </a:r>
          </a:p>
          <a:p>
            <a:pPr marL="248717" indent="-248717">
              <a:buFont typeface="Arial" panose="020B0604020202020204" pitchFamily="34" charset="0"/>
              <a:buChar char="•"/>
            </a:pPr>
            <a:r>
              <a:rPr lang="en-US" dirty="0"/>
              <a:t>Experiments</a:t>
            </a:r>
          </a:p>
          <a:p>
            <a:pPr marL="248717" indent="-248717">
              <a:buFont typeface="Arial" panose="020B0604020202020204" pitchFamily="34" charset="0"/>
              <a:buChar char="•"/>
            </a:pPr>
            <a:r>
              <a:rPr lang="en-US" dirty="0"/>
              <a:t>Modeler flows</a:t>
            </a:r>
          </a:p>
          <a:p>
            <a:r>
              <a:rPr lang="en-US" sz="1200" b="1" dirty="0"/>
              <a:t>Jobs. </a:t>
            </a:r>
            <a:r>
              <a:rPr lang="en-US" sz="1200" b="0" dirty="0"/>
              <a:t>A job is a way of running assets, such as Data Refinery flows or notebooks in a project in Watson Studio. </a:t>
            </a:r>
          </a:p>
          <a:p>
            <a:r>
              <a:rPr lang="en-US" sz="1200" b="0" dirty="0"/>
              <a:t>From the Jobs tab of your project, you can:</a:t>
            </a:r>
          </a:p>
          <a:p>
            <a:pPr marL="171450" indent="-171450">
              <a:buFont typeface="Arial" panose="020B0604020202020204" pitchFamily="34" charset="0"/>
              <a:buChar char="•"/>
            </a:pPr>
            <a:r>
              <a:rPr lang="en-US" sz="1200" b="0" dirty="0"/>
              <a:t>See the list of the jobs in your project</a:t>
            </a:r>
          </a:p>
          <a:p>
            <a:pPr marL="171450" indent="-171450">
              <a:buFont typeface="Arial" panose="020B0604020202020204" pitchFamily="34" charset="0"/>
              <a:buChar char="•"/>
            </a:pPr>
            <a:r>
              <a:rPr lang="en-US" sz="1200" b="0" dirty="0"/>
              <a:t>View the details of each job. You can change the schedule settings of a job and pick a different environment definition.</a:t>
            </a:r>
          </a:p>
          <a:p>
            <a:pPr marL="171450" indent="-171450">
              <a:buFont typeface="Arial" panose="020B0604020202020204" pitchFamily="34" charset="0"/>
              <a:buChar char="•"/>
            </a:pPr>
            <a:r>
              <a:rPr lang="en-US" sz="1200" b="0" dirty="0"/>
              <a:t>Monitor job runs</a:t>
            </a:r>
          </a:p>
          <a:p>
            <a:pPr marL="171450" indent="-171450">
              <a:buFont typeface="Arial" panose="020B0604020202020204" pitchFamily="34" charset="0"/>
              <a:buChar char="•"/>
            </a:pPr>
            <a:r>
              <a:rPr lang="en-US" sz="1200" b="0" dirty="0"/>
              <a:t>Create job</a:t>
            </a:r>
          </a:p>
          <a:p>
            <a:pPr marL="171450" indent="-171450">
              <a:buFont typeface="Arial" panose="020B0604020202020204" pitchFamily="34" charset="0"/>
              <a:buChar char="•"/>
            </a:pPr>
            <a:r>
              <a:rPr lang="en-US" sz="1200" b="0" dirty="0"/>
              <a:t>Delete jobs</a:t>
            </a:r>
          </a:p>
          <a:p>
            <a:endParaRPr lang="en-US" dirty="0"/>
          </a:p>
          <a:p>
            <a:r>
              <a:rPr lang="en-US" b="1" dirty="0"/>
              <a:t>Reference</a:t>
            </a:r>
            <a:r>
              <a:rPr lang="en-US" dirty="0"/>
              <a:t>:</a:t>
            </a:r>
          </a:p>
          <a:p>
            <a:r>
              <a:rPr lang="en-US" dirty="0"/>
              <a:t>Working in projects</a:t>
            </a:r>
          </a:p>
          <a:p>
            <a:r>
              <a:rPr lang="en-US" dirty="0"/>
              <a:t>https://dataplatform.cloud.ibm.com/docs/content/wsj/manage-data/manage-projects.html. </a:t>
            </a:r>
          </a:p>
        </p:txBody>
      </p:sp>
      <p:sp>
        <p:nvSpPr>
          <p:cNvPr id="4" name="Footer Placeholder 3"/>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15</a:t>
            </a:fld>
            <a:endParaRPr lang="en-US" dirty="0"/>
          </a:p>
        </p:txBody>
      </p:sp>
    </p:spTree>
    <p:extLst>
      <p:ext uri="{BB962C8B-B14F-4D97-AF65-F5344CB8AC3E}">
        <p14:creationId xmlns:p14="http://schemas.microsoft.com/office/powerpoint/2010/main" val="4107841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baseline="0" dirty="0"/>
              <a:t>General</a:t>
            </a:r>
            <a:r>
              <a:rPr lang="en-US" baseline="0" dirty="0"/>
              <a:t>. </a:t>
            </a:r>
            <a:r>
              <a:rPr lang="en-US" sz="1400" dirty="0"/>
              <a:t>Project settings is the area to define key aspects of your project like its name and description. Use Settings to add tools and key services, check storage, and define access tokens.</a:t>
            </a:r>
            <a:endParaRPr 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Access Control</a:t>
            </a:r>
            <a:r>
              <a:rPr lang="en-US" dirty="0"/>
              <a:t>.</a:t>
            </a:r>
            <a:r>
              <a:rPr lang="en-US" baseline="0" dirty="0"/>
              <a:t> Here you can add and manage collaborators for your project.</a:t>
            </a:r>
            <a:endParaRPr 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Environments. </a:t>
            </a:r>
            <a:r>
              <a:rPr lang="en-US" b="0" dirty="0"/>
              <a:t>In this tab, </a:t>
            </a:r>
            <a:r>
              <a:rPr lang="en-US" dirty="0"/>
              <a:t>you can define the hardware size and software configuration for the runtime that is associated with Watson Studio tools. </a:t>
            </a:r>
            <a:r>
              <a:rPr lang="en-US" sz="1400" dirty="0"/>
              <a:t>An environment definition defines the hardware and software configuration that you can use to run tools like notebooks, model builder, or the flow editor in Watson Studio. With environments, you have dedicated resources and flexible options for the compute resources that are used by the tools.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dirty="0"/>
              <a:t>Resource usage. </a:t>
            </a:r>
            <a:r>
              <a:rPr lang="en-US" sz="1400" b="0" dirty="0"/>
              <a:t>Contains resource usage details.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dirty="0"/>
              <a:t>Services &amp; integrations: </a:t>
            </a:r>
            <a:r>
              <a:rPr lang="en-US" sz="1400" b="0" dirty="0"/>
              <a:t>Shows </a:t>
            </a:r>
            <a:r>
              <a:rPr lang="en-US" dirty="0"/>
              <a:t>IBM Cloud services and third-party services associated with this project.</a:t>
            </a:r>
            <a:endParaRPr lang="en-US" sz="1400" b="1" dirty="0"/>
          </a:p>
          <a:p>
            <a:endParaRPr lang="en-US" dirty="0"/>
          </a:p>
        </p:txBody>
      </p:sp>
      <p:sp>
        <p:nvSpPr>
          <p:cNvPr id="4" name="Footer Placeholder 3"/>
          <p:cNvSpPr>
            <a:spLocks noGrp="1"/>
          </p:cNvSpPr>
          <p:nvPr>
            <p:ph type="ftr" sz="quarter" idx="4"/>
          </p:nvPr>
        </p:nvSpPr>
        <p:spPr/>
        <p:txBody>
          <a:bodyPr/>
          <a:lstStyle/>
          <a:p>
            <a:pPr>
              <a:defRPr/>
            </a:pPr>
            <a:r>
              <a:rPr lang="en-US"/>
              <a:t>© Copyright IBM Corporation 2018, 2022</a:t>
            </a:r>
            <a:endParaRPr lang="en-US" dirty="0"/>
          </a:p>
        </p:txBody>
      </p:sp>
      <p:sp>
        <p:nvSpPr>
          <p:cNvPr id="5" name="Slide Number Placeholder 4"/>
          <p:cNvSpPr>
            <a:spLocks noGrp="1"/>
          </p:cNvSpPr>
          <p:nvPr>
            <p:ph type="sldNum" sz="quarter" idx="5"/>
          </p:nvPr>
        </p:nvSpPr>
        <p:spPr/>
        <p:txBody>
          <a:bodyPr/>
          <a:lstStyle/>
          <a:p>
            <a:pPr>
              <a:defRPr/>
            </a:pPr>
            <a:fld id="{45275DD5-0764-482C-9A5A-1DB6DE378BB8}" type="slidenum">
              <a:rPr lang="en-US" smtClean="0"/>
              <a:pPr>
                <a:defRPr/>
              </a:pPr>
              <a:t>16</a:t>
            </a:fld>
            <a:endParaRPr lang="en-US"/>
          </a:p>
        </p:txBody>
      </p:sp>
    </p:spTree>
    <p:extLst>
      <p:ext uri="{BB962C8B-B14F-4D97-AF65-F5344CB8AC3E}">
        <p14:creationId xmlns:p14="http://schemas.microsoft.com/office/powerpoint/2010/main" val="765543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 </a:t>
            </a:r>
            <a:r>
              <a:rPr lang="en-US" sz="1200" i="1" dirty="0"/>
              <a:t>asset</a:t>
            </a:r>
            <a:r>
              <a:rPr lang="en-US" sz="1200" dirty="0"/>
              <a:t> is an artifact in a project that contains information, or metadata, about data or data analysis. </a:t>
            </a:r>
          </a:p>
          <a:p>
            <a:r>
              <a:rPr lang="en-US" sz="1200" i="1" dirty="0"/>
              <a:t>Data assets</a:t>
            </a:r>
            <a:r>
              <a:rPr lang="en-US" sz="1200" dirty="0"/>
              <a:t> are the types of assets that point to data, for example, a file or a data set that is accessed through a connection to an external data source. </a:t>
            </a:r>
          </a:p>
          <a:p>
            <a:r>
              <a:rPr lang="en-US" sz="1200" i="1" dirty="0"/>
              <a:t>Analytical assets</a:t>
            </a:r>
            <a:r>
              <a:rPr lang="en-US" sz="1200" dirty="0"/>
              <a:t> are the types of assets that run code to analyze data.</a:t>
            </a:r>
          </a:p>
          <a:p>
            <a:r>
              <a:rPr lang="en-US" sz="1200" dirty="0"/>
              <a:t>An asset might have associated files or require specific IBM Cloud services. For example, many types of analytical assets require a service.</a:t>
            </a:r>
          </a:p>
          <a:p>
            <a:r>
              <a:rPr lang="en-US" sz="1200" dirty="0"/>
              <a:t>The information that you can view about an asset and the actions that you can perform on an asset vary by asset type. A few actions apply to all asset types, for example, you can create, edit the properties of, and remove or delete all types of assets. You can edit the contents of most types of assets in projects. For data assets that contain relational data, you can shape and cleanse the data with the Data Refinery tool. For analytical assets, you can edit the contents in the appropriate editor tool. In catalogs, you can edit only the metadata for the asset.</a:t>
            </a:r>
          </a:p>
          <a:p>
            <a:r>
              <a:rPr lang="en-US" sz="1200" dirty="0"/>
              <a:t>A new project has no assets. By default, the Data assets type is added with all project starters. To add other asset types to your project, click </a:t>
            </a:r>
            <a:r>
              <a:rPr lang="en-US" sz="1200" b="1" dirty="0"/>
              <a:t>New asset +</a:t>
            </a:r>
            <a:r>
              <a:rPr lang="en-US" sz="1200" dirty="0"/>
              <a:t>. </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dirty="0"/>
              <a:t>Reference</a:t>
            </a:r>
            <a:r>
              <a:rPr lang="en-US" dirty="0"/>
              <a:t>:</a:t>
            </a:r>
          </a:p>
          <a:p>
            <a:pPr marL="0" indent="0">
              <a:buFont typeface="Arial" panose="020B0604020202020204" pitchFamily="34" charset="0"/>
              <a:buNone/>
            </a:pPr>
            <a:r>
              <a:rPr lang="en-US" dirty="0"/>
              <a:t>Asset types and properties</a:t>
            </a:r>
          </a:p>
          <a:p>
            <a:pPr marL="0" indent="0">
              <a:buFont typeface="Arial" panose="020B0604020202020204" pitchFamily="34" charset="0"/>
              <a:buNone/>
            </a:pPr>
            <a:r>
              <a:rPr lang="en-US" dirty="0"/>
              <a:t>https://dataplatform.cloud.ibm.com/docs/content/wsj/getting-started/assets.html</a:t>
            </a:r>
          </a:p>
        </p:txBody>
      </p:sp>
      <p:sp>
        <p:nvSpPr>
          <p:cNvPr id="4" name="Footer Placeholder 3"/>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17</a:t>
            </a:fld>
            <a:endParaRPr lang="en-US" dirty="0"/>
          </a:p>
        </p:txBody>
      </p:sp>
    </p:spTree>
    <p:extLst>
      <p:ext uri="{BB962C8B-B14F-4D97-AF65-F5344CB8AC3E}">
        <p14:creationId xmlns:p14="http://schemas.microsoft.com/office/powerpoint/2010/main" val="1688257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F38287C-A914-47C9-8DDB-36E2474D0498}" type="slidenum">
              <a:rPr lang="en-US" smtClean="0"/>
              <a:pPr/>
              <a:t>18</a:t>
            </a:fld>
            <a:endParaRPr lang="en-US" b="0" dirty="0">
              <a:solidFill>
                <a:schemeClr val="tx1"/>
              </a:solidFill>
            </a:endParaRPr>
          </a:p>
        </p:txBody>
      </p:sp>
      <p:sp>
        <p:nvSpPr>
          <p:cNvPr id="5" name="Notes Placeholder 4"/>
          <p:cNvSpPr>
            <a:spLocks noGrp="1"/>
          </p:cNvSpPr>
          <p:nvPr>
            <p:ph type="body" sz="quarter" idx="11"/>
          </p:nvPr>
        </p:nvSpPr>
        <p:spPr/>
        <p:txBody>
          <a:bodyPr/>
          <a:lstStyle/>
          <a:p>
            <a:r>
              <a:rPr lang="en-US" sz="1400" kern="1200" dirty="0">
                <a:solidFill>
                  <a:schemeClr val="tx1"/>
                </a:solidFill>
                <a:effectLst/>
                <a:latin typeface="Arial" panose="020B0604020202020204" pitchFamily="34" charset="0"/>
                <a:ea typeface="+mn-ea"/>
                <a:cs typeface="+mn-cs"/>
              </a:rPr>
              <a:t>The Watson Studio Gallery is a great place to get started. In the Gallery you can find open data sets that are ready to use, including local, state, and government data. You just download the data set and load it into your project.</a:t>
            </a:r>
          </a:p>
          <a:p>
            <a:r>
              <a:rPr lang="en-US" sz="1400" kern="1200" dirty="0">
                <a:solidFill>
                  <a:schemeClr val="tx1"/>
                </a:solidFill>
                <a:effectLst/>
                <a:latin typeface="Arial" panose="020B0604020202020204" pitchFamily="34" charset="0"/>
                <a:ea typeface="+mn-ea"/>
                <a:cs typeface="+mn-cs"/>
              </a:rPr>
              <a:t>The Gallery includes sample data sets and notebooks that apply to various topics such as transportation, science and technology, health, law and government, economy and business, and many more. You can add the data set or notebook to your project.</a:t>
            </a:r>
          </a:p>
          <a:p>
            <a:r>
              <a:rPr lang="en-US" sz="1400" kern="1200" dirty="0">
                <a:solidFill>
                  <a:schemeClr val="tx1"/>
                </a:solidFill>
                <a:effectLst/>
                <a:latin typeface="Arial" panose="020B0604020202020204" pitchFamily="34" charset="0"/>
                <a:ea typeface="+mn-ea"/>
                <a:cs typeface="+mn-cs"/>
              </a:rPr>
              <a:t>When you sig n into Watson Studio, scroll down in the home page to see the content that is most recently added to the Gallery. You can click </a:t>
            </a:r>
            <a:r>
              <a:rPr lang="en-US" sz="1400" b="1" kern="1200" dirty="0">
                <a:solidFill>
                  <a:schemeClr val="tx1"/>
                </a:solidFill>
                <a:effectLst/>
                <a:latin typeface="Arial" panose="020B0604020202020204" pitchFamily="34" charset="0"/>
                <a:ea typeface="+mn-ea"/>
                <a:cs typeface="+mn-cs"/>
              </a:rPr>
              <a:t>Explore</a:t>
            </a:r>
            <a:r>
              <a:rPr lang="en-US" sz="1400" kern="1200" dirty="0">
                <a:solidFill>
                  <a:schemeClr val="tx1"/>
                </a:solidFill>
                <a:effectLst/>
                <a:latin typeface="Arial" panose="020B0604020202020204" pitchFamily="34" charset="0"/>
                <a:ea typeface="+mn-ea"/>
                <a:cs typeface="+mn-cs"/>
              </a:rPr>
              <a:t> to browse the Gallery content from here. Alternatively, you can use the menu to go directly to the Gallery area where you find data sets and notebooks.</a:t>
            </a:r>
          </a:p>
        </p:txBody>
      </p:sp>
      <p:sp>
        <p:nvSpPr>
          <p:cNvPr id="3" name="Footer Placeholder 2"/>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190454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F38287C-A914-47C9-8DDB-36E2474D0498}" type="slidenum">
              <a:rPr lang="en-US" smtClean="0"/>
              <a:pPr/>
              <a:t>19</a:t>
            </a:fld>
            <a:endParaRPr lang="en-US" b="0" dirty="0">
              <a:solidFill>
                <a:schemeClr val="tx1"/>
              </a:solidFill>
            </a:endParaRPr>
          </a:p>
        </p:txBody>
      </p:sp>
      <p:sp>
        <p:nvSpPr>
          <p:cNvPr id="5" name="Notes Placeholder 4"/>
          <p:cNvSpPr>
            <a:spLocks noGrp="1"/>
          </p:cNvSpPr>
          <p:nvPr>
            <p:ph type="body" sz="quarter" idx="11"/>
          </p:nvPr>
        </p:nvSpPr>
        <p:spPr/>
        <p:txBody>
          <a:bodyPr/>
          <a:lstStyle/>
          <a:p>
            <a:pPr defTabSz="795894" eaLnBrk="1" hangingPunct="1">
              <a:spcBef>
                <a:spcPts val="522"/>
              </a:spcBef>
              <a:spcAft>
                <a:spcPts val="522"/>
              </a:spcAft>
              <a:defRPr/>
            </a:pPr>
            <a:r>
              <a:rPr lang="en-US" sz="1400" dirty="0"/>
              <a:t>After you create a project, add collaborators to share knowledge and resources.</a:t>
            </a:r>
          </a:p>
          <a:p>
            <a:pPr defTabSz="795894" eaLnBrk="1" hangingPunct="1">
              <a:spcBef>
                <a:spcPts val="522"/>
              </a:spcBef>
              <a:spcAft>
                <a:spcPts val="522"/>
              </a:spcAft>
              <a:defRPr/>
            </a:pPr>
            <a:r>
              <a:rPr lang="en-US" sz="1400" dirty="0"/>
              <a:t>Project collaborators share knowledge and resources and help one another complete jobs. You must have the Admin role in the project to manage collaborators.</a:t>
            </a:r>
            <a:endParaRPr lang="en-US" sz="1400" dirty="0">
              <a:latin typeface="Arial" charset="0"/>
            </a:endParaRPr>
          </a:p>
          <a:p>
            <a:pPr defTabSz="795894" eaLnBrk="1" hangingPunct="1">
              <a:spcBef>
                <a:spcPts val="522"/>
              </a:spcBef>
              <a:spcAft>
                <a:spcPts val="522"/>
              </a:spcAft>
              <a:defRPr/>
            </a:pPr>
            <a:r>
              <a:rPr lang="en-US" sz="1400" dirty="0">
                <a:latin typeface="Arial" charset="0"/>
              </a:rPr>
              <a:t>Only the collaborators in your project can access your data, notebooks, and other assets. Collaborators can be removed from a project or have their permissions changes. </a:t>
            </a:r>
          </a:p>
          <a:p>
            <a:r>
              <a:rPr lang="en-US" sz="1400" dirty="0"/>
              <a:t>To add collaborators to your project:</a:t>
            </a:r>
          </a:p>
          <a:p>
            <a:pPr marL="298460" indent="-298460">
              <a:buFont typeface="+mj-lt"/>
              <a:buAutoNum type="arabicPeriod"/>
            </a:pPr>
            <a:r>
              <a:rPr lang="en-US" sz="1400" dirty="0"/>
              <a:t>From your project, click the </a:t>
            </a:r>
            <a:r>
              <a:rPr lang="en-US" sz="1400" b="1" dirty="0"/>
              <a:t>Manage&gt;Access Control</a:t>
            </a:r>
            <a:r>
              <a:rPr lang="en-US" sz="1400" dirty="0"/>
              <a:t> tab, and then click </a:t>
            </a:r>
            <a:r>
              <a:rPr lang="en-US" sz="1400" b="1" dirty="0"/>
              <a:t>Add collaborators</a:t>
            </a:r>
            <a:r>
              <a:rPr lang="en-US" sz="1400" dirty="0"/>
              <a:t>.</a:t>
            </a:r>
          </a:p>
          <a:p>
            <a:pPr marL="298460" indent="-298460">
              <a:buFont typeface="+mj-lt"/>
              <a:buAutoNum type="arabicPeriod"/>
            </a:pPr>
            <a:r>
              <a:rPr lang="en-US" sz="1400" dirty="0"/>
              <a:t>Add the collaborators who you want to have the same access level:</a:t>
            </a:r>
          </a:p>
          <a:p>
            <a:pPr marL="442913" lvl="1" indent="-171450">
              <a:buFont typeface="Arial" panose="020B0604020202020204" pitchFamily="34" charset="0"/>
              <a:buChar char="•"/>
            </a:pPr>
            <a:r>
              <a:rPr lang="en-US" sz="1400" dirty="0"/>
              <a:t>Type email addresses into the </a:t>
            </a:r>
            <a:r>
              <a:rPr lang="en-US" sz="1400" b="1" dirty="0"/>
              <a:t>Find users</a:t>
            </a:r>
            <a:r>
              <a:rPr lang="en-US" sz="1400" dirty="0"/>
              <a:t> field.</a:t>
            </a:r>
          </a:p>
          <a:p>
            <a:pPr marL="298460" indent="-298460">
              <a:buFont typeface="+mj-lt"/>
              <a:buAutoNum type="arabicPeriod"/>
            </a:pPr>
            <a:r>
              <a:rPr lang="en-US" sz="1400" dirty="0"/>
              <a:t>Choose the access level for the collaborators and click </a:t>
            </a:r>
            <a:r>
              <a:rPr lang="en-US" sz="1400" b="1" dirty="0"/>
              <a:t>Add</a:t>
            </a:r>
            <a:r>
              <a:rPr lang="en-US" sz="1400" dirty="0"/>
              <a:t>:</a:t>
            </a:r>
          </a:p>
          <a:p>
            <a:pPr marL="442913" lvl="1" indent="-171450">
              <a:buFont typeface="Arial" panose="020B0604020202020204" pitchFamily="34" charset="0"/>
              <a:buChar char="•"/>
            </a:pPr>
            <a:r>
              <a:rPr lang="en-US" sz="1400" b="1" dirty="0"/>
              <a:t>Viewer</a:t>
            </a:r>
            <a:r>
              <a:rPr lang="en-US" sz="1400" dirty="0"/>
              <a:t>: View the project.</a:t>
            </a:r>
          </a:p>
          <a:p>
            <a:pPr marL="442913" lvl="1" indent="-171450">
              <a:buFont typeface="Arial" panose="020B0604020202020204" pitchFamily="34" charset="0"/>
              <a:buChar char="•"/>
            </a:pPr>
            <a:r>
              <a:rPr lang="en-US" sz="1400" b="1" dirty="0"/>
              <a:t>Editor</a:t>
            </a:r>
            <a:r>
              <a:rPr lang="en-US" sz="1400" dirty="0"/>
              <a:t>: Control project assets.</a:t>
            </a:r>
          </a:p>
          <a:p>
            <a:pPr marL="442913" lvl="1" indent="-171450">
              <a:buFont typeface="Arial" panose="020B0604020202020204" pitchFamily="34" charset="0"/>
              <a:buChar char="•"/>
            </a:pPr>
            <a:r>
              <a:rPr lang="en-US" sz="1400" b="1" dirty="0"/>
              <a:t>Admin</a:t>
            </a:r>
            <a:r>
              <a:rPr lang="en-US" sz="1400" dirty="0"/>
              <a:t>: Control project assets, collaborators, and settings.</a:t>
            </a:r>
          </a:p>
          <a:p>
            <a:pPr marL="298460" indent="-298460">
              <a:buFont typeface="+mj-lt"/>
              <a:buAutoNum type="arabicPeriod"/>
            </a:pPr>
            <a:r>
              <a:rPr lang="en-US" sz="1400" dirty="0"/>
              <a:t>Add more collaborators with the same or different access levels.</a:t>
            </a:r>
          </a:p>
          <a:p>
            <a:pPr marL="298460" indent="-298460">
              <a:buFont typeface="+mj-lt"/>
              <a:buAutoNum type="arabicPeriod"/>
            </a:pPr>
            <a:r>
              <a:rPr lang="en-US" sz="1400" dirty="0"/>
              <a:t>Click </a:t>
            </a:r>
            <a:r>
              <a:rPr lang="en-US" sz="1400" b="1" dirty="0"/>
              <a:t>Add</a:t>
            </a:r>
            <a:r>
              <a:rPr lang="en-US" sz="1400" dirty="0"/>
              <a:t>.</a:t>
            </a:r>
          </a:p>
          <a:p>
            <a:r>
              <a:rPr lang="en-US" sz="1400" dirty="0"/>
              <a:t>If the added users have existing IBM Cloud accounts with Watson Studio activated, they are added to your project immediately.</a:t>
            </a:r>
          </a:p>
          <a:p>
            <a:r>
              <a:rPr lang="en-US" sz="1400" dirty="0"/>
              <a:t>If an added user does not have an IBM Cloud account, the user receives an email invitation to create an IBM Cloud account and activate Watson Studio. When the user activates Watson Studio, the user can see your project and the user's status on your collaborators list changes from </a:t>
            </a:r>
            <a:r>
              <a:rPr lang="en-US" sz="1400" b="1" dirty="0"/>
              <a:t>Invited</a:t>
            </a:r>
            <a:r>
              <a:rPr lang="en-US" sz="1400" dirty="0"/>
              <a:t> to </a:t>
            </a:r>
            <a:r>
              <a:rPr lang="en-US" sz="1400" b="1" dirty="0"/>
              <a:t>Active</a:t>
            </a:r>
            <a:r>
              <a:rPr lang="en-US" sz="1400" dirty="0"/>
              <a:t>. If necessary, you can resend or cancel an invitation.</a:t>
            </a:r>
          </a:p>
          <a:p>
            <a:pPr defTabSz="795894" eaLnBrk="1" hangingPunct="1">
              <a:spcBef>
                <a:spcPts val="522"/>
              </a:spcBef>
              <a:spcAft>
                <a:spcPts val="522"/>
              </a:spcAft>
              <a:defRPr/>
            </a:pPr>
            <a:endParaRPr lang="en-US" sz="1400" dirty="0">
              <a:latin typeface="Arial" charset="0"/>
            </a:endParaRPr>
          </a:p>
          <a:p>
            <a:pPr defTabSz="795894" eaLnBrk="1" hangingPunct="1">
              <a:spcBef>
                <a:spcPts val="522"/>
              </a:spcBef>
              <a:spcAft>
                <a:spcPts val="522"/>
              </a:spcAft>
              <a:defRPr/>
            </a:pPr>
            <a:r>
              <a:rPr lang="en-US" sz="1400" b="1" dirty="0">
                <a:latin typeface="Arial" charset="0"/>
              </a:rPr>
              <a:t>Reference</a:t>
            </a:r>
            <a:r>
              <a:rPr lang="en-US" sz="1400" dirty="0">
                <a:latin typeface="Arial" charset="0"/>
              </a:rPr>
              <a:t>:</a:t>
            </a:r>
          </a:p>
          <a:p>
            <a:pPr defTabSz="795894" eaLnBrk="1" hangingPunct="1">
              <a:spcBef>
                <a:spcPts val="522"/>
              </a:spcBef>
              <a:spcAft>
                <a:spcPts val="522"/>
              </a:spcAft>
              <a:defRPr/>
            </a:pPr>
            <a:r>
              <a:rPr lang="en-US" sz="1400" dirty="0">
                <a:latin typeface="Arial" charset="0"/>
              </a:rPr>
              <a:t>Project collaborators</a:t>
            </a:r>
          </a:p>
          <a:p>
            <a:pPr defTabSz="795894" eaLnBrk="1" hangingPunct="1">
              <a:spcBef>
                <a:spcPts val="522"/>
              </a:spcBef>
              <a:spcAft>
                <a:spcPts val="522"/>
              </a:spcAft>
              <a:defRPr/>
            </a:pPr>
            <a:r>
              <a:rPr lang="en-US" sz="1400" dirty="0">
                <a:latin typeface="Arial" charset="0"/>
              </a:rPr>
              <a:t>https://dataplatform.cloud.ibm.com/docs/content/wsj/getting-started/collaborate.html</a:t>
            </a:r>
          </a:p>
        </p:txBody>
      </p:sp>
      <p:sp>
        <p:nvSpPr>
          <p:cNvPr id="3" name="Footer Placeholder 2"/>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691364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4047363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F38287C-A914-47C9-8DDB-36E2474D0498}" type="slidenum">
              <a:rPr lang="en-US" smtClean="0"/>
              <a:pPr/>
              <a:t>20</a:t>
            </a:fld>
            <a:endParaRPr lang="en-US" b="0" dirty="0">
              <a:solidFill>
                <a:schemeClr val="tx1"/>
              </a:solidFill>
            </a:endParaRPr>
          </a:p>
        </p:txBody>
      </p:sp>
      <p:sp>
        <p:nvSpPr>
          <p:cNvPr id="5" name="Notes Placeholder 4"/>
          <p:cNvSpPr>
            <a:spLocks noGrp="1"/>
          </p:cNvSpPr>
          <p:nvPr>
            <p:ph type="body" sz="quarter" idx="11"/>
          </p:nvPr>
        </p:nvSpPr>
        <p:spPr/>
        <p:txBody>
          <a:bodyPr/>
          <a:lstStyle/>
          <a:p>
            <a:pPr defTabSz="795894" eaLnBrk="1" hangingPunct="1">
              <a:spcBef>
                <a:spcPts val="522"/>
              </a:spcBef>
              <a:spcAft>
                <a:spcPts val="522"/>
              </a:spcAft>
              <a:defRPr/>
            </a:pPr>
            <a:r>
              <a:rPr lang="en-US" sz="1400" dirty="0"/>
              <a:t>Apache Spark is an open-source distributed cluster computing framework that is</a:t>
            </a:r>
            <a:r>
              <a:rPr lang="en-US" sz="1400" baseline="0" dirty="0"/>
              <a:t> </a:t>
            </a:r>
            <a:r>
              <a:rPr lang="en-US" sz="1400" dirty="0"/>
              <a:t>optimized for extremely fast and large-scale data processing. Spark provides a core data processing engine. Several libraries for SQL, machine learning, graph computation, and stream processing that is run on Spark and can be used together in an application. To learn more about Apache Spark, see documentation and examples at </a:t>
            </a:r>
            <a:r>
              <a:rPr lang="en-US" sz="1400" dirty="0">
                <a:hlinkClick r:id="rId3"/>
              </a:rPr>
              <a:t>spark.apache.org</a:t>
            </a:r>
            <a:r>
              <a:rPr lang="en-US" sz="1400" dirty="0"/>
              <a:t>.</a:t>
            </a:r>
            <a:endParaRPr lang="en-GB" sz="1400" dirty="0"/>
          </a:p>
          <a:p>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All Watson Studio users can create Spark environments with varying hardware and software configurations. Spark environments offer Spark kernels as a service (</a:t>
            </a:r>
            <a:r>
              <a:rPr lang="en-US" sz="1400" dirty="0" err="1"/>
              <a:t>SparkR</a:t>
            </a:r>
            <a:r>
              <a:rPr lang="en-US" sz="1400" dirty="0"/>
              <a:t>, </a:t>
            </a:r>
            <a:r>
              <a:rPr lang="en-US" sz="1400" dirty="0" err="1"/>
              <a:t>PySpark</a:t>
            </a:r>
            <a:r>
              <a:rPr lang="en-US" sz="1400" dirty="0"/>
              <a:t>, and Scala). Each kernel gets a dedicated Spark cluster and Spark executors. Spark environments are offered under Watson Studio and like default environments, consume capacity unit hours (CUHs) that are tracked.</a:t>
            </a:r>
          </a:p>
          <a:p>
            <a:endParaRPr lang="en-US" sz="1400" dirty="0"/>
          </a:p>
          <a:p>
            <a:endParaRPr lang="en-US" sz="1400" dirty="0"/>
          </a:p>
          <a:p>
            <a:pPr marL="0" lvl="0" indent="-35182"/>
            <a:r>
              <a:rPr lang="en-US" sz="1400" b="1" dirty="0"/>
              <a:t>References</a:t>
            </a:r>
          </a:p>
          <a:p>
            <a:pPr marL="0" lvl="0" indent="0">
              <a:buFont typeface="Arial" panose="020B0604020202020204" pitchFamily="34" charset="0"/>
              <a:buNone/>
            </a:pPr>
            <a:r>
              <a:rPr lang="en-US" sz="1400" dirty="0"/>
              <a:t>Predefined software specifications</a:t>
            </a:r>
            <a:br>
              <a:rPr lang="en-US" sz="1400" dirty="0"/>
            </a:br>
            <a:r>
              <a:rPr lang="en-US" sz="1400" dirty="0"/>
              <a:t>https://dataplatform.cloud.ibm.com/docs/content/wsj/analyze-data/pm_service_supported_frameworks.html</a:t>
            </a:r>
          </a:p>
        </p:txBody>
      </p:sp>
      <p:sp>
        <p:nvSpPr>
          <p:cNvPr id="3" name="Footer Placeholder 2"/>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666883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Spark environments offered under Watson Studio</a:t>
            </a:r>
          </a:p>
          <a:p>
            <a:r>
              <a:rPr lang="en-US" sz="1200" dirty="0"/>
              <a:t>The slide shows the default Spark environments definition under the project’s </a:t>
            </a:r>
            <a:r>
              <a:rPr lang="en-US" sz="1200" b="1" dirty="0"/>
              <a:t>Environments</a:t>
            </a:r>
            <a:r>
              <a:rPr lang="en-US" sz="1200" dirty="0"/>
              <a:t> tab.</a:t>
            </a:r>
          </a:p>
          <a:p>
            <a:endParaRPr lang="en-US" sz="1200" dirty="0"/>
          </a:p>
          <a:p>
            <a:r>
              <a:rPr lang="en-US" dirty="0"/>
              <a:t>You can select any of the default Spark environment templates for notebooks that are listed in the slide. These default environment templates are listed on the project’s </a:t>
            </a:r>
            <a:r>
              <a:rPr lang="en-US" b="1" dirty="0"/>
              <a:t>Environments</a:t>
            </a:r>
            <a:r>
              <a:rPr lang="en-US" dirty="0"/>
              <a:t> page.</a:t>
            </a:r>
          </a:p>
          <a:p>
            <a:r>
              <a:rPr lang="en-US" b="1" dirty="0"/>
              <a:t>*</a:t>
            </a:r>
            <a:r>
              <a:rPr lang="en-US" dirty="0"/>
              <a:t> Indicates that the environment includes libraries from IBM Runtime 22.1.</a:t>
            </a:r>
          </a:p>
          <a:p>
            <a:r>
              <a:rPr lang="en-US" b="1" dirty="0"/>
              <a:t>~</a:t>
            </a:r>
            <a:r>
              <a:rPr lang="en-US" dirty="0"/>
              <a:t> Indicates that the environment is deprecated. Consider switching to a newer version as soon as you can.</a:t>
            </a:r>
          </a:p>
          <a:p>
            <a:r>
              <a:rPr lang="en-US" b="1" dirty="0"/>
              <a:t>#</a:t>
            </a:r>
            <a:r>
              <a:rPr lang="en-US" dirty="0"/>
              <a:t> Indicates that the environment is in constricted mode. You can no longer create new notebooks with this environment.</a:t>
            </a:r>
          </a:p>
          <a:p>
            <a:endParaRPr lang="en-US" sz="1200" dirty="0"/>
          </a:p>
          <a:p>
            <a:r>
              <a:rPr lang="en-US" sz="1200" b="1" dirty="0"/>
              <a:t>Reference</a:t>
            </a:r>
            <a:r>
              <a:rPr lang="en-US" sz="1200"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dirty="0"/>
              <a:t>Default Spark environment templates</a:t>
            </a:r>
          </a:p>
          <a:p>
            <a:r>
              <a:rPr lang="en-US" dirty="0"/>
              <a:t>https://dataplatform.cloud.ibm.com/docs/content/wsj/analyze-data/notebook-environments.html#default-spark</a:t>
            </a:r>
          </a:p>
          <a:p>
            <a:endParaRPr lang="en-US" dirty="0"/>
          </a:p>
        </p:txBody>
      </p:sp>
      <p:sp>
        <p:nvSpPr>
          <p:cNvPr id="4" name="Footer Placeholder 3"/>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21</a:t>
            </a:fld>
            <a:endParaRPr lang="en-US" dirty="0"/>
          </a:p>
        </p:txBody>
      </p:sp>
    </p:spTree>
    <p:extLst>
      <p:ext uri="{BB962C8B-B14F-4D97-AF65-F5344CB8AC3E}">
        <p14:creationId xmlns:p14="http://schemas.microsoft.com/office/powerpoint/2010/main" val="2525940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640382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a:t>
            </a:r>
            <a:r>
              <a:rPr lang="en-US" sz="1200" dirty="0" err="1"/>
              <a:t>Jupyter</a:t>
            </a:r>
            <a:r>
              <a:rPr lang="en-US" sz="1200" dirty="0"/>
              <a:t> notebook is a web-based environment for interactive computing. You can run small pieces of code that process your data, and you can immediately view the results of your computation. Notebooks include all of the building blocks that you need to work with data:</a:t>
            </a:r>
          </a:p>
          <a:p>
            <a:pPr marL="248717" indent="-248717">
              <a:buFont typeface="Arial" panose="020B0604020202020204" pitchFamily="34" charset="0"/>
              <a:buChar char="•"/>
            </a:pPr>
            <a:r>
              <a:rPr lang="en-US" sz="1200" dirty="0"/>
              <a:t>The data</a:t>
            </a:r>
          </a:p>
          <a:p>
            <a:pPr marL="248717" indent="-248717">
              <a:buFont typeface="Arial" panose="020B0604020202020204" pitchFamily="34" charset="0"/>
              <a:buChar char="•"/>
            </a:pPr>
            <a:r>
              <a:rPr lang="en-US" sz="1200" dirty="0"/>
              <a:t>The code computations that process the data</a:t>
            </a:r>
          </a:p>
          <a:p>
            <a:pPr marL="248717" indent="-248717">
              <a:buFont typeface="Arial" panose="020B0604020202020204" pitchFamily="34" charset="0"/>
              <a:buChar char="•"/>
            </a:pPr>
            <a:r>
              <a:rPr lang="en-US" sz="1200" dirty="0"/>
              <a:t>Visualizations of the results</a:t>
            </a:r>
          </a:p>
          <a:p>
            <a:pPr marL="248717" indent="-248717">
              <a:buFont typeface="Arial" panose="020B0604020202020204" pitchFamily="34" charset="0"/>
              <a:buChar char="•"/>
            </a:pPr>
            <a:r>
              <a:rPr lang="en-US" sz="1200" dirty="0"/>
              <a:t>Text and rich media to enhance understanding</a:t>
            </a:r>
          </a:p>
          <a:p>
            <a:endParaRPr lang="en-US" sz="1200" dirty="0"/>
          </a:p>
          <a:p>
            <a:r>
              <a:rPr lang="en-US" dirty="0"/>
              <a:t>From markdown and live code to visualizations, notebooks include all of the building blocks you need to work with data and enhance your understanding.</a:t>
            </a:r>
            <a:endParaRPr lang="en-US" sz="1200" dirty="0">
              <a:latin typeface="Arial" charset="0"/>
            </a:endParaRPr>
          </a:p>
          <a:p>
            <a:pPr defTabSz="795894">
              <a:defRPr/>
            </a:pPr>
            <a:r>
              <a:rPr lang="en-US" sz="1200" dirty="0">
                <a:latin typeface="Arial" charset="0"/>
              </a:rPr>
              <a:t>You can use notebooks to add formatted text around executable code to describe what is being done and show the result, including graphics, concurrently.</a:t>
            </a:r>
            <a:endParaRPr lang="en-US" dirty="0"/>
          </a:p>
          <a:p>
            <a:r>
              <a:rPr lang="en-US" sz="1200" dirty="0">
                <a:latin typeface="Arial" charset="0"/>
              </a:rPr>
              <a:t>Another popular environment for data science, statistical analysis, and graphic representation is provided by the R language. Watson Studio includes RStudio for people that prefer the R development environment.</a:t>
            </a:r>
          </a:p>
        </p:txBody>
      </p:sp>
      <p:sp>
        <p:nvSpPr>
          <p:cNvPr id="4" name="Footer Placeholder 3"/>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23</a:t>
            </a:fld>
            <a:endParaRPr lang="en-US" dirty="0"/>
          </a:p>
        </p:txBody>
      </p:sp>
    </p:spTree>
    <p:extLst>
      <p:ext uri="{BB962C8B-B14F-4D97-AF65-F5344CB8AC3E}">
        <p14:creationId xmlns:p14="http://schemas.microsoft.com/office/powerpoint/2010/main" val="1520631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F38287C-A914-47C9-8DDB-36E2474D0498}" type="slidenum">
              <a:rPr lang="en-US" smtClean="0"/>
              <a:pPr/>
              <a:t>24</a:t>
            </a:fld>
            <a:endParaRPr lang="en-US" b="0" dirty="0">
              <a:solidFill>
                <a:schemeClr val="tx1"/>
              </a:solidFill>
            </a:endParaRPr>
          </a:p>
        </p:txBody>
      </p:sp>
      <p:sp>
        <p:nvSpPr>
          <p:cNvPr id="5" name="Notes Placeholder 4"/>
          <p:cNvSpPr>
            <a:spLocks noGrp="1"/>
          </p:cNvSpPr>
          <p:nvPr>
            <p:ph type="body" sz="quarter" idx="11"/>
          </p:nvPr>
        </p:nvSpPr>
        <p:spPr/>
        <p:txBody>
          <a:bodyPr/>
          <a:lstStyle/>
          <a:p>
            <a:r>
              <a:rPr lang="en-US" sz="1200" dirty="0">
                <a:latin typeface="Arial" charset="0"/>
              </a:rPr>
              <a:t>The </a:t>
            </a:r>
            <a:r>
              <a:rPr lang="en-US" sz="1200" b="1" dirty="0">
                <a:latin typeface="Arial" charset="0"/>
              </a:rPr>
              <a:t>menu bar </a:t>
            </a:r>
            <a:r>
              <a:rPr lang="en-US" sz="1200" dirty="0">
                <a:latin typeface="Arial" charset="0"/>
              </a:rPr>
              <a:t>controls most of the operations and settings for the notebook. Simple and common functions are supported through the menu bar.</a:t>
            </a:r>
          </a:p>
          <a:p>
            <a:r>
              <a:rPr lang="en-US" sz="1200" dirty="0"/>
              <a:t>From the </a:t>
            </a:r>
            <a:r>
              <a:rPr lang="en-US" sz="1200" b="1" dirty="0"/>
              <a:t>action bar</a:t>
            </a:r>
            <a:r>
              <a:rPr lang="en-US" sz="1200" b="0" dirty="0"/>
              <a:t>, </a:t>
            </a:r>
            <a:r>
              <a:rPr lang="en-US" sz="1200" dirty="0"/>
              <a:t>you can select features that enhance notebook collaboration. From the action bar, you can:</a:t>
            </a:r>
            <a:endParaRPr lang="en-US" sz="1200" dirty="0">
              <a:latin typeface="Arial" charset="0"/>
            </a:endParaRPr>
          </a:p>
          <a:p>
            <a:pPr marL="248717" indent="-248717">
              <a:buFont typeface="Arial" panose="020B0604020202020204" pitchFamily="34" charset="0"/>
              <a:buChar char="•"/>
            </a:pPr>
            <a:r>
              <a:rPr lang="en-US" sz="1200" dirty="0"/>
              <a:t>Publish your notebook as a gist or to </a:t>
            </a:r>
            <a:r>
              <a:rPr lang="en-US" sz="1200" dirty="0" err="1"/>
              <a:t>GitHub</a:t>
            </a:r>
            <a:r>
              <a:rPr lang="en-US" sz="1200" dirty="0"/>
              <a:t>.</a:t>
            </a:r>
          </a:p>
          <a:p>
            <a:pPr marL="248717" indent="-248717">
              <a:buFont typeface="Arial" panose="020B0604020202020204" pitchFamily="34" charset="0"/>
              <a:buChar char="•"/>
            </a:pPr>
            <a:r>
              <a:rPr lang="en-US" sz="1200" dirty="0"/>
              <a:t>Create a permanent URL so that anyone with the link can view your notebook.</a:t>
            </a:r>
          </a:p>
          <a:p>
            <a:pPr marL="248717" indent="-248717">
              <a:buFont typeface="Arial" panose="020B0604020202020204" pitchFamily="34" charset="0"/>
              <a:buChar char="•"/>
            </a:pPr>
            <a:r>
              <a:rPr lang="en-US" sz="1200" dirty="0"/>
              <a:t>Schedule to run your notebook at a specific time.</a:t>
            </a:r>
          </a:p>
          <a:p>
            <a:pPr marL="248717" indent="-248717">
              <a:buFont typeface="Arial" panose="020B0604020202020204" pitchFamily="34" charset="0"/>
              <a:buChar char="•"/>
            </a:pPr>
            <a:r>
              <a:rPr lang="en-US" sz="1200" dirty="0"/>
              <a:t>Add a project token so that code can access the project resources. </a:t>
            </a:r>
          </a:p>
          <a:p>
            <a:pPr marL="248717" indent="-248717">
              <a:buFont typeface="Arial" panose="020B0604020202020204" pitchFamily="34" charset="0"/>
              <a:buChar char="•"/>
            </a:pPr>
            <a:r>
              <a:rPr lang="en-US" sz="1200" dirty="0"/>
              <a:t>View your notebook information. Change the name of your notebook by editing it in the </a:t>
            </a:r>
            <a:r>
              <a:rPr lang="en-US" sz="1200" b="1" dirty="0"/>
              <a:t>Name</a:t>
            </a:r>
            <a:r>
              <a:rPr lang="en-US" sz="1200" dirty="0"/>
              <a:t> field. If your notebook runs in an environment, you can view the environment details and runtime status. </a:t>
            </a:r>
          </a:p>
          <a:p>
            <a:pPr marL="248717" indent="-248717">
              <a:buFont typeface="Arial" panose="020B0604020202020204" pitchFamily="34" charset="0"/>
              <a:buChar char="•"/>
            </a:pPr>
            <a:r>
              <a:rPr lang="en-US" sz="1200" dirty="0"/>
              <a:t>Save versions of your notebook.</a:t>
            </a:r>
          </a:p>
          <a:p>
            <a:pPr marL="248717" indent="-248717">
              <a:buFont typeface="Arial" panose="020B0604020202020204" pitchFamily="34" charset="0"/>
              <a:buChar char="•"/>
            </a:pPr>
            <a:r>
              <a:rPr lang="en-US" sz="1200" dirty="0"/>
              <a:t>View and add data sources.</a:t>
            </a:r>
          </a:p>
          <a:p>
            <a:pPr marL="248717" indent="-248717">
              <a:buFont typeface="Arial" panose="020B0604020202020204" pitchFamily="34" charset="0"/>
              <a:buChar char="•"/>
            </a:pPr>
            <a:r>
              <a:rPr lang="en-US" sz="1200" dirty="0"/>
              <a:t>Post comments to project collaborators. </a:t>
            </a:r>
          </a:p>
          <a:p>
            <a:pPr marL="248717" indent="-248717">
              <a:buFont typeface="Arial" panose="020B0604020202020204" pitchFamily="34" charset="0"/>
              <a:buChar char="•"/>
            </a:pPr>
            <a:r>
              <a:rPr lang="en-US" sz="1200" dirty="0"/>
              <a:t>Integrate data into your notebook.</a:t>
            </a:r>
          </a:p>
          <a:p>
            <a:pPr marL="248717" indent="-248717">
              <a:buFont typeface="Arial" panose="020B0604020202020204" pitchFamily="34" charset="0"/>
              <a:buChar char="•"/>
            </a:pPr>
            <a:r>
              <a:rPr lang="en-US" sz="1200" dirty="0"/>
              <a:t>Find resources in the Gallery, for example, useful data sets.</a:t>
            </a:r>
          </a:p>
          <a:p>
            <a:pPr defTabSz="795894">
              <a:defRPr/>
            </a:pPr>
            <a:r>
              <a:rPr lang="en-US" sz="1200" b="1" dirty="0"/>
              <a:t>Cells in a </a:t>
            </a:r>
            <a:r>
              <a:rPr lang="en-US" sz="1200" b="1" dirty="0" err="1"/>
              <a:t>Jupyter</a:t>
            </a:r>
            <a:r>
              <a:rPr lang="en-US" sz="1200" b="1" dirty="0"/>
              <a:t> notebook</a:t>
            </a:r>
          </a:p>
          <a:p>
            <a:r>
              <a:rPr lang="en-US" sz="1200" dirty="0"/>
              <a:t>A </a:t>
            </a:r>
            <a:r>
              <a:rPr lang="en-US" sz="1200" dirty="0" err="1"/>
              <a:t>Jupyter</a:t>
            </a:r>
            <a:r>
              <a:rPr lang="en-US" sz="1200" dirty="0"/>
              <a:t> notebook consists of a sequence of cells. The flow of a notebook is sequential. You enter code into an input cell, and when you run the cell, the notebook executes the code and prints the output of the computation to an output cell.</a:t>
            </a:r>
          </a:p>
          <a:p>
            <a:r>
              <a:rPr lang="en-US" sz="1200" dirty="0"/>
              <a:t>You can change the code in an input cell and re-run the cell as often as you like. In this way, the notebook follows a read-evaluate-print loop paradigm. You can choose to use tags to describe cells in a notebook.</a:t>
            </a:r>
          </a:p>
          <a:p>
            <a:r>
              <a:rPr lang="en-US" sz="1200" dirty="0"/>
              <a:t>The behavior of a cell is determined by a cell’s type. The types of cells include:</a:t>
            </a:r>
          </a:p>
          <a:p>
            <a:pPr marL="248717" indent="-248717">
              <a:buFont typeface="Arial" panose="020B0604020202020204" pitchFamily="34" charset="0"/>
              <a:buChar char="•"/>
            </a:pPr>
            <a:r>
              <a:rPr lang="en-US" sz="1200" dirty="0">
                <a:latin typeface="Arial" charset="0"/>
              </a:rPr>
              <a:t>Code cells: They are the cells where you edit and run the code. The output of the cell appears beneath the cell. Tags can be used to describe the cell for code readability and maintainability. Cells can be rerun as often as you like. </a:t>
            </a:r>
          </a:p>
          <a:p>
            <a:pPr marL="248717" indent="-248717">
              <a:buFont typeface="Arial" panose="020B0604020202020204" pitchFamily="34" charset="0"/>
              <a:buChar char="•"/>
            </a:pPr>
            <a:r>
              <a:rPr lang="en-US" sz="1200" dirty="0">
                <a:latin typeface="Arial" charset="0"/>
              </a:rPr>
              <a:t>Markdown cells are used to document and comment the process. You can use markdown cells  to structure your notebook by using the markdown language. Images and file attachments can be added to the notebook by using the markdown cells. </a:t>
            </a:r>
            <a:endParaRPr lang="en-CA" dirty="0"/>
          </a:p>
        </p:txBody>
      </p:sp>
      <p:sp>
        <p:nvSpPr>
          <p:cNvPr id="3" name="Footer Placeholder 2"/>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701095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F38287C-A914-47C9-8DDB-36E2474D0498}" type="slidenum">
              <a:rPr lang="en-US" smtClean="0"/>
              <a:pPr/>
              <a:t>25</a:t>
            </a:fld>
            <a:endParaRPr lang="en-US" b="0" dirty="0">
              <a:solidFill>
                <a:schemeClr val="tx1"/>
              </a:solidFill>
            </a:endParaRPr>
          </a:p>
        </p:txBody>
      </p:sp>
      <p:sp>
        <p:nvSpPr>
          <p:cNvPr id="5" name="Notes Placeholder 4"/>
          <p:cNvSpPr>
            <a:spLocks noGrp="1"/>
          </p:cNvSpPr>
          <p:nvPr>
            <p:ph type="body" sz="quarter" idx="11"/>
          </p:nvPr>
        </p:nvSpPr>
        <p:spPr/>
        <p:txBody>
          <a:bodyPr/>
          <a:lstStyle/>
          <a:p>
            <a:pPr marL="0" marR="0" lvl="0" indent="0" algn="l" defTabSz="795894" rtl="0" eaLnBrk="0" fontAlgn="base" latinLnBrk="0" hangingPunct="0">
              <a:lnSpc>
                <a:spcPct val="100000"/>
              </a:lnSpc>
              <a:spcBef>
                <a:spcPct val="30000"/>
              </a:spcBef>
              <a:spcAft>
                <a:spcPct val="0"/>
              </a:spcAft>
              <a:buClrTx/>
              <a:buSzTx/>
              <a:buFontTx/>
              <a:buNone/>
              <a:tabLst/>
              <a:defRPr/>
            </a:pPr>
            <a:r>
              <a:rPr lang="en-US" sz="1400" dirty="0"/>
              <a:t>If your notebook includes Spark APIs, or you want to create machine learning models or model flows with Spark runtimes, you need to associate the tool with a Spark service or environment. With Spark environments, you can configure the size of the Spark driver and the size and number of the executors. </a:t>
            </a:r>
          </a:p>
          <a:p>
            <a:pPr defTabSz="795894">
              <a:defRPr/>
            </a:pPr>
            <a:r>
              <a:rPr lang="en-US" sz="1400" dirty="0"/>
              <a:t>When the project is set up, you can create the notebook by using one of these ways:</a:t>
            </a:r>
          </a:p>
          <a:p>
            <a:pPr marL="248717" indent="-248717" defTabSz="795894">
              <a:buFont typeface="Arial" panose="020B0604020202020204" pitchFamily="34" charset="0"/>
              <a:buChar char="•"/>
              <a:defRPr/>
            </a:pPr>
            <a:r>
              <a:rPr lang="en-US" sz="1400" dirty="0"/>
              <a:t>Blank</a:t>
            </a:r>
          </a:p>
          <a:p>
            <a:pPr marL="248717" indent="-248717" defTabSz="795894">
              <a:buFont typeface="Arial" panose="020B0604020202020204" pitchFamily="34" charset="0"/>
              <a:buChar char="•"/>
              <a:defRPr/>
            </a:pPr>
            <a:r>
              <a:rPr lang="en-US" sz="1400" dirty="0"/>
              <a:t>From a file</a:t>
            </a:r>
          </a:p>
          <a:p>
            <a:pPr marL="248717" indent="-248717" defTabSz="795894">
              <a:buFont typeface="Arial" panose="020B0604020202020204" pitchFamily="34" charset="0"/>
              <a:buChar char="•"/>
              <a:defRPr/>
            </a:pPr>
            <a:r>
              <a:rPr lang="en-US" sz="1400" dirty="0"/>
              <a:t>From a URL</a:t>
            </a:r>
          </a:p>
          <a:p>
            <a:pPr defTabSz="795894">
              <a:defRPr/>
            </a:pPr>
            <a:r>
              <a:rPr lang="en-US" sz="1400" dirty="0"/>
              <a:t>You must specify a name for your notebook. You can create a notebook by importing a Python, Scala, or R notebook file (.ipynb) from your local workstation. You can also create a notebook from a URL by providing the URL. </a:t>
            </a:r>
            <a:endParaRPr lang="en-CA" sz="1400" dirty="0"/>
          </a:p>
          <a:p>
            <a:r>
              <a:rPr lang="en-CA" sz="1400" dirty="0"/>
              <a:t>Alternatively,</a:t>
            </a:r>
            <a:r>
              <a:rPr lang="en-CA" sz="1400" baseline="0" dirty="0"/>
              <a:t> you can copy a sample notebook from the Gallery to help you get started.</a:t>
            </a:r>
            <a:endParaRPr lang="en-CA" sz="1400" dirty="0"/>
          </a:p>
        </p:txBody>
      </p:sp>
      <p:sp>
        <p:nvSpPr>
          <p:cNvPr id="3" name="Footer Placeholder 2"/>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144854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F38287C-A914-47C9-8DDB-36E2474D0498}" type="slidenum">
              <a:rPr lang="en-US" smtClean="0"/>
              <a:pPr/>
              <a:t>26</a:t>
            </a:fld>
            <a:endParaRPr lang="en-US" b="0" dirty="0">
              <a:solidFill>
                <a:schemeClr val="tx1"/>
              </a:solidFill>
            </a:endParaRPr>
          </a:p>
        </p:txBody>
      </p:sp>
      <p:sp>
        <p:nvSpPr>
          <p:cNvPr id="5" name="Notes Placeholder 4"/>
          <p:cNvSpPr>
            <a:spLocks noGrp="1"/>
          </p:cNvSpPr>
          <p:nvPr>
            <p:ph type="body" sz="quarter" idx="11"/>
          </p:nvPr>
        </p:nvSpPr>
        <p:spPr/>
        <p:txBody>
          <a:bodyPr/>
          <a:lstStyle/>
          <a:p>
            <a:pPr defTabSz="795894">
              <a:defRPr/>
            </a:pPr>
            <a:r>
              <a:rPr lang="en-US" sz="1400" b="1" dirty="0"/>
              <a:t>Create a notebook file</a:t>
            </a:r>
            <a:endParaRPr lang="en-US" sz="1400" dirty="0"/>
          </a:p>
          <a:p>
            <a:r>
              <a:rPr lang="en-US" sz="1400" dirty="0"/>
              <a:t>To create a notebook file in the project:</a:t>
            </a:r>
          </a:p>
          <a:p>
            <a:pPr marL="298460" indent="-298460">
              <a:buFont typeface="+mj-lt"/>
              <a:buAutoNum type="arabicPeriod"/>
            </a:pPr>
            <a:r>
              <a:rPr lang="en-US" sz="1400" dirty="0"/>
              <a:t>From your project, click </a:t>
            </a:r>
            <a:r>
              <a:rPr lang="en-US" b="1" dirty="0"/>
              <a:t>Assets</a:t>
            </a:r>
            <a:r>
              <a:rPr lang="en-US" dirty="0"/>
              <a:t>&gt; </a:t>
            </a:r>
            <a:r>
              <a:rPr lang="en-US" b="1" dirty="0"/>
              <a:t>New Asset +</a:t>
            </a:r>
            <a:r>
              <a:rPr lang="en-US" dirty="0"/>
              <a:t> &gt; </a:t>
            </a:r>
            <a:r>
              <a:rPr lang="en-US" b="1" dirty="0"/>
              <a:t>Code editors </a:t>
            </a:r>
            <a:r>
              <a:rPr lang="en-US" dirty="0"/>
              <a:t>&gt; </a:t>
            </a:r>
            <a:r>
              <a:rPr lang="en-US" b="1" dirty="0" err="1"/>
              <a:t>Jupyter</a:t>
            </a:r>
            <a:r>
              <a:rPr lang="en-US" b="1" dirty="0"/>
              <a:t> notebook</a:t>
            </a:r>
            <a:r>
              <a:rPr lang="en-US" sz="1400" b="1" dirty="0"/>
              <a:t> editor</a:t>
            </a:r>
            <a:endParaRPr lang="en-US" sz="1400" dirty="0"/>
          </a:p>
          <a:p>
            <a:pPr marL="298460" indent="-298460">
              <a:buFont typeface="+mj-lt"/>
              <a:buAutoNum type="arabicPeriod"/>
            </a:pPr>
            <a:r>
              <a:rPr lang="en-US" sz="1400" dirty="0"/>
              <a:t>In the </a:t>
            </a:r>
            <a:r>
              <a:rPr lang="en-US" sz="1400" b="1" dirty="0"/>
              <a:t>New Notebook</a:t>
            </a:r>
            <a:r>
              <a:rPr lang="en-US" sz="1400" dirty="0"/>
              <a:t> page, specify the method to use to create your notebook. You can create a blank notebook, upload a notebook file from your file system, or upload a notebook file from a URL. The notebook that you create or select must be a </a:t>
            </a:r>
            <a:r>
              <a:rPr lang="en-US" sz="1400" i="1" dirty="0"/>
              <a:t>.</a:t>
            </a:r>
            <a:r>
              <a:rPr lang="en-US" sz="1400" i="1" dirty="0" err="1"/>
              <a:t>ipynb</a:t>
            </a:r>
            <a:r>
              <a:rPr lang="en-US" sz="1400" dirty="0"/>
              <a:t> file. </a:t>
            </a:r>
          </a:p>
          <a:p>
            <a:pPr marL="298460" indent="-298460">
              <a:buFont typeface="+mj-lt"/>
              <a:buAutoNum type="arabicPeriod"/>
            </a:pPr>
            <a:r>
              <a:rPr lang="en-US" sz="1400" dirty="0"/>
              <a:t>Specify the language: Python, R, or </a:t>
            </a:r>
            <a:r>
              <a:rPr lang="en-US" sz="1400" dirty="0" err="1"/>
              <a:t>Scala</a:t>
            </a:r>
            <a:r>
              <a:rPr lang="en-US" sz="1400" dirty="0"/>
              <a:t>.</a:t>
            </a:r>
          </a:p>
          <a:p>
            <a:pPr marL="298460" marR="0" lvl="0" indent="-298460" algn="l" defTabSz="914400" rtl="0" eaLnBrk="0" fontAlgn="base" latinLnBrk="0" hangingPunct="0">
              <a:lnSpc>
                <a:spcPct val="100000"/>
              </a:lnSpc>
              <a:spcBef>
                <a:spcPct val="30000"/>
              </a:spcBef>
              <a:spcAft>
                <a:spcPct val="0"/>
              </a:spcAft>
              <a:buClrTx/>
              <a:buSzTx/>
              <a:buFont typeface="+mj-lt"/>
              <a:buAutoNum type="arabicPeriod"/>
              <a:tabLst/>
              <a:defRPr/>
            </a:pPr>
            <a:r>
              <a:rPr lang="en-US" sz="1400" dirty="0"/>
              <a:t>Specify the runtime environment. </a:t>
            </a:r>
            <a:r>
              <a:rPr lang="en-US" sz="1400" kern="1200" dirty="0">
                <a:solidFill>
                  <a:schemeClr val="tx1"/>
                </a:solidFill>
                <a:effectLst/>
                <a:latin typeface="Arial" panose="020B0604020202020204" pitchFamily="34" charset="0"/>
                <a:ea typeface="+mn-ea"/>
                <a:cs typeface="+mn-cs"/>
              </a:rPr>
              <a:t>After you create an environment definition on the </a:t>
            </a:r>
            <a:r>
              <a:rPr lang="en-US" sz="1400" b="1" kern="1200" dirty="0">
                <a:solidFill>
                  <a:schemeClr val="tx1"/>
                </a:solidFill>
                <a:effectLst/>
                <a:latin typeface="Arial" panose="020B0604020202020204" pitchFamily="34" charset="0"/>
                <a:ea typeface="+mn-ea"/>
                <a:cs typeface="+mn-cs"/>
              </a:rPr>
              <a:t>Environments</a:t>
            </a:r>
            <a:r>
              <a:rPr lang="en-US" sz="1400" kern="1200" dirty="0">
                <a:solidFill>
                  <a:schemeClr val="tx1"/>
                </a:solidFill>
                <a:effectLst/>
                <a:latin typeface="Arial" panose="020B0604020202020204" pitchFamily="34" charset="0"/>
                <a:ea typeface="+mn-ea"/>
                <a:cs typeface="+mn-cs"/>
              </a:rPr>
              <a:t> page of your project, it appears in the list of runtimes that you can select when you create the notebook.</a:t>
            </a:r>
            <a:endParaRPr lang="en-US" sz="1400" dirty="0"/>
          </a:p>
          <a:p>
            <a:pPr marL="298460" indent="-298460">
              <a:buFont typeface="+mj-lt"/>
              <a:buAutoNum type="arabicPeriod"/>
            </a:pPr>
            <a:r>
              <a:rPr lang="en-US" sz="1400" dirty="0"/>
              <a:t>Click </a:t>
            </a:r>
            <a:r>
              <a:rPr lang="en-US" sz="1400" b="1" dirty="0"/>
              <a:t>Create Notebook</a:t>
            </a:r>
            <a:r>
              <a:rPr lang="en-US" sz="1400" dirty="0"/>
              <a:t>. The notebook opens in edit mode. </a:t>
            </a:r>
          </a:p>
          <a:p>
            <a:pPr marL="298460" indent="-298460">
              <a:buFont typeface="+mj-lt"/>
              <a:buAutoNum type="arabicPeriod"/>
            </a:pPr>
            <a:endParaRPr lang="en-US" sz="1400" dirty="0"/>
          </a:p>
          <a:p>
            <a:pPr defTabSz="795894">
              <a:defRPr/>
            </a:pPr>
            <a:r>
              <a:rPr lang="en-US" sz="1400" b="1" dirty="0"/>
              <a:t>Copy a sample notebook from the Gallery</a:t>
            </a:r>
          </a:p>
          <a:p>
            <a:r>
              <a:rPr lang="en-US" sz="1400" dirty="0"/>
              <a:t>Sample notebooks from the Gallery are based on real-world scenarios and contain many useful examples of computations and visualizations that you can adapt to your analysis needs.</a:t>
            </a:r>
          </a:p>
          <a:p>
            <a:r>
              <a:rPr lang="en-US" sz="1400" dirty="0"/>
              <a:t>To copy a sample notebook:</a:t>
            </a:r>
          </a:p>
          <a:p>
            <a:pPr marL="298460" indent="-298460">
              <a:buFont typeface="+mj-lt"/>
              <a:buAutoNum type="arabicPeriod"/>
            </a:pPr>
            <a:r>
              <a:rPr lang="en-US" sz="1400" dirty="0"/>
              <a:t>Click </a:t>
            </a:r>
            <a:r>
              <a:rPr lang="en-US" sz="1400" b="1" dirty="0"/>
              <a:t>Gallery</a:t>
            </a:r>
            <a:r>
              <a:rPr lang="en-US" sz="1400" dirty="0"/>
              <a:t> from the Watson Studio menu, then filter for </a:t>
            </a:r>
            <a:r>
              <a:rPr lang="en-US" sz="1400" b="1" dirty="0"/>
              <a:t>Notebooks</a:t>
            </a:r>
            <a:r>
              <a:rPr lang="en-US" sz="1400" dirty="0"/>
              <a:t> to show only notebook cards.</a:t>
            </a:r>
          </a:p>
          <a:p>
            <a:pPr marL="298460" indent="-298460">
              <a:buFont typeface="+mj-lt"/>
              <a:buAutoNum type="arabicPeriod"/>
            </a:pPr>
            <a:r>
              <a:rPr lang="en-US" sz="1400" dirty="0"/>
              <a:t>Find the card for the sample notebook that you want and click the card. You can view the notebook contents to browse the steps and the code that it contains.</a:t>
            </a:r>
          </a:p>
          <a:p>
            <a:pPr marL="298460" indent="-298460">
              <a:buFont typeface="+mj-lt"/>
              <a:buAutoNum type="arabicPeriod"/>
            </a:pPr>
            <a:r>
              <a:rPr lang="en-US" sz="1400" dirty="0"/>
              <a:t>To work with a copy of the sample notebook, click the </a:t>
            </a:r>
            <a:r>
              <a:rPr lang="en-US" sz="1400" b="1" dirty="0"/>
              <a:t>Copy</a:t>
            </a:r>
            <a:r>
              <a:rPr lang="en-US" sz="1400" dirty="0"/>
              <a:t> icon. The </a:t>
            </a:r>
            <a:r>
              <a:rPr lang="en-US" sz="1400" b="1" dirty="0"/>
              <a:t>New Notebook</a:t>
            </a:r>
            <a:r>
              <a:rPr lang="en-US" sz="1400" dirty="0"/>
              <a:t> screen opens.</a:t>
            </a:r>
          </a:p>
          <a:p>
            <a:pPr marL="298460" indent="-298460">
              <a:buFont typeface="+mj-lt"/>
              <a:buAutoNum type="arabicPeriod"/>
            </a:pPr>
            <a:r>
              <a:rPr lang="en-US" sz="1400" dirty="0"/>
              <a:t>Choose the project for the notebook.</a:t>
            </a:r>
          </a:p>
          <a:p>
            <a:pPr marL="298460" indent="-298460">
              <a:buFont typeface="+mj-lt"/>
              <a:buAutoNum type="arabicPeriod"/>
            </a:pPr>
            <a:r>
              <a:rPr lang="en-US" sz="1400" dirty="0"/>
              <a:t>Specify the runtime environment. After you create an environment definition on the </a:t>
            </a:r>
            <a:r>
              <a:rPr lang="en-US" sz="1400" b="1" dirty="0"/>
              <a:t>Environments</a:t>
            </a:r>
            <a:r>
              <a:rPr lang="en-US" sz="1400" dirty="0"/>
              <a:t> page of your project, it appears in the list of runtimes that</a:t>
            </a:r>
            <a:r>
              <a:rPr lang="en-US" sz="1400" baseline="0" dirty="0"/>
              <a:t> </a:t>
            </a:r>
            <a:r>
              <a:rPr lang="en-US" sz="1400" dirty="0"/>
              <a:t>you can select when you create the notebook.</a:t>
            </a:r>
          </a:p>
          <a:p>
            <a:pPr marL="298460" indent="-298460">
              <a:buFont typeface="+mj-lt"/>
              <a:buAutoNum type="arabicPeriod"/>
            </a:pPr>
            <a:r>
              <a:rPr lang="en-US" sz="1400" dirty="0"/>
              <a:t>Click </a:t>
            </a:r>
            <a:r>
              <a:rPr lang="en-US" sz="1400" b="1" dirty="0"/>
              <a:t>Create Notebook</a:t>
            </a:r>
            <a:r>
              <a:rPr lang="en-US" sz="1400" dirty="0"/>
              <a:t>. The notebook opens in edit mode. </a:t>
            </a:r>
          </a:p>
          <a:p>
            <a:endParaRPr lang="en-US" sz="1200" dirty="0"/>
          </a:p>
        </p:txBody>
      </p:sp>
      <p:sp>
        <p:nvSpPr>
          <p:cNvPr id="3" name="Footer Placeholder 2"/>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027704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F38287C-A914-47C9-8DDB-36E2474D0498}" type="slidenum">
              <a:rPr lang="en-US" smtClean="0"/>
              <a:pPr/>
              <a:t>27</a:t>
            </a:fld>
            <a:endParaRPr lang="en-US" b="0" dirty="0">
              <a:solidFill>
                <a:schemeClr val="tx1"/>
              </a:solidFill>
            </a:endParaRPr>
          </a:p>
        </p:txBody>
      </p:sp>
      <p:sp>
        <p:nvSpPr>
          <p:cNvPr id="5" name="Notes Placeholder 4"/>
          <p:cNvSpPr>
            <a:spLocks noGrp="1"/>
          </p:cNvSpPr>
          <p:nvPr>
            <p:ph type="body" sz="quarter" idx="11"/>
          </p:nvPr>
        </p:nvSpPr>
        <p:spPr/>
        <p:txBody>
          <a:bodyPr/>
          <a:lstStyle/>
          <a:p>
            <a:pPr defTabSz="795894" eaLnBrk="1" hangingPunct="1">
              <a:spcBef>
                <a:spcPts val="522"/>
              </a:spcBef>
              <a:spcAft>
                <a:spcPts val="522"/>
              </a:spcAft>
              <a:defRPr/>
            </a:pPr>
            <a:r>
              <a:rPr lang="en-US" sz="1200" dirty="0">
                <a:latin typeface="Arial" charset="0"/>
              </a:rPr>
              <a:t>To code and run notebooks, complete the following steps:</a:t>
            </a:r>
          </a:p>
          <a:p>
            <a:pPr marL="298460" indent="-298460" defTabSz="795894" eaLnBrk="1" hangingPunct="1">
              <a:spcBef>
                <a:spcPts val="522"/>
              </a:spcBef>
              <a:spcAft>
                <a:spcPts val="522"/>
              </a:spcAft>
              <a:buFont typeface="+mj-lt"/>
              <a:buAutoNum type="arabicPeriod"/>
              <a:defRPr/>
            </a:pPr>
            <a:r>
              <a:rPr lang="en-US" sz="1200" dirty="0">
                <a:latin typeface="Arial" charset="0"/>
              </a:rPr>
              <a:t>Import the libraries that you need for the notebook. You can import preinstalled libraries if you are using Python or R. If you are using Scala, you must install the libraries manually, and they are available for the duration of that notebook. </a:t>
            </a:r>
          </a:p>
          <a:p>
            <a:pPr marL="298460" indent="-298460" defTabSz="795894" eaLnBrk="1" hangingPunct="1">
              <a:spcBef>
                <a:spcPts val="522"/>
              </a:spcBef>
              <a:spcAft>
                <a:spcPts val="522"/>
              </a:spcAft>
              <a:buFont typeface="+mj-lt"/>
              <a:buAutoNum type="arabicPeriod"/>
              <a:defRPr/>
            </a:pPr>
            <a:r>
              <a:rPr lang="en-US" sz="1200" dirty="0">
                <a:latin typeface="Arial" charset="0"/>
              </a:rPr>
              <a:t>Load and access the data. To load data into your own notebooks, you can choose one of these options:</a:t>
            </a:r>
          </a:p>
          <a:p>
            <a:pPr marL="534742" lvl="1" indent="-298460" defTabSz="795894" eaLnBrk="1" hangingPunct="1">
              <a:spcBef>
                <a:spcPts val="522"/>
              </a:spcBef>
              <a:spcAft>
                <a:spcPts val="522"/>
              </a:spcAft>
              <a:buFont typeface="Arial" panose="020B0604020202020204" pitchFamily="34" charset="0"/>
              <a:buChar char="•"/>
              <a:defRPr/>
            </a:pPr>
            <a:r>
              <a:rPr lang="en-US" sz="1200" dirty="0">
                <a:latin typeface="Arial" charset="0"/>
              </a:rPr>
              <a:t>Add a file from your local system to your object storage.</a:t>
            </a:r>
          </a:p>
          <a:p>
            <a:pPr marL="534742" lvl="1" indent="-298460" defTabSz="795894" eaLnBrk="1" hangingPunct="1">
              <a:spcBef>
                <a:spcPts val="522"/>
              </a:spcBef>
              <a:spcAft>
                <a:spcPts val="522"/>
              </a:spcAft>
              <a:buFont typeface="Arial" panose="020B0604020202020204" pitchFamily="34" charset="0"/>
              <a:buChar char="•"/>
              <a:defRPr/>
            </a:pPr>
            <a:r>
              <a:rPr lang="en-US" sz="1200" dirty="0">
                <a:latin typeface="Arial" charset="0"/>
              </a:rPr>
              <a:t>Use a free data set from the Gallery.</a:t>
            </a:r>
          </a:p>
          <a:p>
            <a:pPr marL="534742" lvl="1" indent="-298460" defTabSz="795894" eaLnBrk="1" hangingPunct="1">
              <a:spcBef>
                <a:spcPts val="522"/>
              </a:spcBef>
              <a:spcAft>
                <a:spcPts val="522"/>
              </a:spcAft>
              <a:buFont typeface="Arial" panose="020B0604020202020204" pitchFamily="34" charset="0"/>
              <a:buChar char="•"/>
              <a:defRPr/>
            </a:pPr>
            <a:r>
              <a:rPr lang="en-US" sz="1200" dirty="0">
                <a:latin typeface="Arial" charset="0"/>
              </a:rPr>
              <a:t>Load data from a data source connection, such as an external data source or another IBM Cloud service.</a:t>
            </a:r>
          </a:p>
          <a:p>
            <a:pPr marL="298460" indent="-298460" defTabSz="795894" eaLnBrk="1" hangingPunct="1">
              <a:spcBef>
                <a:spcPts val="522"/>
              </a:spcBef>
              <a:spcAft>
                <a:spcPts val="522"/>
              </a:spcAft>
              <a:buFont typeface="+mj-lt"/>
              <a:buAutoNum type="arabicPeriod"/>
              <a:defRPr/>
            </a:pPr>
            <a:r>
              <a:rPr lang="en-US" sz="1200" dirty="0">
                <a:latin typeface="Arial" charset="0"/>
              </a:rPr>
              <a:t>Prepare and analyze data</a:t>
            </a:r>
          </a:p>
          <a:p>
            <a:pPr marL="271463" lvl="1" indent="0" defTabSz="795894" eaLnBrk="1" hangingPunct="1">
              <a:spcBef>
                <a:spcPts val="522"/>
              </a:spcBef>
              <a:spcAft>
                <a:spcPts val="522"/>
              </a:spcAft>
              <a:buFont typeface="+mj-lt"/>
              <a:buNone/>
              <a:defRPr/>
            </a:pPr>
            <a:r>
              <a:rPr lang="en-US" sz="1200" dirty="0">
                <a:latin typeface="Arial" charset="0"/>
              </a:rPr>
              <a:t>With the libraries and data loaded, you can start data analysis by preparing the data, analyzing the data, and making predictions. You can write your own code with Python functions to work with data and IBM Cloud Object Storage in notebooks. </a:t>
            </a:r>
          </a:p>
          <a:p>
            <a:pPr marL="298460" indent="-298460" defTabSz="795894" eaLnBrk="1" hangingPunct="1">
              <a:spcBef>
                <a:spcPts val="522"/>
              </a:spcBef>
              <a:spcAft>
                <a:spcPts val="522"/>
              </a:spcAft>
              <a:buFont typeface="+mj-lt"/>
              <a:buAutoNum type="arabicPeriod"/>
              <a:defRPr/>
            </a:pPr>
            <a:r>
              <a:rPr lang="en-US" sz="1200" dirty="0">
                <a:latin typeface="Arial" charset="0"/>
              </a:rPr>
              <a:t>Collaborate with other project members and share your notebook with people outside Watson Studio. </a:t>
            </a:r>
          </a:p>
          <a:p>
            <a:pPr marL="271463" lvl="1" indent="0" defTabSz="795894" eaLnBrk="1" hangingPunct="1">
              <a:spcBef>
                <a:spcPts val="522"/>
              </a:spcBef>
              <a:spcAft>
                <a:spcPts val="522"/>
              </a:spcAft>
              <a:buFont typeface="+mj-lt"/>
              <a:buNone/>
              <a:defRPr/>
            </a:pPr>
            <a:r>
              <a:rPr lang="en-US" sz="1200" dirty="0">
                <a:latin typeface="Arial" charset="0"/>
              </a:rPr>
              <a:t>You can create a URL to share the last saved version of a notebook on social media or with people outside of Watson Studio. The URL shows a read-only view of the notebook. Anyone who has the URL can view or download the notebook. Whenever you save a new version of the notebook with the File &gt; Save Version command, the URL shows the new version. The shared notebook shows the author of the shared version and when the notebook version was last updated.</a:t>
            </a:r>
          </a:p>
          <a:p>
            <a:pPr marL="298460" indent="-298460" defTabSz="795894" eaLnBrk="1" hangingPunct="1">
              <a:spcBef>
                <a:spcPts val="522"/>
              </a:spcBef>
              <a:spcAft>
                <a:spcPts val="522"/>
              </a:spcAft>
              <a:buFont typeface="+mj-lt"/>
              <a:buAutoNum type="arabicPeriod"/>
              <a:defRPr/>
            </a:pPr>
            <a:r>
              <a:rPr lang="en-US" sz="1200" dirty="0">
                <a:latin typeface="Arial" charset="0"/>
              </a:rPr>
              <a:t>Visualize the data. Use visualizations in your notebooks to present data visually to help identify patterns, gain insights, and make decisions. Many of your favorite open source visualization libraries, such as </a:t>
            </a:r>
            <a:r>
              <a:rPr lang="en-US" sz="1200" dirty="0" err="1">
                <a:latin typeface="Arial" charset="0"/>
              </a:rPr>
              <a:t>matplotlib</a:t>
            </a:r>
            <a:r>
              <a:rPr lang="en-US" sz="1200" dirty="0">
                <a:latin typeface="Arial" charset="0"/>
              </a:rPr>
              <a:t>, are pre-installed on Watson Studio. All that you have to do is import them. </a:t>
            </a:r>
          </a:p>
          <a:p>
            <a:endParaRPr lang="en-CA" dirty="0"/>
          </a:p>
        </p:txBody>
      </p:sp>
      <p:sp>
        <p:nvSpPr>
          <p:cNvPr id="3" name="Footer Placeholder 2"/>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542934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816928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97947" indent="-397947" defTabSz="795894">
              <a:buFont typeface="+mj-lt"/>
              <a:buAutoNum type="arabicPeriod"/>
              <a:defRPr/>
            </a:pPr>
            <a:endParaRPr lang="en-US" sz="1200" dirty="0">
              <a:latin typeface="Arial" charset="0"/>
            </a:endParaRP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57578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1756066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97947" indent="-397947" defTabSz="795894">
              <a:buFont typeface="+mj-lt"/>
              <a:buAutoNum type="arabicPeriod"/>
              <a:defRPr/>
            </a:pPr>
            <a:r>
              <a:rPr lang="en-US" dirty="0"/>
              <a:t>True or false: Watson Studio is designed only for the data scientist persona.</a:t>
            </a:r>
            <a:br>
              <a:rPr lang="en-US" dirty="0"/>
            </a:br>
            <a:r>
              <a:rPr lang="en-US" b="1" dirty="0"/>
              <a:t>False</a:t>
            </a:r>
            <a:r>
              <a:rPr lang="en-US" dirty="0"/>
              <a:t>: </a:t>
            </a:r>
            <a:r>
              <a:rPr lang="en-US" sz="1200" dirty="0"/>
              <a:t>The data engineer, the data scientist, the business analyst, and the app developer. Each persona has primary tools that help them do their job. For example, the data scientist's main tool is Watson Studio but other personas can use it as it relates to their jobs. .  Also, there might be a team of different personas. Whatever the case is, you must decide what tool is correct for the job, regardless of the personas. The definitions of personas can vary between different companies and evolve over time.</a:t>
            </a:r>
            <a:r>
              <a:rPr lang="en-US" dirty="0"/>
              <a:t>”</a:t>
            </a:r>
          </a:p>
          <a:p>
            <a:pPr marL="397947" indent="-397947" defTabSz="795894">
              <a:buFont typeface="+mj-lt"/>
              <a:buAutoNum type="arabicPeriod"/>
              <a:defRPr/>
            </a:pPr>
            <a:r>
              <a:rPr lang="en-US" b="1" dirty="0"/>
              <a:t>True</a:t>
            </a:r>
            <a:r>
              <a:rPr lang="en-US" dirty="0"/>
              <a:t> or False: Object storage provides the space where unstructured data for your project is stored. </a:t>
            </a:r>
          </a:p>
          <a:p>
            <a:pPr marL="397947" indent="-397947" defTabSz="795894">
              <a:buFont typeface="+mj-lt"/>
              <a:buAutoNum type="arabicPeriod"/>
              <a:defRPr/>
            </a:pPr>
            <a:r>
              <a:rPr lang="en-US" b="1" dirty="0"/>
              <a:t>True</a:t>
            </a:r>
            <a:r>
              <a:rPr lang="en-US" dirty="0"/>
              <a:t> or False: Collaborators can be given certain access levels. </a:t>
            </a:r>
            <a:br>
              <a:rPr lang="en-US" dirty="0"/>
            </a:br>
            <a:r>
              <a:rPr lang="en-US" b="1" dirty="0"/>
              <a:t>True</a:t>
            </a:r>
            <a:r>
              <a:rPr lang="en-US" dirty="0"/>
              <a:t>: “</a:t>
            </a:r>
            <a:r>
              <a:rPr lang="en-US" sz="1200" dirty="0">
                <a:latin typeface="Arial" charset="0"/>
              </a:rPr>
              <a:t>Add collaborators to your project by using their email addresses. If they have an existing account on IBM Cloud, they are added immediately. Otherwise, they receive an invite to create a Watson Studio account. Choose the permissions for each collaborator. The Admin role can control project assets, collaborators, and settings. The Editor role can control project assets. The Viewer role can view the project. Collaborators can be removed from a project or have their permissions updated.</a:t>
            </a:r>
            <a:r>
              <a:rPr lang="en-US" dirty="0"/>
              <a:t>”</a:t>
            </a:r>
          </a:p>
          <a:p>
            <a:pPr marL="397947" indent="-397947" defTabSz="795894">
              <a:buFont typeface="+mj-lt"/>
              <a:buAutoNum type="arabicPeriod"/>
              <a:defRPr/>
            </a:pPr>
            <a:r>
              <a:rPr lang="en-US" dirty="0"/>
              <a:t>True or False: Collaboration within Watson Studio is an optional add-on component that must be purchased.</a:t>
            </a:r>
            <a:br>
              <a:rPr lang="en-US" dirty="0"/>
            </a:br>
            <a:r>
              <a:rPr lang="en-US" b="1" dirty="0"/>
              <a:t>False</a:t>
            </a:r>
            <a:r>
              <a:rPr lang="en-US" dirty="0"/>
              <a:t>: “</a:t>
            </a:r>
            <a:r>
              <a:rPr lang="en-US" sz="1200" dirty="0"/>
              <a:t>Collaboration is a standard feature in Watson Studio.</a:t>
            </a:r>
            <a:r>
              <a:rPr lang="en-US" dirty="0"/>
              <a:t>” </a:t>
            </a:r>
          </a:p>
          <a:p>
            <a:pPr marL="397947" marR="0" lvl="0" indent="-397947" algn="l" defTabSz="795894" rtl="0" eaLnBrk="0" fontAlgn="base" latinLnBrk="0" hangingPunct="0">
              <a:lnSpc>
                <a:spcPct val="100000"/>
              </a:lnSpc>
              <a:spcBef>
                <a:spcPct val="30000"/>
              </a:spcBef>
              <a:spcAft>
                <a:spcPct val="0"/>
              </a:spcAft>
              <a:buClrTx/>
              <a:buSzTx/>
              <a:buFont typeface="+mj-lt"/>
              <a:buAutoNum type="arabicPeriod"/>
              <a:tabLst/>
              <a:defRPr/>
            </a:pPr>
            <a:r>
              <a:rPr lang="en-US" sz="1400" b="1" i="0" u="none" strike="noStrike" kern="1200" baseline="0" dirty="0">
                <a:solidFill>
                  <a:schemeClr val="tx1"/>
                </a:solidFill>
                <a:latin typeface="Arial" panose="020B0604020202020204" pitchFamily="34" charset="0"/>
                <a:ea typeface="+mn-ea"/>
                <a:cs typeface="+mn-cs"/>
              </a:rPr>
              <a:t>True</a:t>
            </a:r>
            <a:r>
              <a:rPr lang="en-US" sz="1400" b="0" i="0" u="none" strike="noStrike" kern="1200" baseline="0" dirty="0">
                <a:solidFill>
                  <a:schemeClr val="tx1"/>
                </a:solidFill>
                <a:latin typeface="Arial" panose="020B0604020202020204" pitchFamily="34" charset="0"/>
                <a:ea typeface="+mn-ea"/>
                <a:cs typeface="+mn-cs"/>
              </a:rPr>
              <a:t> or False: </a:t>
            </a:r>
            <a:r>
              <a:rPr lang="en-US" dirty="0"/>
              <a:t>Watson Studio Gallery provides access to sample notebooks and data sets that you can use. </a:t>
            </a:r>
            <a:br>
              <a:rPr lang="en-US" dirty="0"/>
            </a:br>
            <a:r>
              <a:rPr lang="en-US" b="1" dirty="0"/>
              <a:t>True</a:t>
            </a:r>
            <a:r>
              <a:rPr lang="en-US" dirty="0"/>
              <a:t>: “</a:t>
            </a:r>
            <a:r>
              <a:rPr lang="en-US" sz="1200" dirty="0">
                <a:latin typeface="Arial" charset="0"/>
              </a:rPr>
              <a:t>Watson Studio Gallery is a place where you can find and use open data sets that are ready to use, including local, state, and government data. You download the data set and load it into your project. If you are working within a notebook, you can add the data set to the project. Gallery is a great place to get started if you are exploring the data science space. There are sample notebooks to get you started or to learn about new libraries and use cases.”</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698326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8883464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67735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39958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bwMode="auto">
          <a:xfrm>
            <a:off x="71438" y="350838"/>
            <a:ext cx="5967412" cy="3359150"/>
          </a:xfrm>
          <a:prstGeom prst="rect">
            <a:avLst/>
          </a:prstGeom>
          <a:solidFill>
            <a:srgbClr val="FFFFFF"/>
          </a:solidFill>
          <a:ln>
            <a:solidFill>
              <a:srgbClr val="000000"/>
            </a:solidFill>
            <a:miter lim="800000"/>
            <a:headEnd/>
            <a:tailEnd/>
          </a:ln>
        </p:spPr>
      </p:sp>
      <p:sp>
        <p:nvSpPr>
          <p:cNvPr id="4" name="Rectangle 7"/>
          <p:cNvSpPr>
            <a:spLocks noGrp="1" noChangeArrowheads="1"/>
          </p:cNvSpPr>
          <p:nvPr>
            <p:ph type="sldNum" sz="quarter" idx="5"/>
          </p:nvPr>
        </p:nvSpPr>
        <p:spPr>
          <a:xfrm>
            <a:off x="5021463" y="8049079"/>
            <a:ext cx="479226" cy="280081"/>
          </a:xfrm>
          <a:ln/>
        </p:spPr>
        <p:txBody>
          <a:bodyPr/>
          <a:lstStyle/>
          <a:p>
            <a:fld id="{BFB8442F-3CE9-494C-AE45-D8D4473B6D5F}" type="slidenum">
              <a:rPr lang="en-US"/>
              <a:pPr/>
              <a:t>5</a:t>
            </a:fld>
            <a:endParaRPr lang="en-US" b="0" dirty="0">
              <a:solidFill>
                <a:schemeClr val="tx1"/>
              </a:solidFill>
            </a:endParaRPr>
          </a:p>
        </p:txBody>
      </p:sp>
      <p:sp>
        <p:nvSpPr>
          <p:cNvPr id="2" name="Notes Placeholder 1"/>
          <p:cNvSpPr>
            <a:spLocks noGrp="1"/>
          </p:cNvSpPr>
          <p:nvPr>
            <p:ph type="body" sz="quarter" idx="10"/>
          </p:nvPr>
        </p:nvSpPr>
        <p:spPr/>
        <p:txBody>
          <a:bodyPr/>
          <a:lstStyle/>
          <a:p>
            <a:r>
              <a:rPr lang="en-US" sz="1400" dirty="0">
                <a:latin typeface="Arial" charset="0"/>
              </a:rPr>
              <a:t>Watson Studio is a </a:t>
            </a:r>
            <a:r>
              <a:rPr lang="en-US" sz="1400" b="1" dirty="0">
                <a:latin typeface="Arial" charset="0"/>
              </a:rPr>
              <a:t>collaborative platform</a:t>
            </a:r>
            <a:r>
              <a:rPr lang="en-US" sz="1400" dirty="0">
                <a:latin typeface="Arial" charset="0"/>
              </a:rPr>
              <a:t> for working on data. The collaborative platform enables the users, whether they are data scientists, data engineers, or application developers to share resources and work together seamlessly within the platform.</a:t>
            </a:r>
          </a:p>
          <a:p>
            <a:r>
              <a:rPr lang="en-US" sz="1400" dirty="0">
                <a:latin typeface="Arial" charset="0"/>
              </a:rPr>
              <a:t>Watson Studio contains some open-source components such as Python, Scala, R, and Jupyter notebooks, and IBM added value components such as Watson Machine Learning, </a:t>
            </a:r>
            <a:r>
              <a:rPr lang="en-US" sz="1400" dirty="0"/>
              <a:t>SPSS </a:t>
            </a:r>
            <a:r>
              <a:rPr lang="en-US" sz="1400" dirty="0">
                <a:latin typeface="Arial" charset="0"/>
              </a:rPr>
              <a:t>Modeler, </a:t>
            </a:r>
            <a:r>
              <a:rPr lang="en-US" sz="1400" dirty="0"/>
              <a:t>Decision Optimization, AutoAI, and more.</a:t>
            </a:r>
            <a:endParaRPr lang="en-US" sz="1400" dirty="0">
              <a:latin typeface="Arial" charset="0"/>
            </a:endParaRPr>
          </a:p>
          <a:p>
            <a:endParaRPr lang="en-US" sz="1400" dirty="0">
              <a:latin typeface="Arial" charset="0"/>
            </a:endParaRPr>
          </a:p>
          <a:p>
            <a:r>
              <a:rPr lang="en-US" sz="1400" b="1" dirty="0">
                <a:latin typeface="Arial" charset="0"/>
              </a:rPr>
              <a:t>References</a:t>
            </a:r>
          </a:p>
          <a:p>
            <a:r>
              <a:rPr lang="en-US" sz="1400" b="0" dirty="0">
                <a:latin typeface="Arial" charset="0"/>
              </a:rPr>
              <a:t>Watson Studio on Cloud Pak for Data as a Service</a:t>
            </a:r>
          </a:p>
          <a:p>
            <a:pPr marL="0" indent="0">
              <a:buFont typeface="Arial" panose="020B0604020202020204" pitchFamily="34" charset="0"/>
              <a:buNone/>
            </a:pPr>
            <a:r>
              <a:rPr lang="en-US" sz="1400" dirty="0">
                <a:latin typeface="Arial" charset="0"/>
              </a:rPr>
              <a:t>https://dataplatform.cloud.ibm.com/docs/content/wsj/landings/wsl.html</a:t>
            </a:r>
          </a:p>
        </p:txBody>
      </p:sp>
      <p:sp>
        <p:nvSpPr>
          <p:cNvPr id="3" name="Footer Placeholder 2"/>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50993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F38287C-A914-47C9-8DDB-36E2474D0498}" type="slidenum">
              <a:rPr lang="en-US" smtClean="0"/>
              <a:pPr/>
              <a:t>6</a:t>
            </a:fld>
            <a:endParaRPr lang="en-US" b="0" dirty="0">
              <a:solidFill>
                <a:schemeClr val="tx1"/>
              </a:solidFill>
            </a:endParaRPr>
          </a:p>
        </p:txBody>
      </p:sp>
      <p:sp>
        <p:nvSpPr>
          <p:cNvPr id="5" name="Notes Placeholder 4"/>
          <p:cNvSpPr>
            <a:spLocks noGrp="1"/>
          </p:cNvSpPr>
          <p:nvPr>
            <p:ph type="body" sz="quarter" idx="11"/>
          </p:nvPr>
        </p:nvSpPr>
        <p:spPr/>
        <p:txBody>
          <a:bodyPr/>
          <a:lstStyle/>
          <a:p>
            <a:r>
              <a:rPr lang="en-US" sz="1200" dirty="0"/>
              <a:t>Open-source tools give you a wide range of choices. The downside of having too many choices is knowing the correct one to choose. Essentially, you want to pick the correct tool for the correct job. Watson Studio is no exception. </a:t>
            </a:r>
          </a:p>
          <a:p>
            <a:r>
              <a:rPr lang="en-US" sz="1200" dirty="0"/>
              <a:t>Watson Studio is designed for a specific persona, but other personas can use it as it relates to their jobs. </a:t>
            </a:r>
          </a:p>
          <a:p>
            <a:r>
              <a:rPr lang="en-US" sz="1200" dirty="0"/>
              <a:t>Look at the diagram on the slide. Starting from the top and going clockwise, you have the input, analysis, and output phases. Within each phase are the objectives of that phase. Each objective can overlap between various user personas.</a:t>
            </a:r>
          </a:p>
          <a:p>
            <a:r>
              <a:rPr lang="en-US" sz="1200" dirty="0"/>
              <a:t>Look at the list of personas on the right side: the data engineer, the data scientist, the business analyst, and the app developer. Each persona has primary tools that help them do their job. For example, the data scientist's main tool is Watson Studio. </a:t>
            </a:r>
          </a:p>
          <a:p>
            <a:r>
              <a:rPr lang="en-US" sz="1200" dirty="0"/>
              <a:t>Also, a team </a:t>
            </a:r>
            <a:r>
              <a:rPr lang="en-US" sz="1800" dirty="0">
                <a:effectLst/>
                <a:latin typeface="Arial" panose="020B0604020202020204" pitchFamily="34" charset="0"/>
                <a:ea typeface="MS Mincho" panose="02020609040205080304" pitchFamily="49" charset="-128"/>
                <a:cs typeface="Times New Roman" panose="02020603050405020304" pitchFamily="18" charset="0"/>
              </a:rPr>
              <a:t>might include </a:t>
            </a:r>
            <a:r>
              <a:rPr lang="en-US" sz="1200" dirty="0"/>
              <a:t>different personas. Whatever the case is, you must decide what tool is correct for the job, regardless of the personas. The definitions of personas can vary between different companies and evolve over time. </a:t>
            </a:r>
          </a:p>
          <a:p>
            <a:r>
              <a:rPr lang="en-US" sz="1200" dirty="0"/>
              <a:t>In addition to the tailored interface of Watson Studio, collaboration ties the team and the organization together by enabling them to share projects, code, and ideas. Imagine a data engineer builds a new data source and shares that asset with the data scientist and the business analyst. The business analyst immediately builds the reports and dashboards that they need. The data scientist experiments with the data and builds a model that passes all the tests and can be used with new applications. The team can immediately share that model with the application developer, who deploys a new application by using the model. As this project progresses, the team members update and share their statuses with the team, asking questions and sharing ideas or requirements.</a:t>
            </a:r>
          </a:p>
          <a:p>
            <a:r>
              <a:rPr lang="en-US" sz="1200" dirty="0"/>
              <a:t>In this scenario, data and analytics development become a team effort and is no longer done in silos. Additionally, because these assets can be published, other departments can reuse these assets, making the entire organization more agile.</a:t>
            </a:r>
          </a:p>
        </p:txBody>
      </p:sp>
      <p:sp>
        <p:nvSpPr>
          <p:cNvPr id="3" name="Footer Placeholder 2"/>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652329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F38287C-A914-47C9-8DDB-36E2474D0498}" type="slidenum">
              <a:rPr lang="en-US" smtClean="0"/>
              <a:pPr/>
              <a:t>7</a:t>
            </a:fld>
            <a:endParaRPr lang="en-US" b="0" dirty="0">
              <a:solidFill>
                <a:schemeClr val="tx1"/>
              </a:solidFill>
            </a:endParaRPr>
          </a:p>
        </p:txBody>
      </p:sp>
      <p:sp>
        <p:nvSpPr>
          <p:cNvPr id="5" name="Notes Placeholder 4"/>
          <p:cNvSpPr>
            <a:spLocks noGrp="1"/>
          </p:cNvSpPr>
          <p:nvPr>
            <p:ph type="body" sz="quarter" idx="11"/>
          </p:nvPr>
        </p:nvSpPr>
        <p:spPr/>
        <p:txBody>
          <a:bodyPr/>
          <a:lstStyle/>
          <a:p>
            <a:pPr defTabSz="795894">
              <a:defRPr/>
            </a:pPr>
            <a:r>
              <a:rPr lang="en-US" sz="1200" dirty="0"/>
              <a:t>Data science spans multiple industries, but you can see that data analysis that</a:t>
            </a:r>
            <a:r>
              <a:rPr lang="en-US" sz="1200" baseline="0" dirty="0"/>
              <a:t> is </a:t>
            </a:r>
            <a:r>
              <a:rPr lang="en-US" sz="1200" dirty="0"/>
              <a:t>applied to some of these use cases is not entirely new. In fact, organizations have been doing these types of activities for many years. The advantage that you have with Watson Studio is that you can easily collaborate with other data scientists by using well-known tools that are widely used in the industry.</a:t>
            </a:r>
          </a:p>
          <a:p>
            <a:endParaRPr lang="en-CA" dirty="0"/>
          </a:p>
        </p:txBody>
      </p:sp>
      <p:sp>
        <p:nvSpPr>
          <p:cNvPr id="3" name="Footer Placeholder 2"/>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641570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F38287C-A914-47C9-8DDB-36E2474D0498}" type="slidenum">
              <a:rPr lang="en-US" smtClean="0"/>
              <a:pPr/>
              <a:t>8</a:t>
            </a:fld>
            <a:endParaRPr lang="en-US" b="0" dirty="0">
              <a:solidFill>
                <a:schemeClr val="tx1"/>
              </a:solidFill>
            </a:endParaRPr>
          </a:p>
        </p:txBody>
      </p:sp>
      <p:sp>
        <p:nvSpPr>
          <p:cNvPr id="5" name="Notes Placeholder 4"/>
          <p:cNvSpPr>
            <a:spLocks noGrp="1"/>
          </p:cNvSpPr>
          <p:nvPr>
            <p:ph type="body" sz="quarter" idx="11"/>
          </p:nvPr>
        </p:nvSpPr>
        <p:spPr/>
        <p:txBody>
          <a:bodyPr/>
          <a:lstStyle/>
          <a:p>
            <a:r>
              <a:rPr lang="en-US" sz="1200" dirty="0"/>
              <a:t>Watson Studio is available in the following offerings:</a:t>
            </a:r>
          </a:p>
          <a:p>
            <a:pPr marL="248717" indent="-248717">
              <a:buFont typeface="Arial" panose="020B0604020202020204" pitchFamily="34" charset="0"/>
              <a:buChar char="•"/>
            </a:pPr>
            <a:r>
              <a:rPr lang="en-US" sz="1200" dirty="0"/>
              <a:t>Watson Studio on Cloud Pak for Data as a Service (CP4DaaS) on the public IBM Cloud. To use it, you must have an IBM Cloud account and create an instance of the Watson Studio service. </a:t>
            </a:r>
          </a:p>
          <a:p>
            <a:pPr marL="248717" indent="-248717">
              <a:buFont typeface="Arial" panose="020B0604020202020204" pitchFamily="34" charset="0"/>
              <a:buChar char="•"/>
            </a:pPr>
            <a:r>
              <a:rPr lang="en-US" sz="1200" dirty="0"/>
              <a:t>Watson Studio on Cloud Pak for Data (CP4D). This offering can be installed on a private cloud or on-premises on the organization’s servers. It includes the same tools and features that are available in Watson Studio on CP4DaaS.</a:t>
            </a:r>
          </a:p>
          <a:p>
            <a:pPr marL="248717" indent="-248717">
              <a:buFont typeface="Arial" panose="020B0604020202020204" pitchFamily="34" charset="0"/>
              <a:buChar char="•"/>
            </a:pPr>
            <a:r>
              <a:rPr lang="en-US" sz="1200" dirty="0"/>
              <a:t>Watson Studio Desktop is the local version of the tool that you install on your local machine. IBM Watson Studio Desktop is a desktop client tool for solving your business problems by analyzing data with artificial intelligence. With Watson Studio Desktop, you can prepare data and build models on your desktop with visual drag and drop tools. </a:t>
            </a:r>
            <a:endParaRPr lang="en-US" sz="1200" dirty="0">
              <a:latin typeface="Arial" charset="0"/>
            </a:endParaRPr>
          </a:p>
          <a:p>
            <a:r>
              <a:rPr lang="en-US" sz="1200" dirty="0">
                <a:latin typeface="Arial" panose="020B0604020202020204" pitchFamily="34" charset="0"/>
                <a:cs typeface="Arial" panose="020B0604020202020204" pitchFamily="34" charset="0"/>
              </a:rPr>
              <a:t>┌ Note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charset="0"/>
              </a:rPr>
              <a:t>Exercises of this course use Watson Studio on CP4DaaS (on IBM Cloud).</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a:t>
            </a:r>
            <a:endParaRPr lang="en-US" sz="1200" dirty="0">
              <a:latin typeface="Arial" charset="0"/>
            </a:endParaRPr>
          </a:p>
          <a:p>
            <a:endParaRPr lang="en-US" sz="1200" dirty="0">
              <a:latin typeface="Arial" charset="0"/>
            </a:endParaRPr>
          </a:p>
          <a:p>
            <a:r>
              <a:rPr lang="en-CA" sz="1200" b="1" dirty="0"/>
              <a:t>References</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dirty="0"/>
              <a:t>Watson Studio on CP4DaaS</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dirty="0"/>
              <a:t>https://dataplatform.cloud.ibm.com/docs/content/getting-started/overview-ws.html</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dirty="0"/>
              <a:t>Watson Studio on CP4D</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dirty="0"/>
              <a:t>https://www.ibm.com/docs/en/cloud-paks/cp-data/4.0?topic=services-watson-studio</a:t>
            </a:r>
          </a:p>
          <a:p>
            <a:pPr marL="0" indent="0">
              <a:buFont typeface="Arial" panose="020B0604020202020204" pitchFamily="34" charset="0"/>
              <a:buNone/>
            </a:pPr>
            <a:r>
              <a:rPr lang="en-US" sz="1600" dirty="0"/>
              <a:t>Comparison between Cloud Pak for Data as a Service and Cloud Pak for Data 4.0</a:t>
            </a:r>
          </a:p>
          <a:p>
            <a:pPr marL="0" indent="0">
              <a:buFont typeface="Arial" panose="020B0604020202020204" pitchFamily="34" charset="0"/>
              <a:buNone/>
            </a:pPr>
            <a:r>
              <a:rPr lang="en-US" sz="1200" dirty="0"/>
              <a:t>https://dataplatform.cloud.ibm.com/docs/content/wsj/getting-started/compare-cpd.html</a:t>
            </a:r>
          </a:p>
          <a:p>
            <a:pPr marL="0" indent="0">
              <a:buFont typeface="Arial" panose="020B0604020202020204" pitchFamily="34" charset="0"/>
              <a:buNone/>
            </a:pPr>
            <a:r>
              <a:rPr lang="en-US" sz="1200" dirty="0"/>
              <a:t>Overview of Watson Studio Desktop</a:t>
            </a:r>
            <a:endParaRPr lang="nl-NL" sz="1200" dirty="0"/>
          </a:p>
          <a:p>
            <a:pPr marL="0" indent="0">
              <a:buFont typeface="Arial" panose="020B0604020202020204" pitchFamily="34" charset="0"/>
              <a:buNone/>
            </a:pPr>
            <a:r>
              <a:rPr lang="en-US" sz="1200" dirty="0"/>
              <a:t>https://www.ibm.com/docs/en/wsd?topic=overview</a:t>
            </a:r>
          </a:p>
        </p:txBody>
      </p:sp>
      <p:sp>
        <p:nvSpPr>
          <p:cNvPr id="3" name="Footer Placeholder 2"/>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401378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F38287C-A914-47C9-8DDB-36E2474D0498}" type="slidenum">
              <a:rPr lang="en-US" smtClean="0"/>
              <a:pPr/>
              <a:t>9</a:t>
            </a:fld>
            <a:endParaRPr lang="en-US" b="0" dirty="0">
              <a:solidFill>
                <a:schemeClr val="tx1"/>
              </a:solidFill>
            </a:endParaRPr>
          </a:p>
        </p:txBody>
      </p:sp>
      <p:sp>
        <p:nvSpPr>
          <p:cNvPr id="5" name="Notes Placeholder 4"/>
          <p:cNvSpPr>
            <a:spLocks noGrp="1"/>
          </p:cNvSpPr>
          <p:nvPr>
            <p:ph type="body" sz="quarter" idx="11"/>
          </p:nvPr>
        </p:nvSpPr>
        <p:spPr/>
        <p:txBody>
          <a:bodyPr/>
          <a:lstStyle/>
          <a:p>
            <a:pPr defTabSz="795894" eaLnBrk="1" hangingPunct="1">
              <a:spcBef>
                <a:spcPts val="522"/>
              </a:spcBef>
              <a:spcAft>
                <a:spcPts val="522"/>
              </a:spcAft>
              <a:defRPr/>
            </a:pPr>
            <a:r>
              <a:rPr lang="en-US" sz="1200" dirty="0">
                <a:latin typeface="Arial" charset="0"/>
              </a:rPr>
              <a:t>Watson Studio is designed for 24x7 availability, that is, continuous delivery and availability. Features and updates are rolled out without downtime. Notebooks in Watson Studio are stored in a three-way Cloudant cluster in multiple geographic zones. Watson Studio also provides integration with GitHub so that you can manually download the notebooks if you want to use your own backups.</a:t>
            </a:r>
          </a:p>
          <a:p>
            <a:endParaRPr lang="en-CA" dirty="0"/>
          </a:p>
        </p:txBody>
      </p:sp>
      <p:sp>
        <p:nvSpPr>
          <p:cNvPr id="3" name="Footer Placeholder 2"/>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833084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rse Titl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5" name="Picture 1" hidden="1"/>
          <p:cNvPicPr>
            <a:picLocks noChangeAspect="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a:off x="11373790" y="557212"/>
            <a:ext cx="51435" cy="8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hidden="1"/>
          <p:cNvPicPr>
            <a:picLocks noChangeAspect="1" noChangeArrowheads="1"/>
          </p:cNvPicPr>
          <p:nvPr userDrawn="1"/>
        </p:nvPicPr>
        <p:blipFill>
          <a:blip r:embed="rId4" cstate="screen">
            <a:alphaModFix amt="0"/>
            <a:extLst>
              <a:ext uri="{28A0092B-C50C-407E-A947-70E740481C1C}">
                <a14:useLocalDpi xmlns:a14="http://schemas.microsoft.com/office/drawing/2010/main" val="0"/>
              </a:ext>
            </a:extLst>
          </a:blip>
          <a:srcRect/>
          <a:stretch>
            <a:fillRect/>
          </a:stretch>
        </p:blipFill>
        <p:spPr bwMode="auto">
          <a:xfrm>
            <a:off x="11576937" y="708025"/>
            <a:ext cx="35243" cy="3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spect="1" noChangeArrowheads="1"/>
          </p:cNvSpPr>
          <p:nvPr/>
        </p:nvSpPr>
        <p:spPr bwMode="gray">
          <a:xfrm>
            <a:off x="11576003" y="187753"/>
            <a:ext cx="54831" cy="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Arial" panose="020B0604020202020204" pitchFamily="34" charset="0"/>
                <a:ea typeface="Verdana" panose="020B0604030504040204" pitchFamily="34" charset="0"/>
                <a:cs typeface="Arial" panose="020B0604020202020204" pitchFamily="34" charset="0"/>
              </a:rPr>
            </a:br>
            <a:r>
              <a:rPr lang="en-US" sz="1000" dirty="0">
                <a:ln>
                  <a:noFill/>
                </a:ln>
                <a:no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461618" y="747744"/>
            <a:ext cx="54850" cy="636"/>
          </a:xfrm>
          <a:ln>
            <a:noFill/>
          </a:ln>
        </p:spPr>
        <p:txBody>
          <a:bodyPr>
            <a:noAutofit/>
          </a:bodyPr>
          <a:lstStyle>
            <a:lvl1pPr algn="ctr">
              <a:defRPr sz="1000">
                <a:ln>
                  <a:noFill/>
                </a:ln>
                <a:noFill/>
                <a:latin typeface="Arial" panose="020B0604020202020204" pitchFamily="34" charset="0"/>
                <a:cs typeface="Arial" panose="020B0604020202020204" pitchFamily="34" charset="0"/>
              </a:defRPr>
            </a:lvl1pPr>
          </a:lstStyle>
          <a:p>
            <a:pPr>
              <a:defRPr/>
            </a:pPr>
            <a:r>
              <a:rPr lang="en-US"/>
              <a:t>© Copyright IBM Corporation 2018, 2022</a:t>
            </a:r>
            <a:endParaRPr lang="en-US" dirty="0"/>
          </a:p>
        </p:txBody>
      </p:sp>
      <p:sp>
        <p:nvSpPr>
          <p:cNvPr id="11" name="Rectangle 20"/>
          <p:cNvSpPr>
            <a:spLocks noGrp="1" noChangeArrowheads="1"/>
          </p:cNvSpPr>
          <p:nvPr>
            <p:ph type="ctrTitle" hasCustomPrompt="1"/>
          </p:nvPr>
        </p:nvSpPr>
        <p:spPr bwMode="auto">
          <a:xfrm>
            <a:off x="381600" y="360000"/>
            <a:ext cx="9216000" cy="40068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0" rIns="0" bIns="0" numCol="1" anchor="t" anchorCtr="0" compatLnSpc="1">
            <a:prstTxWarp prst="textNoShape">
              <a:avLst/>
            </a:prstTxWarp>
          </a:bodyPr>
          <a:lstStyle>
            <a:lvl1pPr>
              <a:defRPr lang="en-US" sz="4800" noProof="0" dirty="0">
                <a:solidFill>
                  <a:srgbClr val="FFFFFF"/>
                </a:solidFill>
              </a:defRPr>
            </a:lvl1pPr>
          </a:lstStyle>
          <a:p>
            <a:pPr lvl="0"/>
            <a:r>
              <a:rPr lang="en-US" noProof="0" dirty="0"/>
              <a:t>Course title</a:t>
            </a:r>
          </a:p>
        </p:txBody>
      </p:sp>
      <p:pic>
        <p:nvPicPr>
          <p:cNvPr id="14" name="Picture 6" descr="C:\!!Templates\Cross-brand_Ppt_template\!!Masthead_Final-1d.png" hidden="1"/>
          <p:cNvPicPr>
            <a:picLocks noChangeAspect="1"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11427707" y="187753"/>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quarter" idx="11" hasCustomPrompt="1"/>
          </p:nvPr>
        </p:nvSpPr>
        <p:spPr>
          <a:xfrm>
            <a:off x="381600" y="4377600"/>
            <a:ext cx="57132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solidFill>
                  <a:srgbClr val="FFFFFF"/>
                </a:solidFill>
              </a:defRPr>
            </a:lvl1pPr>
          </a:lstStyle>
          <a:p>
            <a:pPr marL="0" lvl="0" indent="0">
              <a:buNone/>
            </a:pPr>
            <a:r>
              <a:rPr lang="en-US" dirty="0"/>
              <a:t>Course subtitle (delete this text if no subtitle exists) </a:t>
            </a:r>
          </a:p>
        </p:txBody>
      </p:sp>
      <p:sp>
        <p:nvSpPr>
          <p:cNvPr id="10" name="Footer Placeholder">
            <a:extLst>
              <a:ext uri="{FF2B5EF4-FFF2-40B4-BE49-F238E27FC236}">
                <a16:creationId xmlns:a16="http://schemas.microsoft.com/office/drawing/2014/main" id="{DDB5C2D6-CE27-4AAE-8018-61825B856DF1}"/>
              </a:ext>
            </a:extLst>
          </p:cNvPr>
          <p:cNvSpPr txBox="1">
            <a:spLocks/>
          </p:cNvSpPr>
          <p:nvPr userDrawn="1"/>
        </p:nvSpPr>
        <p:spPr bwMode="gray">
          <a:xfrm>
            <a:off x="488421" y="6224256"/>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pic>
        <p:nvPicPr>
          <p:cNvPr id="12" name="Picture" descr="IBM 8-bar logo">
            <a:extLst>
              <a:ext uri="{FF2B5EF4-FFF2-40B4-BE49-F238E27FC236}">
                <a16:creationId xmlns:a16="http://schemas.microsoft.com/office/drawing/2014/main" id="{979C99C0-AECA-4075-89EC-9B1819365F37}"/>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10974093" y="6268008"/>
            <a:ext cx="726311" cy="288222"/>
          </a:xfrm>
          <a:prstGeom prst="rect">
            <a:avLst/>
          </a:prstGeom>
        </p:spPr>
      </p:pic>
    </p:spTree>
    <p:extLst>
      <p:ext uri="{BB962C8B-B14F-4D97-AF65-F5344CB8AC3E}">
        <p14:creationId xmlns:p14="http://schemas.microsoft.com/office/powerpoint/2010/main" val="92890128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Discussion">
    <p:spTree>
      <p:nvGrpSpPr>
        <p:cNvPr id="1" name=""/>
        <p:cNvGrpSpPr/>
        <p:nvPr/>
      </p:nvGrpSpPr>
      <p:grpSpPr>
        <a:xfrm>
          <a:off x="0" y="0"/>
          <a:ext cx="0" cy="0"/>
          <a:chOff x="0" y="0"/>
          <a:chExt cx="0" cy="0"/>
        </a:xfrm>
      </p:grpSpPr>
      <p:pic>
        <p:nvPicPr>
          <p:cNvPr id="6" name="Picture 5" descr="A picture containing indoor, person, table, kitchen&#10;&#10;Description automatically generated">
            <a:extLst>
              <a:ext uri="{FF2B5EF4-FFF2-40B4-BE49-F238E27FC236}">
                <a16:creationId xmlns:a16="http://schemas.microsoft.com/office/drawing/2014/main" id="{51230A2E-ADAC-435D-AF49-06A8AA79CB8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Title 1"/>
          <p:cNvSpPr>
            <a:spLocks noGrp="1"/>
          </p:cNvSpPr>
          <p:nvPr>
            <p:ph type="title"/>
          </p:nvPr>
        </p:nvSpPr>
        <p:spPr>
          <a:xfrm>
            <a:off x="208800" y="1216800"/>
            <a:ext cx="5637600" cy="1310400"/>
          </a:xfrm>
          <a:noFill/>
        </p:spPr>
        <p:txBody>
          <a:bodyPr anchor="t" anchorCtr="0"/>
          <a:lstStyle/>
          <a:p>
            <a:r>
              <a:rPr lang="en-US"/>
              <a:t>Click to edit Master title style</a:t>
            </a:r>
            <a:endParaRPr lang="en-US" dirty="0"/>
          </a:p>
        </p:txBody>
      </p:sp>
      <p:sp>
        <p:nvSpPr>
          <p:cNvPr id="3" name="Content Placeholder 2"/>
          <p:cNvSpPr>
            <a:spLocks noGrp="1"/>
          </p:cNvSpPr>
          <p:nvPr>
            <p:ph idx="1"/>
          </p:nvPr>
        </p:nvSpPr>
        <p:spPr>
          <a:xfrm>
            <a:off x="230400" y="2844000"/>
            <a:ext cx="5616000" cy="37656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extBox 6">
            <a:extLst>
              <a:ext uri="{FF2B5EF4-FFF2-40B4-BE49-F238E27FC236}">
                <a16:creationId xmlns:a16="http://schemas.microsoft.com/office/drawing/2014/main" id="{17B65E68-3267-4A92-920E-1EBBE77B36EF}"/>
              </a:ext>
            </a:extLst>
          </p:cNvPr>
          <p:cNvSpPr txBox="1"/>
          <p:nvPr userDrawn="1"/>
        </p:nvSpPr>
        <p:spPr>
          <a:xfrm>
            <a:off x="292650" y="246892"/>
            <a:ext cx="5553749" cy="771203"/>
          </a:xfrm>
          <a:prstGeom prst="rect">
            <a:avLst/>
          </a:prstGeom>
          <a:noFill/>
        </p:spPr>
        <p:txBody>
          <a:bodyPr wrap="square" lIns="0" tIns="0" rtlCol="0" anchor="ctr">
            <a:noAutofit/>
          </a:bodyPr>
          <a:lstStyle/>
          <a:p>
            <a:pPr algn="l"/>
            <a:r>
              <a:rPr kumimoji="0" lang="en-GB" sz="3199" b="0" i="0" u="none" strike="noStrike" kern="1200" cap="none" spc="0" normalizeH="0" baseline="0" noProof="0" dirty="0">
                <a:ln>
                  <a:noFill/>
                </a:ln>
                <a:solidFill>
                  <a:srgbClr val="000000"/>
                </a:solidFill>
                <a:effectLst/>
                <a:uLnTx/>
                <a:uFillTx/>
                <a:latin typeface="IBM Plex Sans" panose="020B0503050203000203" pitchFamily="34" charset="0"/>
                <a:ea typeface="+mj-ea"/>
                <a:cs typeface="Arial" panose="020B0604020202020204" pitchFamily="34" charset="0"/>
              </a:rPr>
              <a:t>Discussion</a:t>
            </a:r>
            <a:endParaRPr lang="en-CA" sz="3199" b="0" dirty="0">
              <a:solidFill>
                <a:schemeClr val="tx1"/>
              </a:solidFill>
              <a:latin typeface="IBM Plex Sans" charset="0"/>
              <a:ea typeface="IBM Plex Sans" charset="0"/>
              <a:cs typeface="IBM Plex Sans" charset="0"/>
            </a:endParaRPr>
          </a:p>
        </p:txBody>
      </p:sp>
      <p:sp>
        <p:nvSpPr>
          <p:cNvPr id="4" name="Footer Placeholder 3">
            <a:extLst>
              <a:ext uri="{FF2B5EF4-FFF2-40B4-BE49-F238E27FC236}">
                <a16:creationId xmlns:a16="http://schemas.microsoft.com/office/drawing/2014/main" id="{F9241EFE-5EC5-47E5-A64E-D9358B2B9BA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2A3A3996-82F5-4A24-BC7E-BBCEED9FA9E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78478782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Black rectangle">
            <a:extLst>
              <a:ext uri="{FF2B5EF4-FFF2-40B4-BE49-F238E27FC236}">
                <a16:creationId xmlns:a16="http://schemas.microsoft.com/office/drawing/2014/main" id="{C3E4302B-15CB-40E7-B3FA-1E2EBEBA2B1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Text Placeholder 3"/>
          <p:cNvSpPr>
            <a:spLocks noGrp="1"/>
          </p:cNvSpPr>
          <p:nvPr>
            <p:ph type="body" sz="half" idx="2"/>
          </p:nvPr>
        </p:nvSpPr>
        <p:spPr>
          <a:xfrm>
            <a:off x="6094800" y="270000"/>
            <a:ext cx="5792400" cy="6314930"/>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209356" y="271535"/>
            <a:ext cx="5594924" cy="6314930"/>
          </a:xfrm>
        </p:spPr>
        <p:txBody>
          <a:bodyPr anchor="t"/>
          <a:lstStyle>
            <a:lvl1pPr>
              <a:defRPr sz="3200" b="0"/>
            </a:lvl1pPr>
          </a:lstStyle>
          <a:p>
            <a:r>
              <a:rPr lang="en-US"/>
              <a:t>Click to edit Master title style</a:t>
            </a:r>
            <a:endParaRPr lang="en-US" dirty="0"/>
          </a:p>
        </p:txBody>
      </p:sp>
      <p:pic>
        <p:nvPicPr>
          <p:cNvPr id="2" name="Picture 1" descr="A close up of a clock&#10;&#10;Description automatically generated">
            <a:extLst>
              <a:ext uri="{FF2B5EF4-FFF2-40B4-BE49-F238E27FC236}">
                <a16:creationId xmlns:a16="http://schemas.microsoft.com/office/drawing/2014/main" id="{ABA9B184-AA8F-4C73-9995-40B384CAF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83645"/>
            <a:ext cx="5210175" cy="3474354"/>
          </a:xfrm>
          <a:prstGeom prst="rect">
            <a:avLst/>
          </a:prstGeom>
        </p:spPr>
      </p:pic>
      <p:sp>
        <p:nvSpPr>
          <p:cNvPr id="3" name="Footer Placeholder 2">
            <a:extLst>
              <a:ext uri="{FF2B5EF4-FFF2-40B4-BE49-F238E27FC236}">
                <a16:creationId xmlns:a16="http://schemas.microsoft.com/office/drawing/2014/main" id="{01D7A271-9E2A-4E39-AC9D-72021A6F978C}"/>
              </a:ext>
            </a:extLst>
          </p:cNvPr>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E00A0D45-C57D-4BFF-93F5-F9D78DBE60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02494962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Resources">
    <p:spTree>
      <p:nvGrpSpPr>
        <p:cNvPr id="1" name=""/>
        <p:cNvGrpSpPr/>
        <p:nvPr/>
      </p:nvGrpSpPr>
      <p:grpSpPr>
        <a:xfrm>
          <a:off x="0" y="0"/>
          <a:ext cx="0" cy="0"/>
          <a:chOff x="0" y="0"/>
          <a:chExt cx="0" cy="0"/>
        </a:xfrm>
      </p:grpSpPr>
      <p:pic>
        <p:nvPicPr>
          <p:cNvPr id="7" name="Picture Placeholder 6" descr="Graphical user interface&#10;&#10;Description automatically generated">
            <a:extLst>
              <a:ext uri="{FF2B5EF4-FFF2-40B4-BE49-F238E27FC236}">
                <a16:creationId xmlns:a16="http://schemas.microsoft.com/office/drawing/2014/main" id="{B6EAE708-52F6-42D7-AEC7-EF1EB56E2B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0" y="0"/>
            <a:ext cx="60944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6BFDBFD-2540-44EF-9EE8-EC9A32B06284}"/>
              </a:ext>
            </a:extLst>
          </p:cNvPr>
          <p:cNvSpPr>
            <a:spLocks noGrp="1"/>
          </p:cNvSpPr>
          <p:nvPr>
            <p:ph type="title"/>
          </p:nvPr>
        </p:nvSpPr>
        <p:spPr>
          <a:xfrm>
            <a:off x="6228000" y="180000"/>
            <a:ext cx="5878800" cy="86040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23C714C-C815-40BB-8688-B9D7779DE41E}"/>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Footer Placeholder 3">
            <a:extLst>
              <a:ext uri="{FF2B5EF4-FFF2-40B4-BE49-F238E27FC236}">
                <a16:creationId xmlns:a16="http://schemas.microsoft.com/office/drawing/2014/main" id="{46C8641D-5012-4C8B-8830-C6FFDD689392}"/>
              </a:ext>
            </a:extLst>
          </p:cNvPr>
          <p:cNvSpPr>
            <a:spLocks noGrp="1"/>
          </p:cNvSpPr>
          <p:nvPr>
            <p:ph type="ftr" sz="quarter" idx="11"/>
          </p:nvPr>
        </p:nvSpPr>
        <p:spPr/>
        <p:txBody>
          <a:bodyPr/>
          <a:lstStyle/>
          <a:p>
            <a:pPr>
              <a:defRPr/>
            </a:pPr>
            <a:r>
              <a:rPr lang="en-US"/>
              <a:t>© Copyright IBM Corporation 2018, 2022</a:t>
            </a:r>
            <a:endParaRPr lang="en-US" dirty="0"/>
          </a:p>
        </p:txBody>
      </p:sp>
      <p:sp>
        <p:nvSpPr>
          <p:cNvPr id="6" name="Content Placeholder 5">
            <a:extLst>
              <a:ext uri="{FF2B5EF4-FFF2-40B4-BE49-F238E27FC236}">
                <a16:creationId xmlns:a16="http://schemas.microsoft.com/office/drawing/2014/main" id="{8983AB50-AF23-4A33-BB67-74BB4B599AD2}"/>
              </a:ext>
            </a:extLst>
          </p:cNvPr>
          <p:cNvSpPr>
            <a:spLocks noGrp="1"/>
          </p:cNvSpPr>
          <p:nvPr>
            <p:ph sz="quarter" idx="12"/>
          </p:nvPr>
        </p:nvSpPr>
        <p:spPr>
          <a:xfrm>
            <a:off x="6228000" y="1238400"/>
            <a:ext cx="5677200" cy="5346000"/>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2302498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ntroductions">
    <p:spTree>
      <p:nvGrpSpPr>
        <p:cNvPr id="1" name=""/>
        <p:cNvGrpSpPr/>
        <p:nvPr/>
      </p:nvGrpSpPr>
      <p:grpSpPr>
        <a:xfrm>
          <a:off x="0" y="0"/>
          <a:ext cx="0" cy="0"/>
          <a:chOff x="0" y="0"/>
          <a:chExt cx="0" cy="0"/>
        </a:xfrm>
      </p:grpSpPr>
      <p:pic>
        <p:nvPicPr>
          <p:cNvPr id="6" name="Picture Placeholder 7" descr="A picture containing indoor, table, different, many&#10;&#10;Description automatically generated">
            <a:extLst>
              <a:ext uri="{FF2B5EF4-FFF2-40B4-BE49-F238E27FC236}">
                <a16:creationId xmlns:a16="http://schemas.microsoft.com/office/drawing/2014/main" id="{046CD34B-55D3-4BE3-8930-D8DDFAB165BD}"/>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a:xfrm>
            <a:off x="6107936" y="0"/>
            <a:ext cx="6107937" cy="6858000"/>
          </a:xfrm>
          <a:prstGeom prst="rect">
            <a:avLst/>
          </a:prstGeom>
        </p:spPr>
      </p:pic>
      <p:sp>
        <p:nvSpPr>
          <p:cNvPr id="2" name="Footer Placeholder 1">
            <a:extLst>
              <a:ext uri="{FF2B5EF4-FFF2-40B4-BE49-F238E27FC236}">
                <a16:creationId xmlns:a16="http://schemas.microsoft.com/office/drawing/2014/main" id="{036E9DFD-A8E1-402E-A4B4-652ADBC9FADB}"/>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41C3BBA6-862B-4DAF-BD11-4EEB611AEF6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0E1648DB-5AED-48F9-AF6F-19306B709E34}"/>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B517FEFD-5FED-446F-8384-E715232E4D75}"/>
              </a:ext>
            </a:extLst>
          </p:cNvPr>
          <p:cNvSpPr>
            <a:spLocks noGrp="1"/>
          </p:cNvSpPr>
          <p:nvPr>
            <p:ph type="body" sz="quarter" idx="12"/>
          </p:nvPr>
        </p:nvSpPr>
        <p:spPr>
          <a:xfrm>
            <a:off x="327600" y="1699200"/>
            <a:ext cx="5533200" cy="2916000"/>
          </a:xfrm>
        </p:spPr>
        <p:txBody>
          <a:bodyPr lIns="0" tIns="0" rIns="90000" bIns="46800"/>
          <a:lstStyle>
            <a:lvl1pPr marL="0" indent="0">
              <a:spcBef>
                <a:spcPts val="0"/>
              </a:spcBef>
              <a:buNone/>
              <a:defRPr sz="1870"/>
            </a:lvl1pPr>
          </a:lstStyle>
          <a:p>
            <a:pPr lvl="0"/>
            <a:r>
              <a:rPr lang="en-US"/>
              <a:t>Click to edit Master text styles</a:t>
            </a:r>
          </a:p>
        </p:txBody>
      </p:sp>
    </p:spTree>
    <p:extLst>
      <p:ext uri="{BB962C8B-B14F-4D97-AF65-F5344CB8AC3E}">
        <p14:creationId xmlns:p14="http://schemas.microsoft.com/office/powerpoint/2010/main" val="81444700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ogistics">
    <p:spTree>
      <p:nvGrpSpPr>
        <p:cNvPr id="1" name=""/>
        <p:cNvGrpSpPr/>
        <p:nvPr/>
      </p:nvGrpSpPr>
      <p:grpSpPr>
        <a:xfrm>
          <a:off x="0" y="0"/>
          <a:ext cx="0" cy="0"/>
          <a:chOff x="0" y="0"/>
          <a:chExt cx="0" cy="0"/>
        </a:xfrm>
      </p:grpSpPr>
      <p:pic>
        <p:nvPicPr>
          <p:cNvPr id="13" name="Picture Placeholder 7" descr="A group of people looking at a computer&#10;&#10;Description automatically generated">
            <a:extLst>
              <a:ext uri="{FF2B5EF4-FFF2-40B4-BE49-F238E27FC236}">
                <a16:creationId xmlns:a16="http://schemas.microsoft.com/office/drawing/2014/main" id="{DFF9878D-F1E1-4ABF-A039-FB354C6CA7E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Footer Placeholder 1">
            <a:extLst>
              <a:ext uri="{FF2B5EF4-FFF2-40B4-BE49-F238E27FC236}">
                <a16:creationId xmlns:a16="http://schemas.microsoft.com/office/drawing/2014/main" id="{0A288516-BA58-496C-ADA0-0BE87E89D66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E920E7DB-B344-4E21-B26D-15CAD96A220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E36E1522-BE4F-4980-83CB-DFB40CE37A42}"/>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809430C9-CC40-4CEF-9841-DAE2C449917C}"/>
              </a:ext>
            </a:extLst>
          </p:cNvPr>
          <p:cNvSpPr>
            <a:spLocks noGrp="1"/>
          </p:cNvSpPr>
          <p:nvPr>
            <p:ph type="body" sz="quarter" idx="12"/>
          </p:nvPr>
        </p:nvSpPr>
        <p:spPr>
          <a:xfrm>
            <a:off x="284400" y="1562400"/>
            <a:ext cx="2883600" cy="4338000"/>
          </a:xfrm>
        </p:spPr>
        <p:txBody>
          <a:bodyPr lIns="0" tIns="0" rIns="90000" bIns="46800"/>
          <a:lstStyle>
            <a:lvl1pPr marL="273600" indent="-273600">
              <a:spcBef>
                <a:spcPts val="600"/>
              </a:spcBef>
              <a:buSzPct val="90000"/>
              <a:defRPr sz="1870"/>
            </a:lvl1pPr>
          </a:lstStyle>
          <a:p>
            <a:pPr lvl="0"/>
            <a:r>
              <a:rPr lang="en-US"/>
              <a:t>Click to edit Master text styles</a:t>
            </a:r>
          </a:p>
        </p:txBody>
      </p:sp>
      <p:sp>
        <p:nvSpPr>
          <p:cNvPr id="10" name="Text Placeholder 9">
            <a:extLst>
              <a:ext uri="{FF2B5EF4-FFF2-40B4-BE49-F238E27FC236}">
                <a16:creationId xmlns:a16="http://schemas.microsoft.com/office/drawing/2014/main" id="{5C034CE0-DAC2-40E7-8672-E7221711068A}"/>
              </a:ext>
            </a:extLst>
          </p:cNvPr>
          <p:cNvSpPr>
            <a:spLocks noGrp="1"/>
          </p:cNvSpPr>
          <p:nvPr>
            <p:ph type="body" sz="quarter" idx="13"/>
          </p:nvPr>
        </p:nvSpPr>
        <p:spPr>
          <a:xfrm>
            <a:off x="3312000" y="1562400"/>
            <a:ext cx="2574000" cy="4338000"/>
          </a:xfrm>
        </p:spPr>
        <p:txBody>
          <a:bodyPr lIns="0" tIns="0" rIns="90000" bIns="46800"/>
          <a:lstStyle>
            <a:lvl1pPr marL="273600" indent="-273600">
              <a:spcBef>
                <a:spcPts val="600"/>
              </a:spcBef>
              <a:buSzPct val="90000"/>
              <a:defRPr sz="1870"/>
            </a:lvl1pPr>
          </a:lstStyle>
          <a:p>
            <a:pPr lvl="0"/>
            <a:r>
              <a:rPr lang="en-US"/>
              <a:t>Click to edit Master text styles</a:t>
            </a:r>
          </a:p>
        </p:txBody>
      </p:sp>
    </p:spTree>
    <p:extLst>
      <p:ext uri="{BB962C8B-B14F-4D97-AF65-F5344CB8AC3E}">
        <p14:creationId xmlns:p14="http://schemas.microsoft.com/office/powerpoint/2010/main" val="3678950150"/>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Errata">
    <p:spTree>
      <p:nvGrpSpPr>
        <p:cNvPr id="1" name=""/>
        <p:cNvGrpSpPr/>
        <p:nvPr/>
      </p:nvGrpSpPr>
      <p:grpSpPr>
        <a:xfrm>
          <a:off x="0" y="0"/>
          <a:ext cx="0" cy="0"/>
          <a:chOff x="0" y="0"/>
          <a:chExt cx="0" cy="0"/>
        </a:xfrm>
      </p:grpSpPr>
      <p:sp>
        <p:nvSpPr>
          <p:cNvPr id="7" name="Blue 60 rectangle">
            <a:extLst>
              <a:ext uri="{FF2B5EF4-FFF2-40B4-BE49-F238E27FC236}">
                <a16:creationId xmlns:a16="http://schemas.microsoft.com/office/drawing/2014/main" id="{ECFDB071-4162-41E0-BF03-E6D8BA9E190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chemeClr val="bg1">
              <a:lumMod val="95000"/>
            </a:schemeClr>
          </a:solidFill>
        </p:spPr>
        <p:txBody>
          <a:bodyPr wrap="square" lIns="0" tIns="0" rIns="0" bIns="0" rtlCol="0" anchor="ctr">
            <a:noAutofit/>
          </a:bodyPr>
          <a:lstStyle/>
          <a:p>
            <a:pPr algn="ctr"/>
            <a:endParaRPr lang="en-US" sz="1596" b="0" i="0" dirty="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291600" y="237600"/>
            <a:ext cx="5526000" cy="1303200"/>
          </a:xfrm>
          <a:noFill/>
        </p:spPr>
        <p:txBody>
          <a:bodyPr wrap="square" lIns="0" tIns="0" rIns="90000" bIns="46800" rtlCol="0" anchor="t" anchorCtr="0">
            <a:noAutofit/>
          </a:bodyPr>
          <a:lstStyle>
            <a:lvl1pPr>
              <a:lnSpc>
                <a:spcPct val="100000"/>
              </a:lnSpc>
              <a:defRPr kumimoji="0" lang="en-US" sz="3199" b="0" strike="noStrike" cap="none" spc="0" normalizeH="0" baseline="0" dirty="0">
                <a:ln>
                  <a:noFill/>
                </a:ln>
                <a:effectLst/>
                <a:uLnTx/>
                <a:uFillTx/>
              </a:defRPr>
            </a:lvl1pPr>
          </a:lstStyle>
          <a:p>
            <a:pPr lvl="0" eaLnBrk="0" hangingPunct="0"/>
            <a:r>
              <a:rPr lang="en-US"/>
              <a:t>Click to edit Master title style</a:t>
            </a:r>
            <a:endParaRPr lang="en-US" dirty="0"/>
          </a:p>
        </p:txBody>
      </p:sp>
      <p:sp>
        <p:nvSpPr>
          <p:cNvPr id="3" name="Content Placeholder 2"/>
          <p:cNvSpPr>
            <a:spLocks noGrp="1"/>
          </p:cNvSpPr>
          <p:nvPr>
            <p:ph idx="1"/>
          </p:nvPr>
        </p:nvSpPr>
        <p:spPr>
          <a:xfrm>
            <a:off x="6238874" y="1573200"/>
            <a:ext cx="5727525" cy="4410000"/>
          </a:xfrm>
        </p:spPr>
        <p:txBody>
          <a:bodyPr lIns="90000"/>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defRPr lang="en-US" smtClean="0">
                <a:noFill/>
              </a:defRPr>
            </a:lvl1pPr>
          </a:lstStyle>
          <a:p>
            <a:r>
              <a:rPr lang="en-US"/>
              <a:t>© Copyright IBM Corporation 2018, 2022</a:t>
            </a:r>
            <a:endParaRPr lang="en-US" dirty="0"/>
          </a:p>
        </p:txBody>
      </p:sp>
      <p:pic>
        <p:nvPicPr>
          <p:cNvPr id="8" name="Picture 11" descr="C:\Users\IBM_ADMIN\Desktop\Current\June_wiki-slide\Eraser_pencil_scaled.jpg">
            <a:extLst>
              <a:ext uri="{FF2B5EF4-FFF2-40B4-BE49-F238E27FC236}">
                <a16:creationId xmlns:a16="http://schemas.microsoft.com/office/drawing/2014/main" id="{61393EAB-6205-4698-8925-4859D9F745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128" y="1573235"/>
            <a:ext cx="5166288" cy="4264289"/>
          </a:xfrm>
          <a:prstGeom prst="rect">
            <a:avLst/>
          </a:prstGeom>
          <a:noFill/>
          <a:ln w="9525">
            <a:noFill/>
            <a:miter lim="800000"/>
            <a:headEnd/>
            <a:tailEnd/>
          </a:ln>
        </p:spPr>
      </p:pic>
    </p:spTree>
    <p:extLst>
      <p:ext uri="{BB962C8B-B14F-4D97-AF65-F5344CB8AC3E}">
        <p14:creationId xmlns:p14="http://schemas.microsoft.com/office/powerpoint/2010/main" val="2737414928"/>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Numbered_Plai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1627-F56F-49D6-84A9-6D0F7465792F}"/>
              </a:ext>
            </a:extLst>
          </p:cNvPr>
          <p:cNvSpPr/>
          <p:nvPr userDrawn="1"/>
        </p:nvSpPr>
        <p:spPr bwMode="auto">
          <a:xfrm>
            <a:off x="0" y="0"/>
            <a:ext cx="12188825" cy="1126024"/>
          </a:xfrm>
          <a:prstGeom prst="rect">
            <a:avLst/>
          </a:prstGeom>
          <a:solidFill>
            <a:srgbClr val="FFFF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71168768"/>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_Plai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9E4432-0B6D-49A0-AD94-012C403D69F8}"/>
              </a:ext>
            </a:extLst>
          </p:cNvPr>
          <p:cNvSpPr/>
          <p:nvPr userDrawn="1"/>
        </p:nvSpPr>
        <p:spPr bwMode="auto">
          <a:xfrm>
            <a:off x="0" y="0"/>
            <a:ext cx="12188825" cy="1126024"/>
          </a:xfrm>
          <a:prstGeom prst="rect">
            <a:avLst/>
          </a:prstGeom>
          <a:solidFill>
            <a:srgbClr val="FFFF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6" name="Title 5">
            <a:extLst>
              <a:ext uri="{FF2B5EF4-FFF2-40B4-BE49-F238E27FC236}">
                <a16:creationId xmlns:a16="http://schemas.microsoft.com/office/drawing/2014/main" id="{71E35613-D702-448C-AA5F-CFD5562487F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3717438"/>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_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5" name="Text Placeholder 2">
            <a:extLst>
              <a:ext uri="{FF2B5EF4-FFF2-40B4-BE49-F238E27FC236}">
                <a16:creationId xmlns:a16="http://schemas.microsoft.com/office/drawing/2014/main" id="{4D343E60-7541-4DA2-8C3B-0C1688F47905}"/>
              </a:ext>
            </a:extLst>
          </p:cNvPr>
          <p:cNvSpPr>
            <a:spLocks noGrp="1"/>
          </p:cNvSpPr>
          <p:nvPr>
            <p:ph type="body" sz="quarter" idx="12" hasCustomPrompt="1"/>
          </p:nvPr>
        </p:nvSpPr>
        <p:spPr>
          <a:xfrm>
            <a:off x="1" y="3429000"/>
            <a:ext cx="3390899" cy="3429000"/>
          </a:xfrm>
          <a:solidFill>
            <a:srgbClr val="D0B0FF"/>
          </a:solidFill>
        </p:spPr>
        <p:txBody>
          <a:bodyPr lIns="320040" tIns="91440" rIns="182880"/>
          <a:lstStyle>
            <a:lvl1pPr marL="0" indent="0">
              <a:buNone/>
              <a:defRPr>
                <a:solidFill>
                  <a:sysClr val="windowText" lastClr="000000"/>
                </a:solidFill>
              </a:defRPr>
            </a:lvl1pPr>
          </a:lstStyle>
          <a:p>
            <a:r>
              <a:rPr lang="en-US" dirty="0"/>
              <a:t>Callout content</a:t>
            </a:r>
          </a:p>
        </p:txBody>
      </p:sp>
    </p:spTree>
    <p:extLst>
      <p:ext uri="{BB962C8B-B14F-4D97-AF65-F5344CB8AC3E}">
        <p14:creationId xmlns:p14="http://schemas.microsoft.com/office/powerpoint/2010/main" val="2944698820"/>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505599" cy="860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3475" y="1170000"/>
            <a:ext cx="576072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080166" y="1170000"/>
            <a:ext cx="576072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39108997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0" name="Picture 3" descr="C:\!!Templates\Cross-brand_Ppt_template\Diagonal45Feath35.png" hidden="1"/>
          <p:cNvPicPr>
            <a:picLocks noChangeAspect="1" noChangeArrowheads="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flipV="1">
            <a:off x="11770298" y="901186"/>
            <a:ext cx="115253" cy="17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rrowheads="1"/>
          </p:cNvSpPr>
          <p:nvPr/>
        </p:nvSpPr>
        <p:spPr bwMode="gray">
          <a:xfrm>
            <a:off x="11733371" y="352546"/>
            <a:ext cx="121888" cy="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mn-lt"/>
                <a:ea typeface="Verdana" panose="020B0604030504040204" pitchFamily="34" charset="0"/>
                <a:cs typeface="Verdana" panose="020B0604030504040204" pitchFamily="34" charset="0"/>
              </a:rPr>
            </a:br>
            <a:r>
              <a:rPr lang="en-US" sz="1000" dirty="0">
                <a:ln>
                  <a:noFill/>
                </a:ln>
                <a:no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733372" y="385884"/>
            <a:ext cx="73853" cy="856"/>
          </a:xfrm>
        </p:spPr>
        <p:txBody>
          <a:bodyPr>
            <a:noAutofit/>
          </a:bodyPr>
          <a:lstStyle>
            <a:lvl1pPr algn="ctr">
              <a:defRPr sz="1000">
                <a:ln>
                  <a:noFill/>
                </a:ln>
                <a:noFill/>
                <a:latin typeface="+mn-lt"/>
              </a:defRPr>
            </a:lvl1pPr>
          </a:lstStyle>
          <a:p>
            <a:pPr>
              <a:defRPr/>
            </a:pPr>
            <a:r>
              <a:rPr lang="en-US"/>
              <a:t>© Copyright IBM Corporation 2018, 2022</a:t>
            </a:r>
            <a:endParaRPr lang="en-US" dirty="0"/>
          </a:p>
        </p:txBody>
      </p:sp>
      <p:sp>
        <p:nvSpPr>
          <p:cNvPr id="11" name="Rectangle 20"/>
          <p:cNvSpPr>
            <a:spLocks noGrp="1" noChangeArrowheads="1"/>
          </p:cNvSpPr>
          <p:nvPr>
            <p:ph type="ctrTitle"/>
          </p:nvPr>
        </p:nvSpPr>
        <p:spPr bwMode="auto">
          <a:xfrm>
            <a:off x="381600" y="608400"/>
            <a:ext cx="9216000" cy="37692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30724" rIns="61448" bIns="30724" numCol="1" anchor="t" anchorCtr="0" compatLnSpc="1">
            <a:prstTxWarp prst="textNoShape">
              <a:avLst/>
            </a:prstTxWarp>
          </a:bodyPr>
          <a:lstStyle>
            <a:lvl1pPr>
              <a:defRPr lang="en-US" sz="4800" noProof="0" dirty="0"/>
            </a:lvl1pPr>
          </a:lstStyle>
          <a:p>
            <a:pPr lvl="0"/>
            <a:r>
              <a:rPr lang="en-US" noProof="0"/>
              <a:t>Click to edit Master title style</a:t>
            </a:r>
            <a:endParaRPr lang="en-US" noProof="0" dirty="0"/>
          </a:p>
        </p:txBody>
      </p:sp>
      <p:pic>
        <p:nvPicPr>
          <p:cNvPr id="12" name="Picture 6" descr="C:\!!Templates\Cross-brand_Ppt_template\!!Masthead_Final-1d.png" hidden="1"/>
          <p:cNvPicPr>
            <a:picLocks noChangeAspect="1"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11772820" y="68142"/>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hasCustomPrompt="1"/>
          </p:nvPr>
        </p:nvSpPr>
        <p:spPr>
          <a:xfrm>
            <a:off x="381600" y="4377600"/>
            <a:ext cx="75816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ln>
                  <a:noFill/>
                </a:ln>
                <a:solidFill>
                  <a:schemeClr val="tx1"/>
                </a:solidFill>
              </a:defRPr>
            </a:lvl1pPr>
          </a:lstStyle>
          <a:p>
            <a:pPr marL="0" lvl="0" indent="0">
              <a:buNone/>
            </a:pPr>
            <a:r>
              <a:rPr lang="en-US" dirty="0"/>
              <a:t>Click to add subtitle</a:t>
            </a:r>
          </a:p>
        </p:txBody>
      </p:sp>
      <p:pic>
        <p:nvPicPr>
          <p:cNvPr id="9" name="Picture">
            <a:extLst>
              <a:ext uri="{FF2B5EF4-FFF2-40B4-BE49-F238E27FC236}">
                <a16:creationId xmlns:a16="http://schemas.microsoft.com/office/drawing/2014/main" id="{484CBBEC-8DAD-47EE-ABCA-9B990278173C}"/>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10972800" y="6267600"/>
            <a:ext cx="695271" cy="277477"/>
          </a:xfrm>
          <a:prstGeom prst="rect">
            <a:avLst/>
          </a:prstGeom>
        </p:spPr>
      </p:pic>
      <p:sp>
        <p:nvSpPr>
          <p:cNvPr id="13" name="Footer Placeholder">
            <a:extLst>
              <a:ext uri="{FF2B5EF4-FFF2-40B4-BE49-F238E27FC236}">
                <a16:creationId xmlns:a16="http://schemas.microsoft.com/office/drawing/2014/main" id="{EB55F085-3B43-458B-A6FF-9A2A16CEDB9C}"/>
              </a:ext>
            </a:extLst>
          </p:cNvPr>
          <p:cNvSpPr txBox="1">
            <a:spLocks/>
          </p:cNvSpPr>
          <p:nvPr userDrawn="1"/>
        </p:nvSpPr>
        <p:spPr bwMode="gray">
          <a:xfrm>
            <a:off x="489600" y="6224400"/>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spTree>
    <p:extLst>
      <p:ext uri="{BB962C8B-B14F-4D97-AF65-F5344CB8AC3E}">
        <p14:creationId xmlns:p14="http://schemas.microsoft.com/office/powerpoint/2010/main" val="3736086108"/>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4510ED-7649-4E93-9B92-031EFB0F3C9C}"/>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47018" cy="860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1526" y="1600200"/>
            <a:ext cx="5763376"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4" name="Content Placeholder 3"/>
          <p:cNvSpPr>
            <a:spLocks noGrp="1"/>
          </p:cNvSpPr>
          <p:nvPr>
            <p:ph sz="half" idx="2"/>
          </p:nvPr>
        </p:nvSpPr>
        <p:spPr>
          <a:xfrm>
            <a:off x="221526" y="2514600"/>
            <a:ext cx="5763376"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00404" y="1600200"/>
            <a:ext cx="576072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6" name="Content Placeholder 5"/>
          <p:cNvSpPr>
            <a:spLocks noGrp="1"/>
          </p:cNvSpPr>
          <p:nvPr>
            <p:ph sz="quarter" idx="4"/>
          </p:nvPr>
        </p:nvSpPr>
        <p:spPr>
          <a:xfrm>
            <a:off x="6100404" y="2514600"/>
            <a:ext cx="5760720"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7" name="Rectangle 10"/>
          <p:cNvSpPr>
            <a:spLocks noGrp="1" noChangeArrowheads="1"/>
          </p:cNvSpPr>
          <p:nvPr>
            <p:ph type="sldNum" sz="quarter" idx="10"/>
          </p:nvPr>
        </p:nvSpPr>
        <p:spPr>
          <a:ln/>
        </p:spPr>
        <p:txBody>
          <a:bodyPr/>
          <a:lstStyle>
            <a:lvl1pPr>
              <a:defRPr/>
            </a:lvl1pPr>
          </a:lstStyle>
          <a:p>
            <a:pPr>
              <a:defRPr/>
            </a:pPr>
            <a:fld id="{40A031B8-DB9D-417A-AA11-302E152BB281}" type="slidenum">
              <a:rPr lang="en-US" smtClean="0"/>
              <a:pPr>
                <a:defRPr/>
              </a:pPr>
              <a:t>‹#›</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239329052"/>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301485AB-027E-4EF1-A6F7-D04C2C12D2D6}"/>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Rectangle 11">
            <a:extLst>
              <a:ext uri="{FF2B5EF4-FFF2-40B4-BE49-F238E27FC236}">
                <a16:creationId xmlns:a16="http://schemas.microsoft.com/office/drawing/2014/main" id="{36FCF549-7697-4A35-A3C5-6A35C0EC0338}"/>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715171584"/>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7974" y="1541418"/>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A4D6EA12-0A65-48B3-8B6B-D991D308EFC0}"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itle 1">
            <a:extLst>
              <a:ext uri="{FF2B5EF4-FFF2-40B4-BE49-F238E27FC236}">
                <a16:creationId xmlns:a16="http://schemas.microsoft.com/office/drawing/2014/main" id="{9E66DDBC-9EC9-4AA7-8D94-FC3D41125A38}"/>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288DFA99-DE33-41F1-AA96-2D89288105FC}"/>
              </a:ext>
            </a:extLst>
          </p:cNvPr>
          <p:cNvSpPr>
            <a:spLocks noGrp="1"/>
          </p:cNvSpPr>
          <p:nvPr>
            <p:ph sz="half" idx="12"/>
          </p:nvPr>
        </p:nvSpPr>
        <p:spPr>
          <a:xfrm>
            <a:off x="3283199" y="1541418"/>
            <a:ext cx="8697652" cy="49970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4581972"/>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83200" y="1540800"/>
            <a:ext cx="8434800" cy="4996800"/>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a:t>Click icon to add picture</a:t>
            </a:r>
            <a:endParaRPr lang="en-US" noProof="0" dirty="0"/>
          </a:p>
        </p:txBody>
      </p:sp>
      <p:sp>
        <p:nvSpPr>
          <p:cNvPr id="5" name="Rectangle 10"/>
          <p:cNvSpPr>
            <a:spLocks noGrp="1" noChangeArrowheads="1"/>
          </p:cNvSpPr>
          <p:nvPr>
            <p:ph type="sldNum" sz="quarter" idx="10"/>
          </p:nvPr>
        </p:nvSpPr>
        <p:spPr>
          <a:ln/>
        </p:spPr>
        <p:txBody>
          <a:bodyPr/>
          <a:lstStyle>
            <a:lvl1pPr>
              <a:defRPr/>
            </a:lvl1pPr>
          </a:lstStyle>
          <a:p>
            <a:pPr>
              <a:defRPr/>
            </a:pPr>
            <a:fld id="{99953D35-9699-4B1B-B89E-F519F54DD493}"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ext Placeholder 3">
            <a:extLst>
              <a:ext uri="{FF2B5EF4-FFF2-40B4-BE49-F238E27FC236}">
                <a16:creationId xmlns:a16="http://schemas.microsoft.com/office/drawing/2014/main" id="{BFF8BD20-67EB-47E2-9A00-ED0328AA6EF6}"/>
              </a:ext>
            </a:extLst>
          </p:cNvPr>
          <p:cNvSpPr>
            <a:spLocks noGrp="1"/>
          </p:cNvSpPr>
          <p:nvPr>
            <p:ph type="body" sz="half" idx="2"/>
          </p:nvPr>
        </p:nvSpPr>
        <p:spPr>
          <a:xfrm>
            <a:off x="207975" y="1540800"/>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8" name="Title 1">
            <a:extLst>
              <a:ext uri="{FF2B5EF4-FFF2-40B4-BE49-F238E27FC236}">
                <a16:creationId xmlns:a16="http://schemas.microsoft.com/office/drawing/2014/main" id="{A41CEF44-1A72-415F-998C-5E7FC0A5C21C}"/>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1323999646"/>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08800" y="1165722"/>
            <a:ext cx="11458800" cy="5513832"/>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6887C73D-9F9A-4C0A-88F8-EFE21963CF9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41292139"/>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5288" y="508258"/>
            <a:ext cx="2913957" cy="6078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3422" y="508258"/>
            <a:ext cx="8435469" cy="6078206"/>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FD9A3CFC-1F6A-4639-BC10-5512BC8EFF3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352431096"/>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32" y="3906841"/>
            <a:ext cx="11795760" cy="2679699"/>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Rectangle 8">
            <a:extLst>
              <a:ext uri="{FF2B5EF4-FFF2-40B4-BE49-F238E27FC236}">
                <a16:creationId xmlns:a16="http://schemas.microsoft.com/office/drawing/2014/main" id="{D6AF3868-225F-4012-BD5D-76B4B347D008}"/>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E2F86AD9-3F93-4861-B875-190ABA34B50E}"/>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718857152"/>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D4C3B2-88A6-4B3E-B012-A344DECF8DA1}"/>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Online Image Placeholder 2"/>
          <p:cNvSpPr>
            <a:spLocks noGrp="1"/>
          </p:cNvSpPr>
          <p:nvPr>
            <p:ph type="clipArt" sz="half" idx="1"/>
          </p:nvPr>
        </p:nvSpPr>
        <p:spPr>
          <a:xfrm>
            <a:off x="256032" y="1239314"/>
            <a:ext cx="5682168" cy="5347151"/>
          </a:xfrm>
        </p:spPr>
        <p:txBody>
          <a:bodyPr/>
          <a:lstStyle/>
          <a:p>
            <a:pPr lvl="0"/>
            <a:r>
              <a:rPr lang="en-US" noProof="0"/>
              <a:t>Click icon to add online image</a:t>
            </a:r>
            <a:endParaRPr lang="en-US" noProof="0" dirty="0"/>
          </a:p>
        </p:txBody>
      </p:sp>
      <p:sp>
        <p:nvSpPr>
          <p:cNvPr id="4" name="Text Placeholder 3"/>
          <p:cNvSpPr>
            <a:spLocks noGrp="1"/>
          </p:cNvSpPr>
          <p:nvPr>
            <p:ph type="body" sz="half" idx="2"/>
          </p:nvPr>
        </p:nvSpPr>
        <p:spPr>
          <a:xfrm>
            <a:off x="6109889"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8A6C1FD9-979D-4EE3-A78E-68716199577B}"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Title 1">
            <a:extLst>
              <a:ext uri="{FF2B5EF4-FFF2-40B4-BE49-F238E27FC236}">
                <a16:creationId xmlns:a16="http://schemas.microsoft.com/office/drawing/2014/main" id="{744346A7-02E0-43D7-B367-F7FA1CAEFCE3}"/>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633630610"/>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414864-EE3C-4D1F-B1F1-5CEF59399C24}"/>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Table Placeholder 2"/>
          <p:cNvSpPr>
            <a:spLocks noGrp="1"/>
          </p:cNvSpPr>
          <p:nvPr>
            <p:ph type="tbl" idx="1"/>
          </p:nvPr>
        </p:nvSpPr>
        <p:spPr>
          <a:xfrm>
            <a:off x="205200" y="1162800"/>
            <a:ext cx="11458800" cy="5513832"/>
          </a:xfrm>
        </p:spPr>
        <p:txBody>
          <a:bodyPr/>
          <a:lstStyle/>
          <a:p>
            <a:pPr lvl="0"/>
            <a:r>
              <a:rPr lang="en-US" noProof="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6B4A1FD4-ADD9-410C-BF6D-441AD3696669}"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149255517"/>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FD5A81-CD5D-41BF-B7AF-F07AF6CE46A7}"/>
              </a:ext>
            </a:extLst>
          </p:cNvPr>
          <p:cNvSpPr>
            <a:spLocks noGrp="1"/>
          </p:cNvSpPr>
          <p:nvPr>
            <p:ph type="pic" sz="quarter" idx="12"/>
          </p:nvPr>
        </p:nvSpPr>
        <p:spPr>
          <a:xfrm>
            <a:off x="6103039" y="0"/>
            <a:ext cx="6085786" cy="6857999"/>
          </a:xfrm>
        </p:spPr>
        <p:txBody>
          <a:bodyPr/>
          <a:lstStyle/>
          <a:p>
            <a:r>
              <a:rPr lang="en-US"/>
              <a:t>Click icon to add picture</a:t>
            </a:r>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8" name="Title 1">
            <a:extLst>
              <a:ext uri="{FF2B5EF4-FFF2-40B4-BE49-F238E27FC236}">
                <a16:creationId xmlns:a16="http://schemas.microsoft.com/office/drawing/2014/main" id="{C8D2DB85-155E-44BE-9D7E-C32DAF17FC14}"/>
              </a:ext>
            </a:extLst>
          </p:cNvPr>
          <p:cNvSpPr>
            <a:spLocks noGrp="1"/>
          </p:cNvSpPr>
          <p:nvPr>
            <p:ph type="title"/>
          </p:nvPr>
        </p:nvSpPr>
        <p:spPr>
          <a:xfrm>
            <a:off x="207975" y="180000"/>
            <a:ext cx="5877811" cy="860400"/>
          </a:xfrm>
        </p:spPr>
        <p:txBody>
          <a:bodyPr/>
          <a:lstStyle>
            <a:lvl1pPr>
              <a:defRPr>
                <a:solidFill>
                  <a:srgbClr val="000000"/>
                </a:solidFill>
              </a:defRPr>
            </a:lvl1pPr>
          </a:lstStyle>
          <a:p>
            <a:r>
              <a:rPr lang="en-US"/>
              <a:t>Click to edit Master title style</a:t>
            </a:r>
            <a:endParaRPr lang="en-US" dirty="0"/>
          </a:p>
        </p:txBody>
      </p:sp>
      <p:sp>
        <p:nvSpPr>
          <p:cNvPr id="7" name="Text Placeholder 3">
            <a:extLst>
              <a:ext uri="{FF2B5EF4-FFF2-40B4-BE49-F238E27FC236}">
                <a16:creationId xmlns:a16="http://schemas.microsoft.com/office/drawing/2014/main" id="{192515A2-3978-4917-93DD-29FC7D9E3E07}"/>
              </a:ext>
            </a:extLst>
          </p:cNvPr>
          <p:cNvSpPr>
            <a:spLocks noGrp="1"/>
          </p:cNvSpPr>
          <p:nvPr>
            <p:ph type="body" sz="half" idx="2"/>
          </p:nvPr>
        </p:nvSpPr>
        <p:spPr>
          <a:xfrm>
            <a:off x="202571"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7444872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Objectiv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2CCD5D-FDAD-42BA-8ED5-1D86F6D10365}"/>
              </a:ext>
            </a:extLst>
          </p:cNvPr>
          <p:cNvSpPr/>
          <p:nvPr userDrawn="1"/>
        </p:nvSpPr>
        <p:spPr bwMode="auto">
          <a:xfrm>
            <a:off x="0" y="0"/>
            <a:ext cx="3047206" cy="6858000"/>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7988" tIns="47988" rIns="47988" bIns="47988" numCol="1" rtlCol="0" anchor="t" anchorCtr="0" compatLnSpc="1">
            <a:prstTxWarp prst="textNoShape">
              <a:avLst/>
            </a:prstTxWarp>
          </a:bodyPr>
          <a:lstStyle/>
          <a:p>
            <a:pPr marL="0" marR="0" indent="0" algn="l" defTabSz="1218895" rtl="0" eaLnBrk="1" fontAlgn="base" latinLnBrk="0" hangingPunct="1">
              <a:lnSpc>
                <a:spcPct val="90000"/>
              </a:lnSpc>
              <a:spcBef>
                <a:spcPct val="0"/>
              </a:spcBef>
              <a:spcAft>
                <a:spcPct val="0"/>
              </a:spcAft>
              <a:buClrTx/>
              <a:buSzTx/>
              <a:buFontTx/>
              <a:buNone/>
              <a:tabLst/>
            </a:pPr>
            <a:endParaRPr kumimoji="0" lang="en-US" sz="1866" b="0" i="0" u="none" strike="noStrike" cap="none" normalizeH="0" baseline="0" dirty="0">
              <a:ln>
                <a:noFill/>
              </a:ln>
              <a:solidFill>
                <a:schemeClr val="bg1"/>
              </a:solidFill>
              <a:effectLst/>
              <a:latin typeface="IBM Plex Sans" panose="020B0503050203000203" pitchFamily="34" charset="0"/>
            </a:endParaRPr>
          </a:p>
        </p:txBody>
      </p:sp>
      <p:sp>
        <p:nvSpPr>
          <p:cNvPr id="2" name="Title 1"/>
          <p:cNvSpPr>
            <a:spLocks noGrp="1"/>
          </p:cNvSpPr>
          <p:nvPr>
            <p:ph type="title"/>
          </p:nvPr>
        </p:nvSpPr>
        <p:spPr>
          <a:xfrm>
            <a:off x="100800" y="352800"/>
            <a:ext cx="2840400" cy="6328800"/>
          </a:xfrm>
          <a:noFill/>
        </p:spPr>
        <p:txBody>
          <a:bodyPr anchor="t" anchorCtr="0"/>
          <a:lstStyle>
            <a:lvl1pPr>
              <a:defRPr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204000" y="352800"/>
            <a:ext cx="8506800" cy="63288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595694724"/>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rse Titl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5" name="Picture 1" hidden="1"/>
          <p:cNvPicPr>
            <a:picLocks noChangeAspect="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a:off x="11373790" y="557212"/>
            <a:ext cx="51435" cy="8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hidden="1"/>
          <p:cNvPicPr>
            <a:picLocks noChangeAspect="1" noChangeArrowheads="1"/>
          </p:cNvPicPr>
          <p:nvPr userDrawn="1"/>
        </p:nvPicPr>
        <p:blipFill>
          <a:blip r:embed="rId4" cstate="screen">
            <a:alphaModFix amt="0"/>
            <a:extLst>
              <a:ext uri="{28A0092B-C50C-407E-A947-70E740481C1C}">
                <a14:useLocalDpi xmlns:a14="http://schemas.microsoft.com/office/drawing/2010/main" val="0"/>
              </a:ext>
            </a:extLst>
          </a:blip>
          <a:srcRect/>
          <a:stretch>
            <a:fillRect/>
          </a:stretch>
        </p:blipFill>
        <p:spPr bwMode="auto">
          <a:xfrm>
            <a:off x="11576937" y="708025"/>
            <a:ext cx="35243" cy="3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spect="1" noChangeArrowheads="1"/>
          </p:cNvSpPr>
          <p:nvPr/>
        </p:nvSpPr>
        <p:spPr bwMode="gray">
          <a:xfrm>
            <a:off x="11576003" y="187753"/>
            <a:ext cx="54831" cy="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Arial" panose="020B0604020202020204" pitchFamily="34" charset="0"/>
                <a:ea typeface="Verdana" panose="020B0604030504040204" pitchFamily="34" charset="0"/>
                <a:cs typeface="Arial" panose="020B0604020202020204" pitchFamily="34" charset="0"/>
              </a:rPr>
            </a:br>
            <a:r>
              <a:rPr lang="en-US" sz="1000" dirty="0">
                <a:ln>
                  <a:noFill/>
                </a:ln>
                <a:no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461618" y="747744"/>
            <a:ext cx="54850" cy="636"/>
          </a:xfrm>
          <a:ln>
            <a:noFill/>
          </a:ln>
        </p:spPr>
        <p:txBody>
          <a:bodyPr>
            <a:noAutofit/>
          </a:bodyPr>
          <a:lstStyle>
            <a:lvl1pPr algn="ctr">
              <a:defRPr sz="1000">
                <a:ln>
                  <a:noFill/>
                </a:ln>
                <a:noFill/>
                <a:latin typeface="Arial" panose="020B0604020202020204" pitchFamily="34" charset="0"/>
                <a:cs typeface="Arial" panose="020B0604020202020204" pitchFamily="34" charset="0"/>
              </a:defRPr>
            </a:lvl1pPr>
          </a:lstStyle>
          <a:p>
            <a:pPr>
              <a:defRPr/>
            </a:pPr>
            <a:r>
              <a:rPr lang="en-US"/>
              <a:t>© Copyright IBM Corporation 2018, 2022</a:t>
            </a:r>
            <a:endParaRPr lang="en-US" dirty="0"/>
          </a:p>
        </p:txBody>
      </p:sp>
      <p:sp>
        <p:nvSpPr>
          <p:cNvPr id="11" name="Rectangle 20"/>
          <p:cNvSpPr>
            <a:spLocks noGrp="1" noChangeArrowheads="1"/>
          </p:cNvSpPr>
          <p:nvPr>
            <p:ph type="ctrTitle" hasCustomPrompt="1"/>
          </p:nvPr>
        </p:nvSpPr>
        <p:spPr bwMode="auto">
          <a:xfrm>
            <a:off x="381600" y="360000"/>
            <a:ext cx="9216000" cy="40068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0" rIns="0" bIns="0" numCol="1" anchor="t" anchorCtr="0" compatLnSpc="1">
            <a:prstTxWarp prst="textNoShape">
              <a:avLst/>
            </a:prstTxWarp>
          </a:bodyPr>
          <a:lstStyle>
            <a:lvl1pPr>
              <a:defRPr lang="en-US" sz="4800" noProof="0" dirty="0">
                <a:solidFill>
                  <a:srgbClr val="FFFFFF"/>
                </a:solidFill>
              </a:defRPr>
            </a:lvl1pPr>
          </a:lstStyle>
          <a:p>
            <a:pPr lvl="0"/>
            <a:r>
              <a:rPr lang="en-US" noProof="0" dirty="0"/>
              <a:t>Course title</a:t>
            </a:r>
          </a:p>
        </p:txBody>
      </p:sp>
      <p:pic>
        <p:nvPicPr>
          <p:cNvPr id="14" name="Picture 6" descr="C:\!!Templates\Cross-brand_Ppt_template\!!Masthead_Final-1d.png" hidden="1"/>
          <p:cNvPicPr>
            <a:picLocks noChangeAspect="1"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11427707" y="187753"/>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quarter" idx="11" hasCustomPrompt="1"/>
          </p:nvPr>
        </p:nvSpPr>
        <p:spPr>
          <a:xfrm>
            <a:off x="381600" y="4377600"/>
            <a:ext cx="57132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solidFill>
                  <a:srgbClr val="FFFFFF"/>
                </a:solidFill>
              </a:defRPr>
            </a:lvl1pPr>
          </a:lstStyle>
          <a:p>
            <a:pPr marL="0" lvl="0" indent="0">
              <a:buNone/>
            </a:pPr>
            <a:r>
              <a:rPr lang="en-US" dirty="0"/>
              <a:t>Course subtitle (delete this text if no subtitle exists) </a:t>
            </a:r>
          </a:p>
        </p:txBody>
      </p:sp>
      <p:sp>
        <p:nvSpPr>
          <p:cNvPr id="10" name="Footer Placeholder">
            <a:extLst>
              <a:ext uri="{FF2B5EF4-FFF2-40B4-BE49-F238E27FC236}">
                <a16:creationId xmlns:a16="http://schemas.microsoft.com/office/drawing/2014/main" id="{DDB5C2D6-CE27-4AAE-8018-61825B856DF1}"/>
              </a:ext>
            </a:extLst>
          </p:cNvPr>
          <p:cNvSpPr txBox="1">
            <a:spLocks/>
          </p:cNvSpPr>
          <p:nvPr userDrawn="1"/>
        </p:nvSpPr>
        <p:spPr bwMode="gray">
          <a:xfrm>
            <a:off x="488421" y="6224256"/>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pic>
        <p:nvPicPr>
          <p:cNvPr id="12" name="Picture" descr="IBM 8-bar logo">
            <a:extLst>
              <a:ext uri="{FF2B5EF4-FFF2-40B4-BE49-F238E27FC236}">
                <a16:creationId xmlns:a16="http://schemas.microsoft.com/office/drawing/2014/main" id="{979C99C0-AECA-4075-89EC-9B1819365F37}"/>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10974093" y="6268008"/>
            <a:ext cx="726311" cy="288222"/>
          </a:xfrm>
          <a:prstGeom prst="rect">
            <a:avLst/>
          </a:prstGeom>
        </p:spPr>
      </p:pic>
    </p:spTree>
    <p:extLst>
      <p:ext uri="{BB962C8B-B14F-4D97-AF65-F5344CB8AC3E}">
        <p14:creationId xmlns:p14="http://schemas.microsoft.com/office/powerpoint/2010/main" val="2108639633"/>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0" name="Picture 3" descr="C:\!!Templates\Cross-brand_Ppt_template\Diagonal45Feath35.png" hidden="1"/>
          <p:cNvPicPr>
            <a:picLocks noChangeAspect="1" noChangeArrowheads="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flipV="1">
            <a:off x="11770298" y="901186"/>
            <a:ext cx="115253" cy="17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rrowheads="1"/>
          </p:cNvSpPr>
          <p:nvPr/>
        </p:nvSpPr>
        <p:spPr bwMode="gray">
          <a:xfrm>
            <a:off x="11733371" y="352546"/>
            <a:ext cx="121888" cy="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mn-lt"/>
                <a:ea typeface="Verdana" panose="020B0604030504040204" pitchFamily="34" charset="0"/>
                <a:cs typeface="Verdana" panose="020B0604030504040204" pitchFamily="34" charset="0"/>
              </a:rPr>
            </a:br>
            <a:r>
              <a:rPr lang="en-US" sz="1000" dirty="0">
                <a:ln>
                  <a:noFill/>
                </a:ln>
                <a:no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733372" y="385884"/>
            <a:ext cx="73853" cy="856"/>
          </a:xfrm>
        </p:spPr>
        <p:txBody>
          <a:bodyPr>
            <a:noAutofit/>
          </a:bodyPr>
          <a:lstStyle>
            <a:lvl1pPr algn="ctr">
              <a:defRPr sz="1000">
                <a:ln>
                  <a:noFill/>
                </a:ln>
                <a:noFill/>
                <a:latin typeface="+mn-lt"/>
              </a:defRPr>
            </a:lvl1pPr>
          </a:lstStyle>
          <a:p>
            <a:pPr>
              <a:defRPr/>
            </a:pPr>
            <a:r>
              <a:rPr lang="en-US"/>
              <a:t>© Copyright IBM Corporation 2018, 2022</a:t>
            </a:r>
            <a:endParaRPr lang="en-US" dirty="0"/>
          </a:p>
        </p:txBody>
      </p:sp>
      <p:sp>
        <p:nvSpPr>
          <p:cNvPr id="11" name="Rectangle 20"/>
          <p:cNvSpPr>
            <a:spLocks noGrp="1" noChangeArrowheads="1"/>
          </p:cNvSpPr>
          <p:nvPr>
            <p:ph type="ctrTitle"/>
          </p:nvPr>
        </p:nvSpPr>
        <p:spPr bwMode="auto">
          <a:xfrm>
            <a:off x="381600" y="608400"/>
            <a:ext cx="9216000" cy="37692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30724" rIns="61448" bIns="30724" numCol="1" anchor="t" anchorCtr="0" compatLnSpc="1">
            <a:prstTxWarp prst="textNoShape">
              <a:avLst/>
            </a:prstTxWarp>
          </a:bodyPr>
          <a:lstStyle>
            <a:lvl1pPr>
              <a:defRPr lang="en-US" sz="4800" noProof="0" dirty="0"/>
            </a:lvl1pPr>
          </a:lstStyle>
          <a:p>
            <a:pPr lvl="0"/>
            <a:r>
              <a:rPr lang="en-US" noProof="0" dirty="0"/>
              <a:t>Unit title</a:t>
            </a:r>
          </a:p>
        </p:txBody>
      </p:sp>
      <p:pic>
        <p:nvPicPr>
          <p:cNvPr id="12" name="Picture 6" descr="C:\!!Templates\Cross-brand_Ppt_template\!!Masthead_Final-1d.png" hidden="1"/>
          <p:cNvPicPr>
            <a:picLocks noChangeAspect="1"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11772820" y="68142"/>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hasCustomPrompt="1"/>
          </p:nvPr>
        </p:nvSpPr>
        <p:spPr>
          <a:xfrm>
            <a:off x="381600" y="4377600"/>
            <a:ext cx="75816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ln>
                  <a:noFill/>
                </a:ln>
                <a:solidFill>
                  <a:schemeClr val="tx1"/>
                </a:solidFill>
              </a:defRPr>
            </a:lvl1pPr>
          </a:lstStyle>
          <a:p>
            <a:pPr marL="0" lvl="0" indent="0">
              <a:buNone/>
            </a:pPr>
            <a:r>
              <a:rPr lang="en-US" dirty="0"/>
              <a:t>Click to add subtitle</a:t>
            </a:r>
          </a:p>
        </p:txBody>
      </p:sp>
      <p:pic>
        <p:nvPicPr>
          <p:cNvPr id="9" name="Picture">
            <a:extLst>
              <a:ext uri="{FF2B5EF4-FFF2-40B4-BE49-F238E27FC236}">
                <a16:creationId xmlns:a16="http://schemas.microsoft.com/office/drawing/2014/main" id="{484CBBEC-8DAD-47EE-ABCA-9B990278173C}"/>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10972800" y="6267600"/>
            <a:ext cx="695271" cy="277477"/>
          </a:xfrm>
          <a:prstGeom prst="rect">
            <a:avLst/>
          </a:prstGeom>
        </p:spPr>
      </p:pic>
      <p:sp>
        <p:nvSpPr>
          <p:cNvPr id="13" name="Footer Placeholder">
            <a:extLst>
              <a:ext uri="{FF2B5EF4-FFF2-40B4-BE49-F238E27FC236}">
                <a16:creationId xmlns:a16="http://schemas.microsoft.com/office/drawing/2014/main" id="{EB55F085-3B43-458B-A6FF-9A2A16CEDB9C}"/>
              </a:ext>
            </a:extLst>
          </p:cNvPr>
          <p:cNvSpPr txBox="1">
            <a:spLocks/>
          </p:cNvSpPr>
          <p:nvPr userDrawn="1"/>
        </p:nvSpPr>
        <p:spPr bwMode="gray">
          <a:xfrm>
            <a:off x="489600" y="6224400"/>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spTree>
    <p:extLst>
      <p:ext uri="{BB962C8B-B14F-4D97-AF65-F5344CB8AC3E}">
        <p14:creationId xmlns:p14="http://schemas.microsoft.com/office/powerpoint/2010/main" val="398103148"/>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Objectiv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2CCD5D-FDAD-42BA-8ED5-1D86F6D10365}"/>
              </a:ext>
            </a:extLst>
          </p:cNvPr>
          <p:cNvSpPr/>
          <p:nvPr userDrawn="1"/>
        </p:nvSpPr>
        <p:spPr bwMode="auto">
          <a:xfrm>
            <a:off x="0" y="0"/>
            <a:ext cx="3047206" cy="6858000"/>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7988" tIns="47988" rIns="47988" bIns="47988" numCol="1" rtlCol="0" anchor="t" anchorCtr="0" compatLnSpc="1">
            <a:prstTxWarp prst="textNoShape">
              <a:avLst/>
            </a:prstTxWarp>
          </a:bodyPr>
          <a:lstStyle/>
          <a:p>
            <a:pPr marL="0" marR="0" indent="0" algn="l" defTabSz="1218895" rtl="0" eaLnBrk="1" fontAlgn="base" latinLnBrk="0" hangingPunct="1">
              <a:lnSpc>
                <a:spcPct val="90000"/>
              </a:lnSpc>
              <a:spcBef>
                <a:spcPct val="0"/>
              </a:spcBef>
              <a:spcAft>
                <a:spcPct val="0"/>
              </a:spcAft>
              <a:buClrTx/>
              <a:buSzTx/>
              <a:buFontTx/>
              <a:buNone/>
              <a:tabLst/>
            </a:pPr>
            <a:endParaRPr kumimoji="0" lang="en-US" sz="1866" b="0" i="0" u="none" strike="noStrike" cap="none" normalizeH="0" baseline="0" dirty="0">
              <a:ln>
                <a:noFill/>
              </a:ln>
              <a:solidFill>
                <a:schemeClr val="bg1"/>
              </a:solidFill>
              <a:effectLst/>
              <a:latin typeface="IBM Plex Sans" panose="020B0503050203000203" pitchFamily="34" charset="0"/>
            </a:endParaRPr>
          </a:p>
        </p:txBody>
      </p:sp>
      <p:sp>
        <p:nvSpPr>
          <p:cNvPr id="2" name="Title 1"/>
          <p:cNvSpPr>
            <a:spLocks noGrp="1"/>
          </p:cNvSpPr>
          <p:nvPr>
            <p:ph type="title"/>
          </p:nvPr>
        </p:nvSpPr>
        <p:spPr>
          <a:xfrm>
            <a:off x="100800" y="352800"/>
            <a:ext cx="2840400" cy="6328800"/>
          </a:xfrm>
          <a:noFill/>
        </p:spPr>
        <p:txBody>
          <a:bodyPr anchor="t" anchorCtr="0"/>
          <a:lstStyle>
            <a:lvl1pPr>
              <a:defRPr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204000" y="352800"/>
            <a:ext cx="8506800" cy="63288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89962375"/>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opic Title">
    <p:spTree>
      <p:nvGrpSpPr>
        <p:cNvPr id="1" name=""/>
        <p:cNvGrpSpPr/>
        <p:nvPr/>
      </p:nvGrpSpPr>
      <p:grpSpPr>
        <a:xfrm>
          <a:off x="0" y="0"/>
          <a:ext cx="0" cy="0"/>
          <a:chOff x="0" y="0"/>
          <a:chExt cx="0" cy="0"/>
        </a:xfrm>
      </p:grpSpPr>
      <p:pic>
        <p:nvPicPr>
          <p:cNvPr id="9" name="Picture 8" descr="A picture containing sitting, brush&#10;&#10;Description automatically generated">
            <a:extLst>
              <a:ext uri="{FF2B5EF4-FFF2-40B4-BE49-F238E27FC236}">
                <a16:creationId xmlns:a16="http://schemas.microsoft.com/office/drawing/2014/main" id="{27109886-DE7A-4EA1-BCF3-F43B474E73B5}"/>
              </a:ext>
            </a:extLst>
          </p:cNvPr>
          <p:cNvPicPr>
            <a:picLocks noChangeAspect="1"/>
          </p:cNvPicPr>
          <p:nvPr userDrawn="1"/>
        </p:nvPicPr>
        <p:blipFill rotWithShape="1">
          <a:blip r:embed="rId2" cstate="screen">
            <a:alphaModFix/>
            <a:extLst>
              <a:ext uri="{28A0092B-C50C-407E-A947-70E740481C1C}">
                <a14:useLocalDpi xmlns:a14="http://schemas.microsoft.com/office/drawing/2010/main" val="0"/>
              </a:ext>
            </a:extLst>
          </a:blip>
          <a:srcRect/>
          <a:stretch/>
        </p:blipFill>
        <p:spPr>
          <a:xfrm>
            <a:off x="0" y="0"/>
            <a:ext cx="6094412" cy="6858000"/>
          </a:xfrm>
          <a:prstGeom prst="rect">
            <a:avLst/>
          </a:prstGeom>
        </p:spPr>
      </p:pic>
      <p:pic>
        <p:nvPicPr>
          <p:cNvPr id="1029" name="Picture 5" descr="C:\!!Templates\Cross-brand_Ppt_template\Topic_diagonals_footer-room.png" hidden="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23863"/>
            <a:ext cx="5484971"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6361200" y="630000"/>
            <a:ext cx="5544000" cy="4713525"/>
          </a:xfrm>
          <a:noFill/>
          <a:ln>
            <a:noFill/>
          </a:ln>
          <a:effectLst/>
        </p:spPr>
        <p:txBody>
          <a:bodyPr vert="horz" wrap="square" lIns="91440" tIns="0" rIns="0" bIns="0" numCol="1" anchor="t" anchorCtr="0" compatLnSpc="1">
            <a:prstTxWarp prst="textNoShape">
              <a:avLst/>
            </a:prstTxWarp>
          </a:bodyPr>
          <a:lstStyle>
            <a:lvl1pPr>
              <a:defRPr lang="en-US" sz="4800" noProof="0" dirty="0">
                <a:latin typeface="IBM Plex Sans ExtraLight" panose="020B0303050203000203" pitchFamily="34" charset="0"/>
              </a:defRPr>
            </a:lvl1pPr>
          </a:lstStyle>
          <a:p>
            <a:pPr lvl="0"/>
            <a:r>
              <a:rPr lang="en-US" noProof="0" dirty="0"/>
              <a:t>Topic/lesson title</a:t>
            </a:r>
          </a:p>
        </p:txBody>
      </p:sp>
      <p:sp>
        <p:nvSpPr>
          <p:cNvPr id="12" name="Rectangle 10" hidden="1"/>
          <p:cNvSpPr>
            <a:spLocks noGrp="1" noChangeArrowheads="1"/>
          </p:cNvSpPr>
          <p:nvPr>
            <p:ph type="sldNum" sz="quarter" idx="10"/>
          </p:nvPr>
        </p:nvSpPr>
        <p:spPr>
          <a:xfrm>
            <a:off x="5573848" y="6638544"/>
            <a:ext cx="1102497" cy="165100"/>
          </a:xfrm>
          <a:ln/>
        </p:spPr>
        <p:txBody>
          <a:bodyPr/>
          <a:lstStyle>
            <a:lvl1pPr>
              <a:defRPr/>
            </a:lvl1pPr>
          </a:lstStyle>
          <a:p>
            <a:pPr>
              <a:defRPr/>
            </a:pPr>
            <a:fld id="{11A68DD8-55F1-4DDB-A894-47428CF80362}" type="slidenum">
              <a:rPr lang="en-US"/>
              <a:pPr>
                <a:defRPr/>
              </a:pPr>
              <a:t>‹#›</a:t>
            </a:fld>
            <a:endParaRPr lang="en-US" dirty="0"/>
          </a:p>
        </p:txBody>
      </p:sp>
      <p:sp>
        <p:nvSpPr>
          <p:cNvPr id="13" name="Rectangle 11" hidden="1"/>
          <p:cNvSpPr>
            <a:spLocks noGrp="1" noChangeArrowheads="1"/>
          </p:cNvSpPr>
          <p:nvPr>
            <p:ph type="ftr" sz="quarter" idx="11"/>
          </p:nvPr>
        </p:nvSpPr>
        <p:spPr>
          <a:xfrm>
            <a:off x="6964137" y="6638544"/>
            <a:ext cx="5065980" cy="165600"/>
          </a:xfrm>
          <a:ln/>
        </p:spPr>
        <p:txBody>
          <a:bodyPr/>
          <a:lstStyle>
            <a:lvl1pPr>
              <a:defRPr/>
            </a:lvl1pPr>
          </a:lstStyle>
          <a:p>
            <a:pPr>
              <a:defRPr/>
            </a:pPr>
            <a:r>
              <a:rPr lang="en-US"/>
              <a:t>© Copyright IBM Corporation 2018, 2022</a:t>
            </a:r>
            <a:endParaRPr lang="en-US" dirty="0"/>
          </a:p>
        </p:txBody>
      </p:sp>
      <p:pic>
        <p:nvPicPr>
          <p:cNvPr id="8" name="Picture 6" descr="C:\!!Templates\Cross-brand_Ppt_template\!!Masthead_Final-1d.png" hidden="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188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2" hasCustomPrompt="1"/>
          </p:nvPr>
        </p:nvSpPr>
        <p:spPr>
          <a:xfrm>
            <a:off x="6361200" y="5476875"/>
            <a:ext cx="5544000" cy="990599"/>
          </a:xfrm>
        </p:spPr>
        <p:txBody>
          <a:bodyPr/>
          <a:lstStyle>
            <a:lvl1pPr marL="0" indent="0">
              <a:buNone/>
              <a:defRPr sz="2000" b="1">
                <a:latin typeface="IBM Plex Sans ExtraLight" panose="020B0303050203000203" pitchFamily="34" charset="0"/>
              </a:defRPr>
            </a:lvl1pPr>
            <a:lvl2pPr marL="284400" indent="0">
              <a:buNone/>
              <a:defRPr/>
            </a:lvl2pPr>
          </a:lstStyle>
          <a:p>
            <a:pPr lvl="0"/>
            <a:r>
              <a:rPr lang="en-US" dirty="0"/>
              <a:t>Click to add subtitle</a:t>
            </a:r>
          </a:p>
        </p:txBody>
      </p:sp>
    </p:spTree>
    <p:extLst>
      <p:ext uri="{BB962C8B-B14F-4D97-AF65-F5344CB8AC3E}">
        <p14:creationId xmlns:p14="http://schemas.microsoft.com/office/powerpoint/2010/main" val="2521947561"/>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F2D6CF-49ED-4C32-B6EE-189F69C4CC85}"/>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noFill/>
        </p:spPr>
        <p:txBody>
          <a:bodyPr/>
          <a:lstStyle/>
          <a:p>
            <a:r>
              <a:rPr lang="en-US"/>
              <a:t>Click to edit Master title style</a:t>
            </a:r>
            <a:endParaRPr lang="en-US" dirty="0"/>
          </a:p>
        </p:txBody>
      </p:sp>
      <p:sp>
        <p:nvSpPr>
          <p:cNvPr id="3" name="Content Placeholder 2"/>
          <p:cNvSpPr>
            <a:spLocks noGrp="1"/>
          </p:cNvSpPr>
          <p:nvPr>
            <p:ph idx="1"/>
          </p:nvPr>
        </p:nvSpPr>
        <p:spPr>
          <a:xfrm>
            <a:off x="208800" y="1164168"/>
            <a:ext cx="11641455" cy="5513832"/>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573111348"/>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EC8CDA-17C1-4A34-B5FF-238AEC851353}"/>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87059922"/>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_Plai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9E4432-0B6D-49A0-AD94-012C403D69F8}"/>
              </a:ext>
            </a:extLst>
          </p:cNvPr>
          <p:cNvSpPr/>
          <p:nvPr userDrawn="1"/>
        </p:nvSpPr>
        <p:spPr bwMode="auto">
          <a:xfrm>
            <a:off x="0" y="0"/>
            <a:ext cx="12188825" cy="1126024"/>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bg1"/>
              </a:solidFill>
              <a:effectLst/>
              <a:latin typeface="Arial" panose="020B0604020202020204" pitchFamily="34" charset="0"/>
            </a:endParaRPr>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6" name="Title 5">
            <a:extLst>
              <a:ext uri="{FF2B5EF4-FFF2-40B4-BE49-F238E27FC236}">
                <a16:creationId xmlns:a16="http://schemas.microsoft.com/office/drawing/2014/main" id="{71E35613-D702-448C-AA5F-CFD5562487FF}"/>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37698525"/>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Numbered_Plai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1627-F56F-49D6-84A9-6D0F7465792F}"/>
              </a:ext>
            </a:extLst>
          </p:cNvPr>
          <p:cNvSpPr/>
          <p:nvPr userDrawn="1"/>
        </p:nvSpPr>
        <p:spPr bwMode="auto">
          <a:xfrm>
            <a:off x="0" y="0"/>
            <a:ext cx="12188825" cy="1126024"/>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bg1"/>
              </a:solidFill>
              <a:effectLst/>
              <a:latin typeface="Arial" panose="020B0604020202020204" pitchFamily="34" charset="0"/>
            </a:endParaRPr>
          </a:p>
        </p:txBody>
      </p:sp>
      <p:sp>
        <p:nvSpPr>
          <p:cNvPr id="2" name="Title 1"/>
          <p:cNvSpPr>
            <a:spLocks noGrp="1"/>
          </p:cNvSpPr>
          <p:nvPr>
            <p:ph type="title"/>
          </p:nvPr>
        </p:nvSpPr>
        <p:spPr>
          <a:solidFill>
            <a:schemeClr val="accent2"/>
          </a:solid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278238244"/>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Only_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5" name="Text Placeholder 2">
            <a:extLst>
              <a:ext uri="{FF2B5EF4-FFF2-40B4-BE49-F238E27FC236}">
                <a16:creationId xmlns:a16="http://schemas.microsoft.com/office/drawing/2014/main" id="{4D343E60-7541-4DA2-8C3B-0C1688F47905}"/>
              </a:ext>
            </a:extLst>
          </p:cNvPr>
          <p:cNvSpPr>
            <a:spLocks noGrp="1"/>
          </p:cNvSpPr>
          <p:nvPr>
            <p:ph type="body" sz="quarter" idx="12" hasCustomPrompt="1"/>
          </p:nvPr>
        </p:nvSpPr>
        <p:spPr>
          <a:xfrm>
            <a:off x="1" y="3429000"/>
            <a:ext cx="3390899" cy="3429000"/>
          </a:xfrm>
          <a:solidFill>
            <a:srgbClr val="D0B0FF"/>
          </a:solidFill>
        </p:spPr>
        <p:txBody>
          <a:bodyPr lIns="320040" tIns="91440" rIns="182880"/>
          <a:lstStyle>
            <a:lvl1pPr marL="0" indent="0">
              <a:buNone/>
              <a:defRPr>
                <a:solidFill>
                  <a:sysClr val="windowText" lastClr="000000"/>
                </a:solidFill>
              </a:defRPr>
            </a:lvl1pPr>
          </a:lstStyle>
          <a:p>
            <a:r>
              <a:rPr lang="en-US" dirty="0"/>
              <a:t>Callout content</a:t>
            </a:r>
          </a:p>
        </p:txBody>
      </p:sp>
    </p:spTree>
    <p:extLst>
      <p:ext uri="{BB962C8B-B14F-4D97-AF65-F5344CB8AC3E}">
        <p14:creationId xmlns:p14="http://schemas.microsoft.com/office/powerpoint/2010/main" val="2227934519"/>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Exercise Title">
    <p:spTree>
      <p:nvGrpSpPr>
        <p:cNvPr id="1" name=""/>
        <p:cNvGrpSpPr/>
        <p:nvPr/>
      </p:nvGrpSpPr>
      <p:grpSpPr>
        <a:xfrm>
          <a:off x="0" y="0"/>
          <a:ext cx="0" cy="0"/>
          <a:chOff x="0" y="0"/>
          <a:chExt cx="0" cy="0"/>
        </a:xfrm>
      </p:grpSpPr>
      <p:pic>
        <p:nvPicPr>
          <p:cNvPr id="5" name="Picture Placeholder 7" descr="A person standing in front of a computer&#10;&#10;Description automatically generated">
            <a:extLst>
              <a:ext uri="{FF2B5EF4-FFF2-40B4-BE49-F238E27FC236}">
                <a16:creationId xmlns:a16="http://schemas.microsoft.com/office/drawing/2014/main" id="{44400EE8-F52E-413D-B924-EE1519EF95FF}"/>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1382233"/>
            <a:ext cx="12188825" cy="5478082"/>
          </a:xfrm>
          <a:prstGeom prst="rect">
            <a:avLst/>
          </a:prstGeom>
        </p:spPr>
      </p:pic>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Footer Placeholder 3">
            <a:extLst>
              <a:ext uri="{FF2B5EF4-FFF2-40B4-BE49-F238E27FC236}">
                <a16:creationId xmlns:a16="http://schemas.microsoft.com/office/drawing/2014/main" id="{9CDD206D-6206-422A-8023-6496892D1C4C}"/>
              </a:ext>
            </a:extLst>
          </p:cNvPr>
          <p:cNvSpPr>
            <a:spLocks noGrp="1"/>
          </p:cNvSpPr>
          <p:nvPr>
            <p:ph type="ftr" sz="quarter" idx="11"/>
          </p:nvPr>
        </p:nvSpPr>
        <p:spPr/>
        <p:txBody>
          <a:bodyPr/>
          <a:lstStyle>
            <a:lvl1pPr>
              <a:defRPr>
                <a:noFill/>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99396411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opic Title">
    <p:spTree>
      <p:nvGrpSpPr>
        <p:cNvPr id="1" name=""/>
        <p:cNvGrpSpPr/>
        <p:nvPr/>
      </p:nvGrpSpPr>
      <p:grpSpPr>
        <a:xfrm>
          <a:off x="0" y="0"/>
          <a:ext cx="0" cy="0"/>
          <a:chOff x="0" y="0"/>
          <a:chExt cx="0" cy="0"/>
        </a:xfrm>
      </p:grpSpPr>
      <p:pic>
        <p:nvPicPr>
          <p:cNvPr id="9" name="Picture 8" descr="A picture containing sitting, brush&#10;&#10;Description automatically generated">
            <a:extLst>
              <a:ext uri="{FF2B5EF4-FFF2-40B4-BE49-F238E27FC236}">
                <a16:creationId xmlns:a16="http://schemas.microsoft.com/office/drawing/2014/main" id="{27109886-DE7A-4EA1-BCF3-F43B474E73B5}"/>
              </a:ext>
            </a:extLst>
          </p:cNvPr>
          <p:cNvPicPr>
            <a:picLocks noChangeAspect="1"/>
          </p:cNvPicPr>
          <p:nvPr userDrawn="1"/>
        </p:nvPicPr>
        <p:blipFill rotWithShape="1">
          <a:blip r:embed="rId2" cstate="screen">
            <a:alphaModFix/>
            <a:extLst>
              <a:ext uri="{28A0092B-C50C-407E-A947-70E740481C1C}">
                <a14:useLocalDpi xmlns:a14="http://schemas.microsoft.com/office/drawing/2010/main" val="0"/>
              </a:ext>
            </a:extLst>
          </a:blip>
          <a:srcRect/>
          <a:stretch/>
        </p:blipFill>
        <p:spPr>
          <a:xfrm>
            <a:off x="0" y="0"/>
            <a:ext cx="6094412" cy="6858000"/>
          </a:xfrm>
          <a:prstGeom prst="rect">
            <a:avLst/>
          </a:prstGeom>
        </p:spPr>
      </p:pic>
      <p:pic>
        <p:nvPicPr>
          <p:cNvPr id="1029" name="Picture 5" descr="C:\!!Templates\Cross-brand_Ppt_template\Topic_diagonals_footer-room.png" hidden="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23863"/>
            <a:ext cx="5484971"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6361200" y="630000"/>
            <a:ext cx="5544000" cy="4713525"/>
          </a:xfrm>
          <a:noFill/>
          <a:ln>
            <a:noFill/>
          </a:ln>
          <a:effectLst/>
        </p:spPr>
        <p:txBody>
          <a:bodyPr vert="horz" wrap="square" lIns="91440" tIns="0" rIns="0" bIns="0" numCol="1" anchor="t" anchorCtr="0" compatLnSpc="1">
            <a:prstTxWarp prst="textNoShape">
              <a:avLst/>
            </a:prstTxWarp>
          </a:bodyPr>
          <a:lstStyle>
            <a:lvl1pPr>
              <a:defRPr lang="en-US" sz="4800" noProof="0" dirty="0">
                <a:latin typeface="IBM Plex Sans ExtraLight" panose="020B0303050203000203" pitchFamily="34" charset="0"/>
              </a:defRPr>
            </a:lvl1pPr>
          </a:lstStyle>
          <a:p>
            <a:pPr lvl="0"/>
            <a:r>
              <a:rPr lang="en-US" noProof="0" dirty="0"/>
              <a:t>Topic/lesson title</a:t>
            </a:r>
          </a:p>
        </p:txBody>
      </p:sp>
      <p:sp>
        <p:nvSpPr>
          <p:cNvPr id="12" name="Rectangle 10" hidden="1"/>
          <p:cNvSpPr>
            <a:spLocks noGrp="1" noChangeArrowheads="1"/>
          </p:cNvSpPr>
          <p:nvPr>
            <p:ph type="sldNum" sz="quarter" idx="10"/>
          </p:nvPr>
        </p:nvSpPr>
        <p:spPr>
          <a:xfrm>
            <a:off x="5573848" y="6638544"/>
            <a:ext cx="1102497" cy="165100"/>
          </a:xfrm>
          <a:ln/>
        </p:spPr>
        <p:txBody>
          <a:bodyPr/>
          <a:lstStyle>
            <a:lvl1pPr>
              <a:defRPr/>
            </a:lvl1pPr>
          </a:lstStyle>
          <a:p>
            <a:pPr>
              <a:defRPr/>
            </a:pPr>
            <a:fld id="{11A68DD8-55F1-4DDB-A894-47428CF80362}" type="slidenum">
              <a:rPr lang="en-US"/>
              <a:pPr>
                <a:defRPr/>
              </a:pPr>
              <a:t>‹#›</a:t>
            </a:fld>
            <a:endParaRPr lang="en-US" dirty="0"/>
          </a:p>
        </p:txBody>
      </p:sp>
      <p:sp>
        <p:nvSpPr>
          <p:cNvPr id="13" name="Rectangle 11"/>
          <p:cNvSpPr>
            <a:spLocks noGrp="1" noChangeArrowheads="1"/>
          </p:cNvSpPr>
          <p:nvPr>
            <p:ph type="ftr" sz="quarter" idx="11"/>
          </p:nvPr>
        </p:nvSpPr>
        <p:spPr>
          <a:xfrm>
            <a:off x="6964137" y="6638544"/>
            <a:ext cx="5065980" cy="165600"/>
          </a:xfrm>
          <a:ln/>
        </p:spPr>
        <p:txBody>
          <a:bodyPr/>
          <a:lstStyle>
            <a:lvl1pPr>
              <a:defRPr>
                <a:noFill/>
              </a:defRPr>
            </a:lvl1pPr>
          </a:lstStyle>
          <a:p>
            <a:pPr>
              <a:defRPr/>
            </a:pPr>
            <a:r>
              <a:rPr lang="en-US"/>
              <a:t>© Copyright IBM Corporation 2018, 2022</a:t>
            </a:r>
            <a:endParaRPr lang="en-US" dirty="0"/>
          </a:p>
        </p:txBody>
      </p:sp>
      <p:pic>
        <p:nvPicPr>
          <p:cNvPr id="8" name="Picture 6" descr="C:\!!Templates\Cross-brand_Ppt_template\!!Masthead_Final-1d.png" hidden="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188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2" hasCustomPrompt="1"/>
          </p:nvPr>
        </p:nvSpPr>
        <p:spPr>
          <a:xfrm>
            <a:off x="6361200" y="5476875"/>
            <a:ext cx="5544000" cy="990599"/>
          </a:xfrm>
        </p:spPr>
        <p:txBody>
          <a:bodyPr/>
          <a:lstStyle>
            <a:lvl1pPr marL="0" indent="0">
              <a:buNone/>
              <a:defRPr sz="2000" b="1">
                <a:latin typeface="IBM Plex Sans ExtraLight" panose="020B0303050203000203" pitchFamily="34" charset="0"/>
              </a:defRPr>
            </a:lvl1pPr>
            <a:lvl2pPr marL="284400" indent="0">
              <a:buNone/>
              <a:defRPr/>
            </a:lvl2pPr>
          </a:lstStyle>
          <a:p>
            <a:pPr lvl="0"/>
            <a:r>
              <a:rPr lang="en-US" dirty="0"/>
              <a:t>Click to add subtitle</a:t>
            </a:r>
          </a:p>
        </p:txBody>
      </p:sp>
    </p:spTree>
    <p:extLst>
      <p:ext uri="{BB962C8B-B14F-4D97-AF65-F5344CB8AC3E}">
        <p14:creationId xmlns:p14="http://schemas.microsoft.com/office/powerpoint/2010/main" val="328799440"/>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 preserve="1">
  <p:cSld name="Discussion">
    <p:spTree>
      <p:nvGrpSpPr>
        <p:cNvPr id="1" name=""/>
        <p:cNvGrpSpPr/>
        <p:nvPr/>
      </p:nvGrpSpPr>
      <p:grpSpPr>
        <a:xfrm>
          <a:off x="0" y="0"/>
          <a:ext cx="0" cy="0"/>
          <a:chOff x="0" y="0"/>
          <a:chExt cx="0" cy="0"/>
        </a:xfrm>
      </p:grpSpPr>
      <p:pic>
        <p:nvPicPr>
          <p:cNvPr id="6" name="Picture 5" descr="A picture containing indoor, person, table, kitchen&#10;&#10;Description automatically generated">
            <a:extLst>
              <a:ext uri="{FF2B5EF4-FFF2-40B4-BE49-F238E27FC236}">
                <a16:creationId xmlns:a16="http://schemas.microsoft.com/office/drawing/2014/main" id="{51230A2E-ADAC-435D-AF49-06A8AA79CB8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Title 1"/>
          <p:cNvSpPr>
            <a:spLocks noGrp="1"/>
          </p:cNvSpPr>
          <p:nvPr>
            <p:ph type="title"/>
          </p:nvPr>
        </p:nvSpPr>
        <p:spPr>
          <a:xfrm>
            <a:off x="208800" y="1216800"/>
            <a:ext cx="5637600" cy="1310400"/>
          </a:xfrm>
          <a:noFill/>
        </p:spPr>
        <p:txBody>
          <a:bodyPr anchor="t" anchorCtr="0"/>
          <a:lstStyle/>
          <a:p>
            <a:r>
              <a:rPr lang="en-US"/>
              <a:t>Click to edit Master title style</a:t>
            </a:r>
            <a:endParaRPr lang="en-US" dirty="0"/>
          </a:p>
        </p:txBody>
      </p:sp>
      <p:sp>
        <p:nvSpPr>
          <p:cNvPr id="3" name="Content Placeholder 2"/>
          <p:cNvSpPr>
            <a:spLocks noGrp="1"/>
          </p:cNvSpPr>
          <p:nvPr>
            <p:ph idx="1"/>
          </p:nvPr>
        </p:nvSpPr>
        <p:spPr>
          <a:xfrm>
            <a:off x="230400" y="2844000"/>
            <a:ext cx="5616000" cy="37656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7" name="TextBox 6">
            <a:extLst>
              <a:ext uri="{FF2B5EF4-FFF2-40B4-BE49-F238E27FC236}">
                <a16:creationId xmlns:a16="http://schemas.microsoft.com/office/drawing/2014/main" id="{17B65E68-3267-4A92-920E-1EBBE77B36EF}"/>
              </a:ext>
            </a:extLst>
          </p:cNvPr>
          <p:cNvSpPr txBox="1"/>
          <p:nvPr userDrawn="1"/>
        </p:nvSpPr>
        <p:spPr>
          <a:xfrm>
            <a:off x="292650" y="246892"/>
            <a:ext cx="5553749" cy="771203"/>
          </a:xfrm>
          <a:prstGeom prst="rect">
            <a:avLst/>
          </a:prstGeom>
          <a:noFill/>
        </p:spPr>
        <p:txBody>
          <a:bodyPr wrap="square" lIns="0" tIns="0" rtlCol="0" anchor="ctr">
            <a:noAutofit/>
          </a:bodyPr>
          <a:lstStyle/>
          <a:p>
            <a:pPr algn="l"/>
            <a:r>
              <a:rPr kumimoji="0" lang="en-GB" sz="3199" b="0" i="0" u="none" strike="noStrike" kern="1200" cap="none" spc="0" normalizeH="0" baseline="0" noProof="0" dirty="0">
                <a:ln>
                  <a:noFill/>
                </a:ln>
                <a:solidFill>
                  <a:srgbClr val="000000"/>
                </a:solidFill>
                <a:effectLst/>
                <a:uLnTx/>
                <a:uFillTx/>
                <a:latin typeface="IBM Plex Sans" panose="020B0503050203000203" pitchFamily="34" charset="0"/>
                <a:ea typeface="+mj-ea"/>
                <a:cs typeface="Arial" panose="020B0604020202020204" pitchFamily="34" charset="0"/>
              </a:rPr>
              <a:t>Discussion</a:t>
            </a:r>
            <a:endParaRPr lang="en-CA" sz="3199" b="0" dirty="0">
              <a:solidFill>
                <a:schemeClr val="tx1"/>
              </a:solidFill>
              <a:latin typeface="IBM Plex Sans" charset="0"/>
              <a:ea typeface="IBM Plex Sans" charset="0"/>
              <a:cs typeface="IBM Plex Sans" charset="0"/>
            </a:endParaRPr>
          </a:p>
        </p:txBody>
      </p:sp>
      <p:sp>
        <p:nvSpPr>
          <p:cNvPr id="4" name="Footer Placeholder 3">
            <a:extLst>
              <a:ext uri="{FF2B5EF4-FFF2-40B4-BE49-F238E27FC236}">
                <a16:creationId xmlns:a16="http://schemas.microsoft.com/office/drawing/2014/main" id="{F9241EFE-5EC5-47E5-A64E-D9358B2B9BA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2A3A3996-82F5-4A24-BC7E-BBCEED9FA9E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4039535172"/>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Black rectangle">
            <a:extLst>
              <a:ext uri="{FF2B5EF4-FFF2-40B4-BE49-F238E27FC236}">
                <a16:creationId xmlns:a16="http://schemas.microsoft.com/office/drawing/2014/main" id="{C3E4302B-15CB-40E7-B3FA-1E2EBEBA2B1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Text Placeholder 3"/>
          <p:cNvSpPr>
            <a:spLocks noGrp="1"/>
          </p:cNvSpPr>
          <p:nvPr>
            <p:ph type="body" sz="half" idx="2"/>
          </p:nvPr>
        </p:nvSpPr>
        <p:spPr>
          <a:xfrm>
            <a:off x="6094800" y="270000"/>
            <a:ext cx="5792400" cy="6314930"/>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209356" y="271535"/>
            <a:ext cx="5594924" cy="6314930"/>
          </a:xfrm>
        </p:spPr>
        <p:txBody>
          <a:bodyPr anchor="t"/>
          <a:lstStyle>
            <a:lvl1pPr>
              <a:defRPr sz="3200" b="0"/>
            </a:lvl1pPr>
          </a:lstStyle>
          <a:p>
            <a:r>
              <a:rPr lang="en-US"/>
              <a:t>Click to edit Master title style</a:t>
            </a:r>
            <a:endParaRPr lang="en-US" dirty="0"/>
          </a:p>
        </p:txBody>
      </p:sp>
      <p:pic>
        <p:nvPicPr>
          <p:cNvPr id="2" name="Picture 1" descr="A close up of a clock&#10;&#10;Description automatically generated">
            <a:extLst>
              <a:ext uri="{FF2B5EF4-FFF2-40B4-BE49-F238E27FC236}">
                <a16:creationId xmlns:a16="http://schemas.microsoft.com/office/drawing/2014/main" id="{ABA9B184-AA8F-4C73-9995-40B384CAF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83645"/>
            <a:ext cx="5210175" cy="3474354"/>
          </a:xfrm>
          <a:prstGeom prst="rect">
            <a:avLst/>
          </a:prstGeom>
        </p:spPr>
      </p:pic>
      <p:sp>
        <p:nvSpPr>
          <p:cNvPr id="3" name="Footer Placeholder 2">
            <a:extLst>
              <a:ext uri="{FF2B5EF4-FFF2-40B4-BE49-F238E27FC236}">
                <a16:creationId xmlns:a16="http://schemas.microsoft.com/office/drawing/2014/main" id="{01D7A271-9E2A-4E39-AC9D-72021A6F978C}"/>
              </a:ext>
            </a:extLst>
          </p:cNvPr>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E00A0D45-C57D-4BFF-93F5-F9D78DBE60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48350208"/>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sources">
    <p:spTree>
      <p:nvGrpSpPr>
        <p:cNvPr id="1" name=""/>
        <p:cNvGrpSpPr/>
        <p:nvPr/>
      </p:nvGrpSpPr>
      <p:grpSpPr>
        <a:xfrm>
          <a:off x="0" y="0"/>
          <a:ext cx="0" cy="0"/>
          <a:chOff x="0" y="0"/>
          <a:chExt cx="0" cy="0"/>
        </a:xfrm>
      </p:grpSpPr>
      <p:pic>
        <p:nvPicPr>
          <p:cNvPr id="7" name="Picture Placeholder 6" descr="Graphical user interface&#10;&#10;Description automatically generated">
            <a:extLst>
              <a:ext uri="{FF2B5EF4-FFF2-40B4-BE49-F238E27FC236}">
                <a16:creationId xmlns:a16="http://schemas.microsoft.com/office/drawing/2014/main" id="{B6EAE708-52F6-42D7-AEC7-EF1EB56E2B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0" y="0"/>
            <a:ext cx="60944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6BFDBFD-2540-44EF-9EE8-EC9A32B06284}"/>
              </a:ext>
            </a:extLst>
          </p:cNvPr>
          <p:cNvSpPr>
            <a:spLocks noGrp="1"/>
          </p:cNvSpPr>
          <p:nvPr>
            <p:ph type="title"/>
          </p:nvPr>
        </p:nvSpPr>
        <p:spPr>
          <a:xfrm>
            <a:off x="6228000" y="180000"/>
            <a:ext cx="5878800" cy="86040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23C714C-C815-40BB-8688-B9D7779DE41E}"/>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Footer Placeholder 3">
            <a:extLst>
              <a:ext uri="{FF2B5EF4-FFF2-40B4-BE49-F238E27FC236}">
                <a16:creationId xmlns:a16="http://schemas.microsoft.com/office/drawing/2014/main" id="{46C8641D-5012-4C8B-8830-C6FFDD689392}"/>
              </a:ext>
            </a:extLst>
          </p:cNvPr>
          <p:cNvSpPr>
            <a:spLocks noGrp="1"/>
          </p:cNvSpPr>
          <p:nvPr>
            <p:ph type="ftr" sz="quarter" idx="11"/>
          </p:nvPr>
        </p:nvSpPr>
        <p:spPr/>
        <p:txBody>
          <a:bodyPr/>
          <a:lstStyle/>
          <a:p>
            <a:pPr>
              <a:defRPr/>
            </a:pPr>
            <a:r>
              <a:rPr lang="en-US"/>
              <a:t>© Copyright IBM Corporation 2018, 2022</a:t>
            </a:r>
            <a:endParaRPr lang="en-US" dirty="0"/>
          </a:p>
        </p:txBody>
      </p:sp>
      <p:sp>
        <p:nvSpPr>
          <p:cNvPr id="6" name="Content Placeholder 5">
            <a:extLst>
              <a:ext uri="{FF2B5EF4-FFF2-40B4-BE49-F238E27FC236}">
                <a16:creationId xmlns:a16="http://schemas.microsoft.com/office/drawing/2014/main" id="{8983AB50-AF23-4A33-BB67-74BB4B599AD2}"/>
              </a:ext>
            </a:extLst>
          </p:cNvPr>
          <p:cNvSpPr>
            <a:spLocks noGrp="1"/>
          </p:cNvSpPr>
          <p:nvPr>
            <p:ph sz="quarter" idx="12"/>
          </p:nvPr>
        </p:nvSpPr>
        <p:spPr>
          <a:xfrm>
            <a:off x="6228000" y="1238400"/>
            <a:ext cx="5677200" cy="53460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895269646"/>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ntroductions">
    <p:spTree>
      <p:nvGrpSpPr>
        <p:cNvPr id="1" name=""/>
        <p:cNvGrpSpPr/>
        <p:nvPr/>
      </p:nvGrpSpPr>
      <p:grpSpPr>
        <a:xfrm>
          <a:off x="0" y="0"/>
          <a:ext cx="0" cy="0"/>
          <a:chOff x="0" y="0"/>
          <a:chExt cx="0" cy="0"/>
        </a:xfrm>
      </p:grpSpPr>
      <p:pic>
        <p:nvPicPr>
          <p:cNvPr id="6" name="Picture Placeholder 7" descr="A picture containing indoor, table, different, many&#10;&#10;Description automatically generated">
            <a:extLst>
              <a:ext uri="{FF2B5EF4-FFF2-40B4-BE49-F238E27FC236}">
                <a16:creationId xmlns:a16="http://schemas.microsoft.com/office/drawing/2014/main" id="{046CD34B-55D3-4BE3-8930-D8DDFAB165BD}"/>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a:xfrm>
            <a:off x="6107936" y="0"/>
            <a:ext cx="6107937" cy="6858000"/>
          </a:xfrm>
          <a:prstGeom prst="rect">
            <a:avLst/>
          </a:prstGeom>
        </p:spPr>
      </p:pic>
      <p:sp>
        <p:nvSpPr>
          <p:cNvPr id="2" name="Footer Placeholder 1">
            <a:extLst>
              <a:ext uri="{FF2B5EF4-FFF2-40B4-BE49-F238E27FC236}">
                <a16:creationId xmlns:a16="http://schemas.microsoft.com/office/drawing/2014/main" id="{036E9DFD-A8E1-402E-A4B4-652ADBC9FADB}"/>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41C3BBA6-862B-4DAF-BD11-4EEB611AEF6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0E1648DB-5AED-48F9-AF6F-19306B709E34}"/>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dirty="0"/>
              <a:t>Click to edit Master title style</a:t>
            </a:r>
          </a:p>
        </p:txBody>
      </p:sp>
      <p:sp>
        <p:nvSpPr>
          <p:cNvPr id="7" name="Text Placeholder 6">
            <a:extLst>
              <a:ext uri="{FF2B5EF4-FFF2-40B4-BE49-F238E27FC236}">
                <a16:creationId xmlns:a16="http://schemas.microsoft.com/office/drawing/2014/main" id="{B517FEFD-5FED-446F-8384-E715232E4D75}"/>
              </a:ext>
            </a:extLst>
          </p:cNvPr>
          <p:cNvSpPr>
            <a:spLocks noGrp="1"/>
          </p:cNvSpPr>
          <p:nvPr>
            <p:ph type="body" sz="quarter" idx="12"/>
          </p:nvPr>
        </p:nvSpPr>
        <p:spPr>
          <a:xfrm>
            <a:off x="327600" y="1699200"/>
            <a:ext cx="5533200" cy="2916000"/>
          </a:xfrm>
        </p:spPr>
        <p:txBody>
          <a:bodyPr lIns="0" tIns="0" rIns="90000" bIns="46800"/>
          <a:lstStyle>
            <a:lvl1pPr marL="0" indent="0">
              <a:spcBef>
                <a:spcPts val="0"/>
              </a:spcBef>
              <a:buNone/>
              <a:defRPr sz="1870"/>
            </a:lvl1pPr>
          </a:lstStyle>
          <a:p>
            <a:pPr lvl="0"/>
            <a:r>
              <a:rPr lang="en-US" dirty="0"/>
              <a:t>Click to edit Master text styles</a:t>
            </a:r>
          </a:p>
        </p:txBody>
      </p:sp>
    </p:spTree>
    <p:extLst>
      <p:ext uri="{BB962C8B-B14F-4D97-AF65-F5344CB8AC3E}">
        <p14:creationId xmlns:p14="http://schemas.microsoft.com/office/powerpoint/2010/main" val="3549883077"/>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istics">
    <p:spTree>
      <p:nvGrpSpPr>
        <p:cNvPr id="1" name=""/>
        <p:cNvGrpSpPr/>
        <p:nvPr/>
      </p:nvGrpSpPr>
      <p:grpSpPr>
        <a:xfrm>
          <a:off x="0" y="0"/>
          <a:ext cx="0" cy="0"/>
          <a:chOff x="0" y="0"/>
          <a:chExt cx="0" cy="0"/>
        </a:xfrm>
      </p:grpSpPr>
      <p:pic>
        <p:nvPicPr>
          <p:cNvPr id="13" name="Picture Placeholder 7" descr="A group of people looking at a computer&#10;&#10;Description automatically generated">
            <a:extLst>
              <a:ext uri="{FF2B5EF4-FFF2-40B4-BE49-F238E27FC236}">
                <a16:creationId xmlns:a16="http://schemas.microsoft.com/office/drawing/2014/main" id="{DFF9878D-F1E1-4ABF-A039-FB354C6CA7E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Footer Placeholder 1">
            <a:extLst>
              <a:ext uri="{FF2B5EF4-FFF2-40B4-BE49-F238E27FC236}">
                <a16:creationId xmlns:a16="http://schemas.microsoft.com/office/drawing/2014/main" id="{0A288516-BA58-496C-ADA0-0BE87E89D66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E920E7DB-B344-4E21-B26D-15CAD96A220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E36E1522-BE4F-4980-83CB-DFB40CE37A42}"/>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dirty="0"/>
              <a:t>Click to edit Master title style</a:t>
            </a:r>
          </a:p>
        </p:txBody>
      </p:sp>
      <p:sp>
        <p:nvSpPr>
          <p:cNvPr id="8" name="Text Placeholder 7">
            <a:extLst>
              <a:ext uri="{FF2B5EF4-FFF2-40B4-BE49-F238E27FC236}">
                <a16:creationId xmlns:a16="http://schemas.microsoft.com/office/drawing/2014/main" id="{809430C9-CC40-4CEF-9841-DAE2C449917C}"/>
              </a:ext>
            </a:extLst>
          </p:cNvPr>
          <p:cNvSpPr>
            <a:spLocks noGrp="1"/>
          </p:cNvSpPr>
          <p:nvPr>
            <p:ph type="body" sz="quarter" idx="12"/>
          </p:nvPr>
        </p:nvSpPr>
        <p:spPr>
          <a:xfrm>
            <a:off x="284400" y="1562400"/>
            <a:ext cx="2883600" cy="4338000"/>
          </a:xfrm>
        </p:spPr>
        <p:txBody>
          <a:bodyPr lIns="0" tIns="0" rIns="90000" bIns="46800"/>
          <a:lstStyle>
            <a:lvl1pPr marL="273600" indent="-273600">
              <a:spcBef>
                <a:spcPts val="600"/>
              </a:spcBef>
              <a:buSzPct val="90000"/>
              <a:defRPr sz="1870"/>
            </a:lvl1pPr>
          </a:lstStyle>
          <a:p>
            <a:pPr lvl="0"/>
            <a:r>
              <a:rPr lang="en-US" dirty="0"/>
              <a:t>Click to edit Master text styles</a:t>
            </a:r>
          </a:p>
        </p:txBody>
      </p:sp>
      <p:sp>
        <p:nvSpPr>
          <p:cNvPr id="10" name="Text Placeholder 9">
            <a:extLst>
              <a:ext uri="{FF2B5EF4-FFF2-40B4-BE49-F238E27FC236}">
                <a16:creationId xmlns:a16="http://schemas.microsoft.com/office/drawing/2014/main" id="{5C034CE0-DAC2-40E7-8672-E7221711068A}"/>
              </a:ext>
            </a:extLst>
          </p:cNvPr>
          <p:cNvSpPr>
            <a:spLocks noGrp="1"/>
          </p:cNvSpPr>
          <p:nvPr>
            <p:ph type="body" sz="quarter" idx="13"/>
          </p:nvPr>
        </p:nvSpPr>
        <p:spPr>
          <a:xfrm>
            <a:off x="3312000" y="1562400"/>
            <a:ext cx="2574000" cy="4338000"/>
          </a:xfrm>
        </p:spPr>
        <p:txBody>
          <a:bodyPr lIns="0" tIns="0" rIns="90000" bIns="46800"/>
          <a:lstStyle>
            <a:lvl1pPr marL="273600" indent="-273600">
              <a:spcBef>
                <a:spcPts val="600"/>
              </a:spcBef>
              <a:buSzPct val="90000"/>
              <a:defRPr sz="1870"/>
            </a:lvl1pPr>
          </a:lstStyle>
          <a:p>
            <a:pPr lvl="0"/>
            <a:r>
              <a:rPr lang="en-US" dirty="0"/>
              <a:t>Click to edit Master text styles</a:t>
            </a:r>
          </a:p>
        </p:txBody>
      </p:sp>
    </p:spTree>
    <p:extLst>
      <p:ext uri="{BB962C8B-B14F-4D97-AF65-F5344CB8AC3E}">
        <p14:creationId xmlns:p14="http://schemas.microsoft.com/office/powerpoint/2010/main" val="3897369688"/>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 preserve="1">
  <p:cSld name="Errata">
    <p:spTree>
      <p:nvGrpSpPr>
        <p:cNvPr id="1" name=""/>
        <p:cNvGrpSpPr/>
        <p:nvPr/>
      </p:nvGrpSpPr>
      <p:grpSpPr>
        <a:xfrm>
          <a:off x="0" y="0"/>
          <a:ext cx="0" cy="0"/>
          <a:chOff x="0" y="0"/>
          <a:chExt cx="0" cy="0"/>
        </a:xfrm>
      </p:grpSpPr>
      <p:sp>
        <p:nvSpPr>
          <p:cNvPr id="7" name="Blue 60 rectangle">
            <a:extLst>
              <a:ext uri="{FF2B5EF4-FFF2-40B4-BE49-F238E27FC236}">
                <a16:creationId xmlns:a16="http://schemas.microsoft.com/office/drawing/2014/main" id="{ECFDB071-4162-41E0-BF03-E6D8BA9E190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chemeClr val="bg1">
              <a:lumMod val="95000"/>
            </a:schemeClr>
          </a:solidFill>
        </p:spPr>
        <p:txBody>
          <a:bodyPr wrap="square" lIns="0" tIns="0" rIns="0" bIns="0" rtlCol="0" anchor="ctr">
            <a:noAutofit/>
          </a:bodyPr>
          <a:lstStyle/>
          <a:p>
            <a:pPr algn="ctr"/>
            <a:endParaRPr lang="en-US" sz="1596" b="0" i="0" dirty="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291600" y="237600"/>
            <a:ext cx="5526000" cy="1303200"/>
          </a:xfrm>
          <a:noFill/>
        </p:spPr>
        <p:txBody>
          <a:bodyPr wrap="square" lIns="0" tIns="0" rIns="90000" bIns="46800" rtlCol="0" anchor="t" anchorCtr="0">
            <a:noAutofit/>
          </a:bodyPr>
          <a:lstStyle>
            <a:lvl1pPr>
              <a:lnSpc>
                <a:spcPct val="100000"/>
              </a:lnSpc>
              <a:defRPr kumimoji="0" lang="en-US" sz="3199" b="0" strike="noStrike" cap="none" spc="0" normalizeH="0" baseline="0" dirty="0">
                <a:ln>
                  <a:noFill/>
                </a:ln>
                <a:effectLst/>
                <a:uLnTx/>
                <a:uFillTx/>
              </a:defRPr>
            </a:lvl1pPr>
          </a:lstStyle>
          <a:p>
            <a:pPr lvl="0" eaLnBrk="0" hangingPunct="0"/>
            <a:r>
              <a:rPr lang="en-US" dirty="0"/>
              <a:t>Click to edit Master title style</a:t>
            </a:r>
          </a:p>
        </p:txBody>
      </p:sp>
      <p:sp>
        <p:nvSpPr>
          <p:cNvPr id="3" name="Content Placeholder 2"/>
          <p:cNvSpPr>
            <a:spLocks noGrp="1"/>
          </p:cNvSpPr>
          <p:nvPr>
            <p:ph idx="1"/>
          </p:nvPr>
        </p:nvSpPr>
        <p:spPr>
          <a:xfrm>
            <a:off x="6238874" y="1573200"/>
            <a:ext cx="5727525" cy="4410000"/>
          </a:xfrm>
        </p:spPr>
        <p:txBody>
          <a:bodyPr lIns="90000"/>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defRPr lang="en-US" smtClean="0">
                <a:noFill/>
              </a:defRPr>
            </a:lvl1pPr>
          </a:lstStyle>
          <a:p>
            <a:r>
              <a:rPr lang="en-US"/>
              <a:t>© Copyright IBM Corporation 2018, 2022</a:t>
            </a:r>
            <a:endParaRPr lang="en-US" dirty="0"/>
          </a:p>
        </p:txBody>
      </p:sp>
      <p:pic>
        <p:nvPicPr>
          <p:cNvPr id="8" name="Picture 11" descr="C:\Users\IBM_ADMIN\Desktop\Current\June_wiki-slide\Eraser_pencil_scaled.jpg">
            <a:extLst>
              <a:ext uri="{FF2B5EF4-FFF2-40B4-BE49-F238E27FC236}">
                <a16:creationId xmlns:a16="http://schemas.microsoft.com/office/drawing/2014/main" id="{61393EAB-6205-4698-8925-4859D9F745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128" y="1573235"/>
            <a:ext cx="5166288" cy="4264289"/>
          </a:xfrm>
          <a:prstGeom prst="rect">
            <a:avLst/>
          </a:prstGeom>
          <a:noFill/>
          <a:ln w="9525">
            <a:noFill/>
            <a:miter lim="800000"/>
            <a:headEnd/>
            <a:tailEnd/>
          </a:ln>
        </p:spPr>
      </p:pic>
    </p:spTree>
    <p:extLst>
      <p:ext uri="{BB962C8B-B14F-4D97-AF65-F5344CB8AC3E}">
        <p14:creationId xmlns:p14="http://schemas.microsoft.com/office/powerpoint/2010/main" val="86011088"/>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505599" cy="860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3475" y="1170000"/>
            <a:ext cx="5760720" cy="5368037"/>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080166" y="1170000"/>
            <a:ext cx="5760720" cy="5368037"/>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0400880"/>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4510ED-7649-4E93-9B92-031EFB0F3C9C}"/>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47018" cy="860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1526" y="1600200"/>
            <a:ext cx="5763376"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dirty="0"/>
              <a:t>Click to edit Master text styles</a:t>
            </a:r>
          </a:p>
        </p:txBody>
      </p:sp>
      <p:sp>
        <p:nvSpPr>
          <p:cNvPr id="4" name="Content Placeholder 3"/>
          <p:cNvSpPr>
            <a:spLocks noGrp="1"/>
          </p:cNvSpPr>
          <p:nvPr>
            <p:ph sz="half" idx="2"/>
          </p:nvPr>
        </p:nvSpPr>
        <p:spPr>
          <a:xfrm>
            <a:off x="221526" y="2514600"/>
            <a:ext cx="5763376"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6100404" y="1600200"/>
            <a:ext cx="576072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dirty="0"/>
              <a:t>Click to edit Master text styles</a:t>
            </a:r>
          </a:p>
        </p:txBody>
      </p:sp>
      <p:sp>
        <p:nvSpPr>
          <p:cNvPr id="6" name="Content Placeholder 5"/>
          <p:cNvSpPr>
            <a:spLocks noGrp="1"/>
          </p:cNvSpPr>
          <p:nvPr>
            <p:ph sz="quarter" idx="4"/>
          </p:nvPr>
        </p:nvSpPr>
        <p:spPr>
          <a:xfrm>
            <a:off x="6100404" y="2514600"/>
            <a:ext cx="5760720"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dirty="0"/>
              <a:t>Click to edit Master text styles</a:t>
            </a:r>
          </a:p>
          <a:p>
            <a:pPr lvl="1"/>
            <a:r>
              <a:rPr lang="en-US" dirty="0"/>
              <a:t>Second level</a:t>
            </a:r>
          </a:p>
          <a:p>
            <a:pPr lvl="2"/>
            <a:r>
              <a:rPr lang="en-US" dirty="0"/>
              <a:t>Third level</a:t>
            </a:r>
          </a:p>
        </p:txBody>
      </p:sp>
      <p:sp>
        <p:nvSpPr>
          <p:cNvPr id="7" name="Rectangle 10"/>
          <p:cNvSpPr>
            <a:spLocks noGrp="1" noChangeArrowheads="1"/>
          </p:cNvSpPr>
          <p:nvPr>
            <p:ph type="sldNum" sz="quarter" idx="10"/>
          </p:nvPr>
        </p:nvSpPr>
        <p:spPr>
          <a:ln/>
        </p:spPr>
        <p:txBody>
          <a:bodyPr/>
          <a:lstStyle>
            <a:lvl1pPr>
              <a:defRPr/>
            </a:lvl1pPr>
          </a:lstStyle>
          <a:p>
            <a:pPr>
              <a:defRPr/>
            </a:pPr>
            <a:fld id="{40A031B8-DB9D-417A-AA11-302E152BB281}" type="slidenum">
              <a:rPr lang="en-US" smtClean="0"/>
              <a:pPr>
                <a:defRPr/>
              </a:pPr>
              <a:t>‹#›</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775949244"/>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087FD5-7C4A-4450-AA50-8D99A2F4992F}"/>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294731723"/>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_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15689130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F2D6CF-49ED-4C32-B6EE-189F69C4CC85}"/>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noFill/>
        </p:spPr>
        <p:txBody>
          <a:bodyPr/>
          <a:lstStyle/>
          <a:p>
            <a:r>
              <a:rPr lang="en-US"/>
              <a:t>Click to edit Master title style</a:t>
            </a:r>
            <a:endParaRPr lang="en-US" dirty="0"/>
          </a:p>
        </p:txBody>
      </p:sp>
      <p:sp>
        <p:nvSpPr>
          <p:cNvPr id="3" name="Content Placeholder 2"/>
          <p:cNvSpPr>
            <a:spLocks noGrp="1"/>
          </p:cNvSpPr>
          <p:nvPr>
            <p:ph idx="1"/>
          </p:nvPr>
        </p:nvSpPr>
        <p:spPr>
          <a:xfrm>
            <a:off x="208800" y="1164168"/>
            <a:ext cx="11641455" cy="5513832"/>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820036560"/>
      </p:ext>
    </p:extLst>
  </p:cSld>
  <p:clrMapOvr>
    <a:masterClrMapping/>
  </p:clrMapOvr>
  <p:hf sldNum="0" hd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301485AB-027E-4EF1-A6F7-D04C2C12D2D6}"/>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Rectangle 11">
            <a:extLst>
              <a:ext uri="{FF2B5EF4-FFF2-40B4-BE49-F238E27FC236}">
                <a16:creationId xmlns:a16="http://schemas.microsoft.com/office/drawing/2014/main" id="{36FCF549-7697-4A35-A3C5-6A35C0EC0338}"/>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081431685"/>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7974" y="1541418"/>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dirty="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A4D6EA12-0A65-48B3-8B6B-D991D308EFC0}"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itle 1">
            <a:extLst>
              <a:ext uri="{FF2B5EF4-FFF2-40B4-BE49-F238E27FC236}">
                <a16:creationId xmlns:a16="http://schemas.microsoft.com/office/drawing/2014/main" id="{9E66DDBC-9EC9-4AA7-8D94-FC3D41125A38}"/>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288DFA99-DE33-41F1-AA96-2D89288105FC}"/>
              </a:ext>
            </a:extLst>
          </p:cNvPr>
          <p:cNvSpPr>
            <a:spLocks noGrp="1"/>
          </p:cNvSpPr>
          <p:nvPr>
            <p:ph sz="half" idx="12"/>
          </p:nvPr>
        </p:nvSpPr>
        <p:spPr>
          <a:xfrm>
            <a:off x="3283199" y="1541418"/>
            <a:ext cx="8697652" cy="4997051"/>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39703973"/>
      </p:ext>
    </p:extLst>
  </p:cSld>
  <p:clrMapOvr>
    <a:masterClrMapping/>
  </p:clrMapOvr>
  <p:hf sldNum="0"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83200" y="1540800"/>
            <a:ext cx="8434800" cy="4996800"/>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dirty="0"/>
              <a:t>Click icon to add picture</a:t>
            </a:r>
          </a:p>
        </p:txBody>
      </p:sp>
      <p:sp>
        <p:nvSpPr>
          <p:cNvPr id="5" name="Rectangle 10"/>
          <p:cNvSpPr>
            <a:spLocks noGrp="1" noChangeArrowheads="1"/>
          </p:cNvSpPr>
          <p:nvPr>
            <p:ph type="sldNum" sz="quarter" idx="10"/>
          </p:nvPr>
        </p:nvSpPr>
        <p:spPr>
          <a:ln/>
        </p:spPr>
        <p:txBody>
          <a:bodyPr/>
          <a:lstStyle>
            <a:lvl1pPr>
              <a:defRPr/>
            </a:lvl1pPr>
          </a:lstStyle>
          <a:p>
            <a:pPr>
              <a:defRPr/>
            </a:pPr>
            <a:fld id="{99953D35-9699-4B1B-B89E-F519F54DD493}"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ext Placeholder 3">
            <a:extLst>
              <a:ext uri="{FF2B5EF4-FFF2-40B4-BE49-F238E27FC236}">
                <a16:creationId xmlns:a16="http://schemas.microsoft.com/office/drawing/2014/main" id="{BFF8BD20-67EB-47E2-9A00-ED0328AA6EF6}"/>
              </a:ext>
            </a:extLst>
          </p:cNvPr>
          <p:cNvSpPr>
            <a:spLocks noGrp="1"/>
          </p:cNvSpPr>
          <p:nvPr>
            <p:ph type="body" sz="half" idx="2"/>
          </p:nvPr>
        </p:nvSpPr>
        <p:spPr>
          <a:xfrm>
            <a:off x="207975" y="1540800"/>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dirty="0"/>
              <a:t>Click to edit Master text styles</a:t>
            </a:r>
          </a:p>
        </p:txBody>
      </p:sp>
      <p:sp>
        <p:nvSpPr>
          <p:cNvPr id="8" name="Title 1">
            <a:extLst>
              <a:ext uri="{FF2B5EF4-FFF2-40B4-BE49-F238E27FC236}">
                <a16:creationId xmlns:a16="http://schemas.microsoft.com/office/drawing/2014/main" id="{A41CEF44-1A72-415F-998C-5E7FC0A5C21C}"/>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2943213509"/>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458800" cy="860400"/>
          </a:xfrm>
        </p:spPr>
        <p:txBody>
          <a:bodyPr/>
          <a:lstStyle/>
          <a:p>
            <a:r>
              <a:rPr lang="en-US" dirty="0"/>
              <a:t>Click to edit Master title style</a:t>
            </a:r>
          </a:p>
        </p:txBody>
      </p:sp>
      <p:sp>
        <p:nvSpPr>
          <p:cNvPr id="3" name="Vertical Text Placeholder 2"/>
          <p:cNvSpPr>
            <a:spLocks noGrp="1"/>
          </p:cNvSpPr>
          <p:nvPr>
            <p:ph type="body" orient="vert" idx="1"/>
          </p:nvPr>
        </p:nvSpPr>
        <p:spPr>
          <a:xfrm>
            <a:off x="208800" y="1165722"/>
            <a:ext cx="11458800" cy="5513832"/>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6887C73D-9F9A-4C0A-88F8-EFE21963CF9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5889405"/>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5288" y="508258"/>
            <a:ext cx="2913957" cy="6078206"/>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73422" y="508258"/>
            <a:ext cx="8435469" cy="6078206"/>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FD9A3CFC-1F6A-4639-BC10-5512BC8EFF3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405194355"/>
      </p:ext>
    </p:extLst>
  </p:cSld>
  <p:clrMapOvr>
    <a:masterClrMapping/>
  </p:clrMapOvr>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32" y="3906841"/>
            <a:ext cx="11795760" cy="2679699"/>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Rectangle 8">
            <a:extLst>
              <a:ext uri="{FF2B5EF4-FFF2-40B4-BE49-F238E27FC236}">
                <a16:creationId xmlns:a16="http://schemas.microsoft.com/office/drawing/2014/main" id="{D6AF3868-225F-4012-BD5D-76B4B347D008}"/>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E2F86AD9-3F93-4861-B875-190ABA34B50E}"/>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316340908"/>
      </p:ext>
    </p:extLst>
  </p:cSld>
  <p:clrMapOvr>
    <a:masterClrMapping/>
  </p:clrMapOvr>
  <p:hf sldNum="0"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D4C3B2-88A6-4B3E-B012-A344DECF8DA1}"/>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Online Image Placeholder 2"/>
          <p:cNvSpPr>
            <a:spLocks noGrp="1"/>
          </p:cNvSpPr>
          <p:nvPr>
            <p:ph type="clipArt" sz="half" idx="1"/>
          </p:nvPr>
        </p:nvSpPr>
        <p:spPr>
          <a:xfrm>
            <a:off x="256032" y="1239314"/>
            <a:ext cx="5682168" cy="5347151"/>
          </a:xfrm>
        </p:spPr>
        <p:txBody>
          <a:bodyPr/>
          <a:lstStyle/>
          <a:p>
            <a:pPr lvl="0"/>
            <a:r>
              <a:rPr lang="en-US" noProof="0"/>
              <a:t>Click icon to add clip art</a:t>
            </a:r>
            <a:endParaRPr lang="en-US" noProof="0" dirty="0"/>
          </a:p>
        </p:txBody>
      </p:sp>
      <p:sp>
        <p:nvSpPr>
          <p:cNvPr id="4" name="Text Placeholder 3"/>
          <p:cNvSpPr>
            <a:spLocks noGrp="1"/>
          </p:cNvSpPr>
          <p:nvPr>
            <p:ph type="body" sz="half" idx="2"/>
          </p:nvPr>
        </p:nvSpPr>
        <p:spPr>
          <a:xfrm>
            <a:off x="6109889"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8A6C1FD9-979D-4EE3-A78E-68716199577B}"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Title 1">
            <a:extLst>
              <a:ext uri="{FF2B5EF4-FFF2-40B4-BE49-F238E27FC236}">
                <a16:creationId xmlns:a16="http://schemas.microsoft.com/office/drawing/2014/main" id="{744346A7-02E0-43D7-B367-F7FA1CAEFCE3}"/>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338038036"/>
      </p:ext>
    </p:extLst>
  </p:cSld>
  <p:clrMapOvr>
    <a:masterClrMapping/>
  </p:clrMapOvr>
  <p:hf sldNum="0" hd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414864-EE3C-4D1F-B1F1-5CEF59399C24}"/>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Table Placeholder 2"/>
          <p:cNvSpPr>
            <a:spLocks noGrp="1"/>
          </p:cNvSpPr>
          <p:nvPr>
            <p:ph type="tbl" idx="1"/>
          </p:nvPr>
        </p:nvSpPr>
        <p:spPr>
          <a:xfrm>
            <a:off x="205200" y="1162800"/>
            <a:ext cx="11458800" cy="5513832"/>
          </a:xfrm>
        </p:spPr>
        <p:txBody>
          <a:bodyPr/>
          <a:lstStyle/>
          <a:p>
            <a:pPr lvl="0"/>
            <a:r>
              <a:rPr lang="en-US" noProof="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6B4A1FD4-ADD9-410C-BF6D-441AD3696669}"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071265820"/>
      </p:ext>
    </p:extLst>
  </p:cSld>
  <p:clrMapOvr>
    <a:masterClrMapping/>
  </p:clrMapOvr>
  <p:hf sldNum="0"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FD5A81-CD5D-41BF-B7AF-F07AF6CE46A7}"/>
              </a:ext>
            </a:extLst>
          </p:cNvPr>
          <p:cNvSpPr>
            <a:spLocks noGrp="1"/>
          </p:cNvSpPr>
          <p:nvPr>
            <p:ph type="pic" sz="quarter" idx="12"/>
          </p:nvPr>
        </p:nvSpPr>
        <p:spPr>
          <a:xfrm>
            <a:off x="6103039" y="0"/>
            <a:ext cx="6085786" cy="6857999"/>
          </a:xfrm>
        </p:spPr>
        <p:txBody>
          <a:bodyPr/>
          <a:lstStyle/>
          <a:p>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8" name="Title 1">
            <a:extLst>
              <a:ext uri="{FF2B5EF4-FFF2-40B4-BE49-F238E27FC236}">
                <a16:creationId xmlns:a16="http://schemas.microsoft.com/office/drawing/2014/main" id="{C8D2DB85-155E-44BE-9D7E-C32DAF17FC14}"/>
              </a:ext>
            </a:extLst>
          </p:cNvPr>
          <p:cNvSpPr>
            <a:spLocks noGrp="1"/>
          </p:cNvSpPr>
          <p:nvPr>
            <p:ph type="title"/>
          </p:nvPr>
        </p:nvSpPr>
        <p:spPr>
          <a:xfrm>
            <a:off x="207975" y="180000"/>
            <a:ext cx="5877811" cy="860400"/>
          </a:xfrm>
        </p:spPr>
        <p:txBody>
          <a:bodyPr/>
          <a:lstStyle>
            <a:lvl1pPr>
              <a:defRPr>
                <a:solidFill>
                  <a:srgbClr val="000000"/>
                </a:solidFill>
              </a:defRPr>
            </a:lvl1pPr>
          </a:lstStyle>
          <a:p>
            <a:r>
              <a:rPr lang="en-US" dirty="0"/>
              <a:t>Click to edit Master title style</a:t>
            </a:r>
          </a:p>
        </p:txBody>
      </p:sp>
      <p:sp>
        <p:nvSpPr>
          <p:cNvPr id="7" name="Text Placeholder 3">
            <a:extLst>
              <a:ext uri="{FF2B5EF4-FFF2-40B4-BE49-F238E27FC236}">
                <a16:creationId xmlns:a16="http://schemas.microsoft.com/office/drawing/2014/main" id="{192515A2-3978-4917-93DD-29FC7D9E3E07}"/>
              </a:ext>
            </a:extLst>
          </p:cNvPr>
          <p:cNvSpPr>
            <a:spLocks noGrp="1"/>
          </p:cNvSpPr>
          <p:nvPr>
            <p:ph type="body" sz="half" idx="2"/>
          </p:nvPr>
        </p:nvSpPr>
        <p:spPr>
          <a:xfrm>
            <a:off x="202571"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56352636"/>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EC8CDA-17C1-4A34-B5FF-238AEC851353}"/>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773946677"/>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087FD5-7C4A-4450-AA50-8D99A2F4992F}"/>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11549158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_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69045637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Exercise Title">
    <p:spTree>
      <p:nvGrpSpPr>
        <p:cNvPr id="1" name=""/>
        <p:cNvGrpSpPr/>
        <p:nvPr/>
      </p:nvGrpSpPr>
      <p:grpSpPr>
        <a:xfrm>
          <a:off x="0" y="0"/>
          <a:ext cx="0" cy="0"/>
          <a:chOff x="0" y="0"/>
          <a:chExt cx="0" cy="0"/>
        </a:xfrm>
      </p:grpSpPr>
      <p:pic>
        <p:nvPicPr>
          <p:cNvPr id="5" name="Picture Placeholder 7" descr="A person standing in front of a computer&#10;&#10;Description automatically generated">
            <a:extLst>
              <a:ext uri="{FF2B5EF4-FFF2-40B4-BE49-F238E27FC236}">
                <a16:creationId xmlns:a16="http://schemas.microsoft.com/office/drawing/2014/main" id="{44400EE8-F52E-413D-B924-EE1519EF95FF}"/>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1382233"/>
            <a:ext cx="12188825" cy="5478082"/>
          </a:xfrm>
          <a:prstGeom prst="rect">
            <a:avLst/>
          </a:prstGeom>
        </p:spPr>
      </p:pic>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Footer Placeholder 3">
            <a:extLst>
              <a:ext uri="{FF2B5EF4-FFF2-40B4-BE49-F238E27FC236}">
                <a16:creationId xmlns:a16="http://schemas.microsoft.com/office/drawing/2014/main" id="{9CDD206D-6206-422A-8023-6496892D1C4C}"/>
              </a:ext>
            </a:extLst>
          </p:cNvPr>
          <p:cNvSpPr>
            <a:spLocks noGrp="1"/>
          </p:cNvSpPr>
          <p:nvPr>
            <p:ph type="ftr" sz="quarter" idx="11"/>
          </p:nvPr>
        </p:nvSpPr>
        <p:spPr/>
        <p:txBody>
          <a:bodyPr/>
          <a:lstStyle>
            <a:lvl1pPr>
              <a:defRPr>
                <a:noFill/>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5293419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tags" Target="../tags/tag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08800" y="180000"/>
            <a:ext cx="11641455" cy="860400"/>
          </a:xfrm>
          <a:prstGeom prst="rect">
            <a:avLst/>
          </a:prstGeom>
          <a:noFill/>
          <a:ln>
            <a:noFill/>
          </a:ln>
          <a:effectLst/>
        </p:spPr>
        <p:txBody>
          <a:bodyPr vert="horz" wrap="square" lIns="91440" tIns="0" rIns="0" bIns="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gray">
          <a:xfrm>
            <a:off x="208800" y="1165722"/>
            <a:ext cx="11641455"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marL="228600" marR="0" lvl="0" indent="-228600" algn="l" defTabSz="896938"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defRPr/>
            </a:pPr>
            <a:r>
              <a:rPr kumimoji="0" lang="en-US" sz="21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Click to edit Master text styles</a:t>
            </a:r>
          </a:p>
          <a:p>
            <a:pPr marL="457200" marR="0" lvl="1" indent="-228600" algn="l" defTabSz="896938"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Second level</a:t>
            </a:r>
          </a:p>
          <a:p>
            <a:pPr marL="685800" marR="0" lvl="2" indent="-228600" algn="l" defTabSz="896938"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Third level</a:t>
            </a:r>
          </a:p>
        </p:txBody>
      </p:sp>
      <p:sp>
        <p:nvSpPr>
          <p:cNvPr id="1034" name="Rectangle 10"/>
          <p:cNvSpPr>
            <a:spLocks noGrp="1" noChangeArrowheads="1"/>
          </p:cNvSpPr>
          <p:nvPr>
            <p:ph type="sldNum" sz="quarter" idx="4"/>
          </p:nvPr>
        </p:nvSpPr>
        <p:spPr bwMode="gray">
          <a:xfrm>
            <a:off x="5573848" y="6681674"/>
            <a:ext cx="110249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fld id="{49E8191D-B835-45D5-91BE-8CAFF430D317}" type="slidenum">
              <a:rPr lang="en-US" smtClean="0"/>
              <a:pPr>
                <a:defRPr/>
              </a:pPr>
              <a:t>‹#›</a:t>
            </a:fld>
            <a:endParaRPr lang="en-US" dirty="0"/>
          </a:p>
        </p:txBody>
      </p:sp>
      <p:sp>
        <p:nvSpPr>
          <p:cNvPr id="1035" name="Rectangle 11"/>
          <p:cNvSpPr>
            <a:spLocks noGrp="1" noChangeArrowheads="1"/>
          </p:cNvSpPr>
          <p:nvPr>
            <p:ph type="ftr" sz="quarter" idx="3"/>
          </p:nvPr>
        </p:nvSpPr>
        <p:spPr bwMode="gray">
          <a:xfrm>
            <a:off x="9855994" y="6681674"/>
            <a:ext cx="2160000" cy="17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r>
              <a:rPr lang="en-US"/>
              <a:t>© Copyright IBM Corporation 2018, 2022</a:t>
            </a:r>
            <a:endParaRPr lang="en-US" dirty="0"/>
          </a:p>
        </p:txBody>
      </p:sp>
      <p:sp>
        <p:nvSpPr>
          <p:cNvPr id="7" name="Text Box 2"/>
          <p:cNvSpPr txBox="1">
            <a:spLocks noChangeArrowheads="1"/>
          </p:cNvSpPr>
          <p:nvPr userDrawn="1">
            <p:custDataLst>
              <p:tags r:id="rId31"/>
            </p:custDataLst>
          </p:nvPr>
        </p:nvSpPr>
        <p:spPr bwMode="auto">
          <a:xfrm>
            <a:off x="309600" y="6681674"/>
            <a:ext cx="504481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14363">
              <a:spcAft>
                <a:spcPct val="25000"/>
              </a:spcAft>
              <a:buClr>
                <a:srgbClr val="008ABF"/>
              </a:buClr>
              <a:buChar char="•"/>
              <a:defRPr sz="2000">
                <a:solidFill>
                  <a:schemeClr val="tx1"/>
                </a:solidFill>
                <a:latin typeface="Arial" panose="020B0604020202020204" pitchFamily="34" charset="0"/>
              </a:defRPr>
            </a:lvl1pPr>
            <a:lvl2pPr marL="307975" indent="-228600" defTabSz="614363">
              <a:spcAft>
                <a:spcPct val="25000"/>
              </a:spcAft>
              <a:buClr>
                <a:srgbClr val="008ABF"/>
              </a:buClr>
              <a:buFont typeface="Arial" panose="020B0604020202020204" pitchFamily="34" charset="0"/>
              <a:buChar char="–"/>
              <a:defRPr sz="1700">
                <a:solidFill>
                  <a:schemeClr val="tx1"/>
                </a:solidFill>
                <a:latin typeface="Arial" panose="020B0604020202020204" pitchFamily="34" charset="0"/>
              </a:defRPr>
            </a:lvl2pPr>
            <a:lvl3pPr marL="614363" indent="-223838" defTabSz="614363">
              <a:spcAft>
                <a:spcPct val="25000"/>
              </a:spcAft>
              <a:buClr>
                <a:srgbClr val="008ABF"/>
              </a:buClr>
              <a:buChar char="•"/>
              <a:defRPr sz="1700">
                <a:solidFill>
                  <a:schemeClr val="tx1"/>
                </a:solidFill>
                <a:latin typeface="Arial" panose="020B0604020202020204" pitchFamily="34" charset="0"/>
              </a:defRPr>
            </a:lvl3pPr>
            <a:lvl4pPr marL="922338" indent="-214313" defTabSz="614363">
              <a:spcAft>
                <a:spcPct val="25000"/>
              </a:spcAft>
              <a:buClr>
                <a:srgbClr val="1966B2"/>
              </a:buClr>
              <a:buFont typeface="Arial" panose="020B0604020202020204" pitchFamily="34" charset="0"/>
              <a:buChar char="–"/>
              <a:defRPr sz="1700">
                <a:solidFill>
                  <a:schemeClr val="tx1"/>
                </a:solidFill>
                <a:latin typeface="Arial" panose="020B0604020202020204" pitchFamily="34" charset="0"/>
              </a:defRPr>
            </a:lvl4pPr>
            <a:lvl5pPr marL="1228725" indent="-223838" defTabSz="614363">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5pPr>
            <a:lvl6pPr marL="16859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6pPr>
            <a:lvl7pPr marL="21431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7pPr>
            <a:lvl8pPr marL="26003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8pPr>
            <a:lvl9pPr marL="30575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9pPr>
          </a:lstStyle>
          <a:p>
            <a:pPr>
              <a:lnSpc>
                <a:spcPct val="100000"/>
              </a:lnSpc>
              <a:spcBef>
                <a:spcPts val="0"/>
              </a:spcBef>
              <a:spcAft>
                <a:spcPct val="0"/>
              </a:spcAft>
              <a:buClrTx/>
              <a:buFontTx/>
              <a:buNone/>
              <a:defRPr/>
            </a:pPr>
            <a:r>
              <a:rPr lang="en-US" sz="900">
                <a:solidFill>
                  <a:srgbClr val="565656"/>
                </a:solidFill>
                <a:latin typeface="IBM Plex Sans ExtraLight" panose="020B0303050203000203" pitchFamily="34" charset="0"/>
                <a:ea typeface="Verdana" panose="020B0604030504040204" pitchFamily="34" charset="0"/>
                <a:cs typeface="Arial" panose="020B0604020202020204" pitchFamily="34" charset="0"/>
              </a:rPr>
              <a:t>Introduction to IBM Watson Studio</a:t>
            </a:r>
            <a:endParaRPr lang="en-US" sz="900" dirty="0">
              <a:solidFill>
                <a:srgbClr val="565656"/>
              </a:solidFill>
              <a:latin typeface="IBM Plex Sans ExtraLight" panose="020B0303050203000203" pitchFamily="34" charset="0"/>
              <a:ea typeface="Verdana" panose="020B060403050404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56" r:id="rId1"/>
    <p:sldLayoutId id="2147484355" r:id="rId2"/>
    <p:sldLayoutId id="2147484249" r:id="rId3"/>
    <p:sldLayoutId id="2147484357" r:id="rId4"/>
    <p:sldLayoutId id="2147484233" r:id="rId5"/>
    <p:sldLayoutId id="2147484234" r:id="rId6"/>
    <p:sldLayoutId id="2147484238" r:id="rId7"/>
    <p:sldLayoutId id="2147484292" r:id="rId8"/>
    <p:sldLayoutId id="2147484250" r:id="rId9"/>
    <p:sldLayoutId id="2147484251" r:id="rId10"/>
    <p:sldLayoutId id="2147484353" r:id="rId11"/>
    <p:sldLayoutId id="2147484361" r:id="rId12"/>
    <p:sldLayoutId id="2147484257" r:id="rId13"/>
    <p:sldLayoutId id="2147484258" r:id="rId14"/>
    <p:sldLayoutId id="2147484369" r:id="rId15"/>
    <p:sldLayoutId id="2147484253" r:id="rId16"/>
    <p:sldLayoutId id="2147484252" r:id="rId17"/>
    <p:sldLayoutId id="2147484255" r:id="rId18"/>
    <p:sldLayoutId id="2147484236" r:id="rId19"/>
    <p:sldLayoutId id="2147484237" r:id="rId20"/>
    <p:sldLayoutId id="2147484373" r:id="rId21"/>
    <p:sldLayoutId id="2147484260" r:id="rId22"/>
    <p:sldLayoutId id="2147484264" r:id="rId23"/>
    <p:sldLayoutId id="2147484242" r:id="rId24"/>
    <p:sldLayoutId id="2147484243" r:id="rId25"/>
    <p:sldLayoutId id="2147484244" r:id="rId26"/>
    <p:sldLayoutId id="2147484245" r:id="rId27"/>
    <p:sldLayoutId id="2147484246" r:id="rId28"/>
    <p:sldLayoutId id="2147484321" r:id="rId29"/>
  </p:sldLayoutIdLst>
  <p:hf sldNum="0" hdr="0" dt="0"/>
  <p:txStyles>
    <p:titleStyle>
      <a:lvl1pPr algn="l" defTabSz="896938" rtl="0" eaLnBrk="1" fontAlgn="base" hangingPunct="1">
        <a:lnSpc>
          <a:spcPct val="90000"/>
        </a:lnSpc>
        <a:spcBef>
          <a:spcPct val="0"/>
        </a:spcBef>
        <a:spcAft>
          <a:spcPct val="0"/>
        </a:spcAft>
        <a:defRPr sz="3200" b="1" i="0" u="none" kern="1200">
          <a:solidFill>
            <a:srgbClr val="000000"/>
          </a:solidFill>
          <a:latin typeface="IBM Plex Sans" panose="020B0503050203000203" pitchFamily="34" charset="0"/>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28600" marR="0" indent="-228600" algn="l" defTabSz="921600"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tab pos="230400" algn="l"/>
          <a:tab pos="457200" algn="l"/>
          <a:tab pos="687600" algn="l"/>
        </a:tabLst>
        <a:defRPr sz="2100" kern="1200">
          <a:solidFill>
            <a:schemeClr val="tx1"/>
          </a:solidFill>
          <a:latin typeface="IBM Plex Sans" panose="020B0503050203000203" pitchFamily="34" charset="0"/>
          <a:ea typeface="+mn-ea"/>
          <a:cs typeface="Arial" panose="020B0604020202020204" pitchFamily="34" charset="0"/>
        </a:defRPr>
      </a:lvl1pPr>
      <a:lvl2pPr marL="457200" marR="0" indent="-228600" algn="l" defTabSz="921600"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tab pos="457200" algn="l"/>
          <a:tab pos="687600" algn="l"/>
        </a:tabLst>
        <a:defRPr sz="1900" b="0" i="0" u="none" kern="1200">
          <a:solidFill>
            <a:schemeClr val="tx1"/>
          </a:solidFill>
          <a:latin typeface="IBM Plex Sans" panose="020B0503050203000203" pitchFamily="34" charset="0"/>
          <a:ea typeface="+mn-ea"/>
          <a:cs typeface="Arial" panose="020B0604020202020204" pitchFamily="34" charset="0"/>
        </a:defRPr>
      </a:lvl2pPr>
      <a:lvl3pPr marL="685800" marR="0" indent="-228600" algn="l" defTabSz="921600"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tab pos="687600" algn="l"/>
        </a:tabLst>
        <a:defRPr sz="1900" kern="1200">
          <a:solidFill>
            <a:schemeClr val="tx1"/>
          </a:solidFill>
          <a:latin typeface="IBM Plex Sans" panose="020B0503050203000203" pitchFamily="34" charset="0"/>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1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08800" y="180000"/>
            <a:ext cx="11641455" cy="860400"/>
          </a:xfrm>
          <a:prstGeom prst="rect">
            <a:avLst/>
          </a:prstGeom>
          <a:noFill/>
          <a:ln>
            <a:noFill/>
          </a:ln>
          <a:effectLst/>
        </p:spPr>
        <p:txBody>
          <a:bodyPr vert="horz" wrap="square" lIns="9144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gray">
          <a:xfrm>
            <a:off x="208800" y="1165722"/>
            <a:ext cx="11641455"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marL="228600" marR="0" lvl="0" indent="-228600" algn="l" defTabSz="896938"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defRPr/>
            </a:pPr>
            <a:r>
              <a:rPr kumimoji="0" lang="en-US" sz="21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Click to edit Master text styles</a:t>
            </a:r>
          </a:p>
          <a:p>
            <a:pPr marL="457200" marR="0" lvl="1" indent="-228600" algn="l" defTabSz="896938"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Second level</a:t>
            </a:r>
          </a:p>
          <a:p>
            <a:pPr marL="685800" marR="0" lvl="2" indent="-228600" algn="l" defTabSz="896938"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Third level</a:t>
            </a:r>
          </a:p>
        </p:txBody>
      </p:sp>
      <p:sp>
        <p:nvSpPr>
          <p:cNvPr id="1034" name="Rectangle 10"/>
          <p:cNvSpPr>
            <a:spLocks noGrp="1" noChangeArrowheads="1"/>
          </p:cNvSpPr>
          <p:nvPr>
            <p:ph type="sldNum" sz="quarter" idx="4"/>
          </p:nvPr>
        </p:nvSpPr>
        <p:spPr bwMode="gray">
          <a:xfrm>
            <a:off x="5573848" y="6681674"/>
            <a:ext cx="110249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fld id="{49E8191D-B835-45D5-91BE-8CAFF430D317}" type="slidenum">
              <a:rPr lang="en-US" smtClean="0"/>
              <a:pPr>
                <a:defRPr/>
              </a:pPr>
              <a:t>‹#›</a:t>
            </a:fld>
            <a:endParaRPr lang="en-US" dirty="0"/>
          </a:p>
        </p:txBody>
      </p:sp>
      <p:sp>
        <p:nvSpPr>
          <p:cNvPr id="1035" name="Rectangle 11"/>
          <p:cNvSpPr>
            <a:spLocks noGrp="1" noChangeArrowheads="1"/>
          </p:cNvSpPr>
          <p:nvPr>
            <p:ph type="ftr" sz="quarter" idx="3"/>
          </p:nvPr>
        </p:nvSpPr>
        <p:spPr bwMode="gray">
          <a:xfrm>
            <a:off x="10133334" y="6681674"/>
            <a:ext cx="1919466" cy="17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r>
              <a:rPr lang="en-US"/>
              <a:t>© Copyright IBM Corporation 2018, 2022</a:t>
            </a:r>
            <a:endParaRPr lang="en-US" dirty="0"/>
          </a:p>
        </p:txBody>
      </p:sp>
      <p:sp>
        <p:nvSpPr>
          <p:cNvPr id="7" name="Text Box 2"/>
          <p:cNvSpPr txBox="1">
            <a:spLocks noChangeArrowheads="1"/>
          </p:cNvSpPr>
          <p:nvPr userDrawn="1">
            <p:custDataLst>
              <p:tags r:id="rId31"/>
            </p:custDataLst>
          </p:nvPr>
        </p:nvSpPr>
        <p:spPr bwMode="auto">
          <a:xfrm>
            <a:off x="309600" y="6681674"/>
            <a:ext cx="504481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14363">
              <a:spcAft>
                <a:spcPct val="25000"/>
              </a:spcAft>
              <a:buClr>
                <a:srgbClr val="008ABF"/>
              </a:buClr>
              <a:buChar char="•"/>
              <a:defRPr sz="2000">
                <a:solidFill>
                  <a:schemeClr val="tx1"/>
                </a:solidFill>
                <a:latin typeface="Arial" panose="020B0604020202020204" pitchFamily="34" charset="0"/>
              </a:defRPr>
            </a:lvl1pPr>
            <a:lvl2pPr marL="307975" indent="-228600" defTabSz="614363">
              <a:spcAft>
                <a:spcPct val="25000"/>
              </a:spcAft>
              <a:buClr>
                <a:srgbClr val="008ABF"/>
              </a:buClr>
              <a:buFont typeface="Arial" panose="020B0604020202020204" pitchFamily="34" charset="0"/>
              <a:buChar char="–"/>
              <a:defRPr sz="1700">
                <a:solidFill>
                  <a:schemeClr val="tx1"/>
                </a:solidFill>
                <a:latin typeface="Arial" panose="020B0604020202020204" pitchFamily="34" charset="0"/>
              </a:defRPr>
            </a:lvl2pPr>
            <a:lvl3pPr marL="614363" indent="-223838" defTabSz="614363">
              <a:spcAft>
                <a:spcPct val="25000"/>
              </a:spcAft>
              <a:buClr>
                <a:srgbClr val="008ABF"/>
              </a:buClr>
              <a:buChar char="•"/>
              <a:defRPr sz="1700">
                <a:solidFill>
                  <a:schemeClr val="tx1"/>
                </a:solidFill>
                <a:latin typeface="Arial" panose="020B0604020202020204" pitchFamily="34" charset="0"/>
              </a:defRPr>
            </a:lvl3pPr>
            <a:lvl4pPr marL="922338" indent="-214313" defTabSz="614363">
              <a:spcAft>
                <a:spcPct val="25000"/>
              </a:spcAft>
              <a:buClr>
                <a:srgbClr val="1966B2"/>
              </a:buClr>
              <a:buFont typeface="Arial" panose="020B0604020202020204" pitchFamily="34" charset="0"/>
              <a:buChar char="–"/>
              <a:defRPr sz="1700">
                <a:solidFill>
                  <a:schemeClr val="tx1"/>
                </a:solidFill>
                <a:latin typeface="Arial" panose="020B0604020202020204" pitchFamily="34" charset="0"/>
              </a:defRPr>
            </a:lvl4pPr>
            <a:lvl5pPr marL="1228725" indent="-223838" defTabSz="614363">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5pPr>
            <a:lvl6pPr marL="16859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6pPr>
            <a:lvl7pPr marL="21431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7pPr>
            <a:lvl8pPr marL="26003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8pPr>
            <a:lvl9pPr marL="30575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9pPr>
          </a:lstStyle>
          <a:p>
            <a:pPr>
              <a:lnSpc>
                <a:spcPct val="100000"/>
              </a:lnSpc>
              <a:spcBef>
                <a:spcPts val="0"/>
              </a:spcBef>
              <a:spcAft>
                <a:spcPct val="0"/>
              </a:spcAft>
              <a:buClrTx/>
              <a:buFontTx/>
              <a:buNone/>
              <a:defRPr/>
            </a:pPr>
            <a:r>
              <a:rPr lang="en-US" sz="900">
                <a:solidFill>
                  <a:srgbClr val="565656"/>
                </a:solidFill>
                <a:latin typeface="IBM Plex Sans ExtraLight" panose="020B0303050203000203" pitchFamily="34" charset="0"/>
                <a:ea typeface="Verdana" panose="020B0604030504040204" pitchFamily="34" charset="0"/>
                <a:cs typeface="Arial" panose="020B0604020202020204" pitchFamily="34" charset="0"/>
              </a:rPr>
              <a:t>Introduction to IBM Watson Studio</a:t>
            </a:r>
            <a:endParaRPr lang="en-US" sz="900" dirty="0">
              <a:solidFill>
                <a:srgbClr val="565656"/>
              </a:solidFill>
              <a:latin typeface="IBM Plex Sans ExtraLight" panose="020B0303050203000203"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152115858"/>
      </p:ext>
    </p:extLst>
  </p:cSld>
  <p:clrMap bg1="lt1" tx1="dk1" bg2="lt2" tx2="dk2" accent1="accent1" accent2="accent2" accent3="accent3" accent4="accent4" accent5="accent5" accent6="accent6" hlink="hlink" folHlink="folHlink"/>
  <p:sldLayoutIdLst>
    <p:sldLayoutId id="2147484358" r:id="rId1"/>
    <p:sldLayoutId id="2147484359" r:id="rId2"/>
    <p:sldLayoutId id="2147484325" r:id="rId3"/>
    <p:sldLayoutId id="2147484360" r:id="rId4"/>
    <p:sldLayoutId id="2147484327" r:id="rId5"/>
    <p:sldLayoutId id="2147484328" r:id="rId6"/>
    <p:sldLayoutId id="2147484329" r:id="rId7"/>
    <p:sldLayoutId id="2147484330" r:id="rId8"/>
    <p:sldLayoutId id="2147484351" r:id="rId9"/>
    <p:sldLayoutId id="2147484332" r:id="rId10"/>
    <p:sldLayoutId id="2147484333" r:id="rId11"/>
    <p:sldLayoutId id="2147484354" r:id="rId12"/>
    <p:sldLayoutId id="2147484363" r:id="rId13"/>
    <p:sldLayoutId id="2147484366" r:id="rId14"/>
    <p:sldLayoutId id="2147484367" r:id="rId15"/>
    <p:sldLayoutId id="2147484370" r:id="rId16"/>
    <p:sldLayoutId id="2147484338" r:id="rId17"/>
    <p:sldLayoutId id="2147484339" r:id="rId18"/>
    <p:sldLayoutId id="2147484340" r:id="rId19"/>
    <p:sldLayoutId id="2147484341" r:id="rId20"/>
    <p:sldLayoutId id="2147484374" r:id="rId21"/>
    <p:sldLayoutId id="2147484343" r:id="rId22"/>
    <p:sldLayoutId id="2147484344" r:id="rId23"/>
    <p:sldLayoutId id="2147484345" r:id="rId24"/>
    <p:sldLayoutId id="2147484346" r:id="rId25"/>
    <p:sldLayoutId id="2147484347" r:id="rId26"/>
    <p:sldLayoutId id="2147484348" r:id="rId27"/>
    <p:sldLayoutId id="2147484349" r:id="rId28"/>
    <p:sldLayoutId id="2147484368" r:id="rId29"/>
  </p:sldLayoutIdLst>
  <p:hf sldNum="0" hdr="0" dt="0"/>
  <p:txStyles>
    <p:titleStyle>
      <a:lvl1pPr algn="l" defTabSz="896938" rtl="0" eaLnBrk="1" fontAlgn="base" hangingPunct="1">
        <a:lnSpc>
          <a:spcPct val="90000"/>
        </a:lnSpc>
        <a:spcBef>
          <a:spcPct val="0"/>
        </a:spcBef>
        <a:spcAft>
          <a:spcPct val="0"/>
        </a:spcAft>
        <a:defRPr sz="3200" b="1" i="0" u="none" kern="1200">
          <a:solidFill>
            <a:srgbClr val="000000"/>
          </a:solidFill>
          <a:latin typeface="IBM Plex Sans" panose="020B0503050203000203" pitchFamily="34" charset="0"/>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28600" marR="0" indent="-228600" algn="l" defTabSz="921600"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tab pos="230400" algn="l"/>
          <a:tab pos="457200" algn="l"/>
          <a:tab pos="687600" algn="l"/>
        </a:tabLst>
        <a:defRPr sz="2100" kern="1200">
          <a:solidFill>
            <a:schemeClr val="tx1"/>
          </a:solidFill>
          <a:latin typeface="IBM Plex Sans" panose="020B0503050203000203" pitchFamily="34" charset="0"/>
          <a:ea typeface="+mn-ea"/>
          <a:cs typeface="Arial" panose="020B0604020202020204" pitchFamily="34" charset="0"/>
        </a:defRPr>
      </a:lvl1pPr>
      <a:lvl2pPr marL="457200" marR="0" indent="-228600" algn="l" defTabSz="921600"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tab pos="457200" algn="l"/>
          <a:tab pos="687600" algn="l"/>
        </a:tabLst>
        <a:defRPr sz="1900" b="0" i="0" u="none" kern="1200">
          <a:solidFill>
            <a:schemeClr val="tx1"/>
          </a:solidFill>
          <a:latin typeface="IBM Plex Sans" panose="020B0503050203000203" pitchFamily="34" charset="0"/>
          <a:ea typeface="+mn-ea"/>
          <a:cs typeface="Arial" panose="020B0604020202020204" pitchFamily="34" charset="0"/>
        </a:defRPr>
      </a:lvl2pPr>
      <a:lvl3pPr marL="685800" marR="0" indent="-228600" algn="l" defTabSz="921600"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tab pos="687600" algn="l"/>
        </a:tabLst>
        <a:defRPr sz="1900" kern="1200">
          <a:solidFill>
            <a:schemeClr val="tx1"/>
          </a:solidFill>
          <a:latin typeface="IBM Plex Sans" panose="020B0503050203000203" pitchFamily="34" charset="0"/>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6.xml"/><Relationship Id="rId1" Type="http://schemas.openxmlformats.org/officeDocument/2006/relationships/tags" Target="../tags/tag10.xml"/><Relationship Id="rId5" Type="http://schemas.openxmlformats.org/officeDocument/2006/relationships/image" Target="../media/image50.sv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6.xml"/><Relationship Id="rId1" Type="http://schemas.openxmlformats.org/officeDocument/2006/relationships/tags" Target="../tags/tag11.xml"/><Relationship Id="rId5" Type="http://schemas.openxmlformats.org/officeDocument/2006/relationships/image" Target="../media/image52.sv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8.tiff"/><Relationship Id="rId3" Type="http://schemas.openxmlformats.org/officeDocument/2006/relationships/image" Target="../media/image23.jpeg"/><Relationship Id="rId7" Type="http://schemas.openxmlformats.org/officeDocument/2006/relationships/image" Target="../media/image27.tiff"/><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6.tiff"/><Relationship Id="rId5" Type="http://schemas.openxmlformats.org/officeDocument/2006/relationships/image" Target="../media/image25.png"/><Relationship Id="rId4" Type="http://schemas.openxmlformats.org/officeDocument/2006/relationships/image" Target="../media/image24.jpeg"/></Relationships>
</file>

<file path=ppt/slides/_rels/slide8.xml.rels><?xml version="1.0" encoding="UTF-8" standalone="yes"?>
<Relationships xmlns="http://schemas.openxmlformats.org/package/2006/relationships"><Relationship Id="rId3" Type="http://schemas.openxmlformats.org/officeDocument/2006/relationships/hyperlink" Target="https://dataplatform.cloud.ibm.com/"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Introduction to IBM Watson Studio</a:t>
            </a:r>
            <a:endParaRPr lang="en-GB" dirty="0"/>
          </a:p>
        </p:txBody>
      </p:sp>
      <p:sp>
        <p:nvSpPr>
          <p:cNvPr id="6" name="Text Placeholder 5"/>
          <p:cNvSpPr>
            <a:spLocks noGrp="1"/>
          </p:cNvSpPr>
          <p:nvPr>
            <p:ph type="body" sz="quarter" idx="11"/>
          </p:nvPr>
        </p:nvSpPr>
        <p:spPr/>
        <p:txBody>
          <a:bodyPr/>
          <a:lstStyle/>
          <a:p>
            <a:endParaRPr lang="en-GB" dirty="0"/>
          </a:p>
        </p:txBody>
      </p:sp>
      <p:sp>
        <p:nvSpPr>
          <p:cNvPr id="4" name="Footer Placeholder 3">
            <a:extLst>
              <a:ext uri="{FF2B5EF4-FFF2-40B4-BE49-F238E27FC236}">
                <a16:creationId xmlns:a16="http://schemas.microsoft.com/office/drawing/2014/main" id="{FADBE9B9-0C8E-44E8-016C-DE6CE16594FE}"/>
              </a:ext>
            </a:extLst>
          </p:cNvPr>
          <p:cNvSpPr>
            <a:spLocks noGrp="1"/>
          </p:cNvSpPr>
          <p:nvPr>
            <p:ph type="ftr" sz="quarter" idx="10"/>
          </p:nvPr>
        </p:nvSpPr>
        <p:spPr/>
        <p:txBody>
          <a:bodyPr/>
          <a:lstStyle/>
          <a:p>
            <a:pPr>
              <a:defRPr/>
            </a:pPr>
            <a:r>
              <a:rPr lang="en-US"/>
              <a:t>© Copyright IBM Corporation 2018, 2022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361200" y="630000"/>
            <a:ext cx="5544000" cy="4713525"/>
          </a:xfrm>
        </p:spPr>
        <p:txBody>
          <a:bodyPr/>
          <a:lstStyle/>
          <a:p>
            <a:r>
              <a:rPr lang="en-US" dirty="0"/>
              <a:t>Watson Studio components </a:t>
            </a:r>
            <a:br>
              <a:rPr lang="en-US" dirty="0"/>
            </a:br>
            <a:br>
              <a:rPr lang="en-US" dirty="0"/>
            </a:br>
            <a:endParaRPr lang="en-US" dirty="0"/>
          </a:p>
        </p:txBody>
      </p:sp>
      <p:sp>
        <p:nvSpPr>
          <p:cNvPr id="6" name="Text Placeholder 5">
            <a:extLst>
              <a:ext uri="{FF2B5EF4-FFF2-40B4-BE49-F238E27FC236}">
                <a16:creationId xmlns:a16="http://schemas.microsoft.com/office/drawing/2014/main" id="{A2A30D45-2F47-4AB1-8682-765AB9F47C84}"/>
              </a:ext>
            </a:extLst>
          </p:cNvPr>
          <p:cNvSpPr>
            <a:spLocks noGrp="1"/>
          </p:cNvSpPr>
          <p:nvPr>
            <p:ph type="body" sz="quarter" idx="12"/>
          </p:nvPr>
        </p:nvSpPr>
        <p:spPr/>
        <p:txBody>
          <a:bodyPr/>
          <a:lstStyle/>
          <a:p>
            <a:endParaRPr lang="en-US"/>
          </a:p>
        </p:txBody>
      </p:sp>
      <p:sp>
        <p:nvSpPr>
          <p:cNvPr id="4" name="Footer Placeholder 3">
            <a:extLst>
              <a:ext uri="{FF2B5EF4-FFF2-40B4-BE49-F238E27FC236}">
                <a16:creationId xmlns:a16="http://schemas.microsoft.com/office/drawing/2014/main" id="{2BDCBA94-AAF4-F2D4-49C3-A743AE871A04}"/>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1163160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Projects</a:t>
            </a:r>
          </a:p>
        </p:txBody>
      </p:sp>
      <p:sp>
        <p:nvSpPr>
          <p:cNvPr id="3" name="Content Placeholder 2"/>
          <p:cNvSpPr>
            <a:spLocks noGrp="1"/>
          </p:cNvSpPr>
          <p:nvPr>
            <p:ph idx="1"/>
          </p:nvPr>
        </p:nvSpPr>
        <p:spPr>
          <a:xfrm>
            <a:off x="208800" y="1164168"/>
            <a:ext cx="11641455" cy="5513832"/>
          </a:xfrm>
        </p:spPr>
        <p:txBody>
          <a:bodyPr/>
          <a:lstStyle/>
          <a:p>
            <a:r>
              <a:rPr lang="en-US" dirty="0"/>
              <a:t>The architecture of Watson Studio is centered around the project.</a:t>
            </a:r>
          </a:p>
          <a:p>
            <a:r>
              <a:rPr lang="en-US" dirty="0"/>
              <a:t>Integrate collaborators, data and analytic assets, tools, Gallery resources, your own data, and so on to support finding insights for a well defined or narrow goal.</a:t>
            </a:r>
          </a:p>
          <a:p>
            <a:endParaRPr lang="en-US" dirty="0"/>
          </a:p>
          <a:p>
            <a:endParaRPr lang="en-US" dirty="0"/>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p:blipFill>
        <p:spPr>
          <a:xfrm>
            <a:off x="1774412" y="2708771"/>
            <a:ext cx="8640000" cy="3555866"/>
          </a:xfrm>
          <a:prstGeom prst="rect">
            <a:avLst/>
          </a:prstGeom>
        </p:spPr>
      </p:pic>
      <p:sp>
        <p:nvSpPr>
          <p:cNvPr id="6" name="Footer Placeholder 5">
            <a:extLst>
              <a:ext uri="{FF2B5EF4-FFF2-40B4-BE49-F238E27FC236}">
                <a16:creationId xmlns:a16="http://schemas.microsoft.com/office/drawing/2014/main" id="{F120961D-696E-A91A-F7B2-4F28F8FC0C00}"/>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2727970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8800" y="180000"/>
            <a:ext cx="11641455" cy="860400"/>
          </a:xfrm>
        </p:spPr>
        <p:txBody>
          <a:bodyPr/>
          <a:lstStyle/>
          <a:p>
            <a:r>
              <a:rPr lang="en-US" dirty="0"/>
              <a:t>Creating a project</a:t>
            </a:r>
          </a:p>
        </p:txBody>
      </p:sp>
      <p:sp>
        <p:nvSpPr>
          <p:cNvPr id="5" name="Content Placeholder 4"/>
          <p:cNvSpPr>
            <a:spLocks noGrp="1"/>
          </p:cNvSpPr>
          <p:nvPr>
            <p:ph idx="1"/>
          </p:nvPr>
        </p:nvSpPr>
        <p:spPr>
          <a:xfrm>
            <a:off x="208800" y="1164168"/>
            <a:ext cx="11641455" cy="5513832"/>
          </a:xfrm>
        </p:spPr>
        <p:txBody>
          <a:bodyPr/>
          <a:lstStyle/>
          <a:p>
            <a:r>
              <a:rPr lang="en-US" dirty="0"/>
              <a:t>When you create a project in Watson Studio, you can create an empty project or preload your project with data and operational assets.</a:t>
            </a:r>
          </a:p>
        </p:txBody>
      </p:sp>
      <p:pic>
        <p:nvPicPr>
          <p:cNvPr id="7" name="Picture 6">
            <a:extLst>
              <a:ext uri="{FF2B5EF4-FFF2-40B4-BE49-F238E27FC236}">
                <a16:creationId xmlns:a16="http://schemas.microsoft.com/office/drawing/2014/main" id="{FDF5A68F-C76C-452B-AA7E-C099302B2746}"/>
              </a:ext>
            </a:extLst>
          </p:cNvPr>
          <p:cNvPicPr>
            <a:picLocks noChangeAspect="1"/>
          </p:cNvPicPr>
          <p:nvPr/>
        </p:nvPicPr>
        <p:blipFill>
          <a:blip r:embed="rId3"/>
          <a:stretch>
            <a:fillRect/>
          </a:stretch>
        </p:blipFill>
        <p:spPr>
          <a:xfrm>
            <a:off x="576944" y="1927744"/>
            <a:ext cx="9633856" cy="4037758"/>
          </a:xfrm>
          <a:prstGeom prst="rect">
            <a:avLst/>
          </a:prstGeom>
        </p:spPr>
      </p:pic>
      <p:sp>
        <p:nvSpPr>
          <p:cNvPr id="6" name="Footer Placeholder 5">
            <a:extLst>
              <a:ext uri="{FF2B5EF4-FFF2-40B4-BE49-F238E27FC236}">
                <a16:creationId xmlns:a16="http://schemas.microsoft.com/office/drawing/2014/main" id="{B614B25F-5646-8FC9-C874-26696661C174}"/>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613588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Watson Studio and Cloud Object Storage</a:t>
            </a:r>
          </a:p>
        </p:txBody>
      </p:sp>
      <p:sp>
        <p:nvSpPr>
          <p:cNvPr id="3" name="Content Placeholder 2"/>
          <p:cNvSpPr>
            <a:spLocks noGrp="1"/>
          </p:cNvSpPr>
          <p:nvPr>
            <p:ph idx="1"/>
          </p:nvPr>
        </p:nvSpPr>
        <p:spPr>
          <a:xfrm>
            <a:off x="208800" y="1164168"/>
            <a:ext cx="11641455" cy="5513832"/>
          </a:xfrm>
        </p:spPr>
        <p:txBody>
          <a:bodyPr/>
          <a:lstStyle/>
          <a:p>
            <a:r>
              <a:rPr lang="en-US" dirty="0"/>
              <a:t>Projects require an object storage to store non-database assets.</a:t>
            </a:r>
          </a:p>
          <a:p>
            <a:r>
              <a:rPr lang="en-US" dirty="0"/>
              <a:t>An IBM Cloud Object Storage (COS) instance can be created when the project is created.</a:t>
            </a:r>
          </a:p>
          <a:p>
            <a:pPr lvl="1"/>
            <a:r>
              <a:rPr lang="en-US" dirty="0"/>
              <a:t>A project can be associated with an existing Cloud Object Storage instance. </a:t>
            </a:r>
          </a:p>
          <a:p>
            <a:r>
              <a:rPr lang="en-US" dirty="0"/>
              <a:t>Information that is stored in IBM Cloud Object Storage is encrypted and resilient.</a:t>
            </a:r>
          </a:p>
          <a:p>
            <a:r>
              <a:rPr lang="en-US" dirty="0"/>
              <a:t>Each project has its own dedicated bucket.</a:t>
            </a:r>
          </a:p>
          <a:p>
            <a:pPr lvl="1"/>
            <a:r>
              <a:rPr lang="en-US" dirty="0"/>
              <a:t>Buckets can be managed from the Watson Studio project interface.</a:t>
            </a:r>
          </a:p>
          <a:p>
            <a:r>
              <a:rPr lang="en-US" dirty="0"/>
              <a:t>Cloud Object Storage supports two APIs:</a:t>
            </a:r>
          </a:p>
          <a:p>
            <a:pPr lvl="1"/>
            <a:r>
              <a:rPr lang="en-US" dirty="0"/>
              <a:t>Swift API: Available through Watson Studio</a:t>
            </a:r>
          </a:p>
          <a:p>
            <a:pPr lvl="1"/>
            <a:r>
              <a:rPr lang="en-US" dirty="0"/>
              <a:t>Amazon Simple Storage Service (S3) API</a:t>
            </a:r>
          </a:p>
        </p:txBody>
      </p:sp>
      <p:sp>
        <p:nvSpPr>
          <p:cNvPr id="6" name="Footer Placeholder 5">
            <a:extLst>
              <a:ext uri="{FF2B5EF4-FFF2-40B4-BE49-F238E27FC236}">
                <a16:creationId xmlns:a16="http://schemas.microsoft.com/office/drawing/2014/main" id="{97E5EA01-6784-47E3-B270-33462F9BFEA4}"/>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266500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Creating a project and defining its storage</a:t>
            </a:r>
          </a:p>
        </p:txBody>
      </p:sp>
      <p:pic>
        <p:nvPicPr>
          <p:cNvPr id="13" name="Content Placeholder 12" descr="A screenshot of a cell phone&#10;&#10;Description automatically generated">
            <a:extLst>
              <a:ext uri="{FF2B5EF4-FFF2-40B4-BE49-F238E27FC236}">
                <a16:creationId xmlns:a16="http://schemas.microsoft.com/office/drawing/2014/main" id="{BCAB671D-2A57-4C43-A3D9-0ADF98E765AA}"/>
              </a:ext>
            </a:extLst>
          </p:cNvPr>
          <p:cNvPicPr>
            <a:picLocks noGrp="1" noChangeAspect="1"/>
          </p:cNvPicPr>
          <p:nvPr>
            <p:ph idx="1"/>
          </p:nvPr>
        </p:nvPicPr>
        <p:blipFill rotWithShape="1">
          <a:blip r:embed="rId3" cstate="screen">
            <a:extLst>
              <a:ext uri="{28A0092B-C50C-407E-A947-70E740481C1C}">
                <a14:useLocalDpi xmlns:a14="http://schemas.microsoft.com/office/drawing/2010/main" val="0"/>
              </a:ext>
            </a:extLst>
          </a:blip>
          <a:srcRect/>
          <a:stretch/>
        </p:blipFill>
        <p:spPr>
          <a:xfrm>
            <a:off x="1853581" y="1698171"/>
            <a:ext cx="7486362" cy="2949474"/>
          </a:xfrm>
        </p:spPr>
      </p:pic>
      <p:pic>
        <p:nvPicPr>
          <p:cNvPr id="9" name="Picture 8"/>
          <p:cNvPicPr>
            <a:picLocks noChangeAspect="1"/>
          </p:cNvPicPr>
          <p:nvPr/>
        </p:nvPicPr>
        <p:blipFill>
          <a:blip r:embed="rId4"/>
          <a:stretch>
            <a:fillRect/>
          </a:stretch>
        </p:blipFill>
        <p:spPr>
          <a:xfrm>
            <a:off x="7360062" y="4164494"/>
            <a:ext cx="3047653" cy="1409389"/>
          </a:xfrm>
          <a:prstGeom prst="rect">
            <a:avLst/>
          </a:prstGeom>
        </p:spPr>
      </p:pic>
      <p:pic>
        <p:nvPicPr>
          <p:cNvPr id="10" name="Picture 9"/>
          <p:cNvPicPr>
            <a:picLocks noChangeAspect="1"/>
          </p:cNvPicPr>
          <p:nvPr/>
        </p:nvPicPr>
        <p:blipFill>
          <a:blip r:embed="rId5"/>
          <a:stretch>
            <a:fillRect/>
          </a:stretch>
        </p:blipFill>
        <p:spPr>
          <a:xfrm>
            <a:off x="2148645" y="4558775"/>
            <a:ext cx="4475554" cy="2030215"/>
          </a:xfrm>
          <a:prstGeom prst="rect">
            <a:avLst/>
          </a:prstGeom>
        </p:spPr>
      </p:pic>
      <p:cxnSp>
        <p:nvCxnSpPr>
          <p:cNvPr id="12" name="Straight Arrow Connector 11"/>
          <p:cNvCxnSpPr/>
          <p:nvPr/>
        </p:nvCxnSpPr>
        <p:spPr bwMode="auto">
          <a:xfrm>
            <a:off x="6923972" y="2450969"/>
            <a:ext cx="1504661" cy="1713524"/>
          </a:xfrm>
          <a:prstGeom prst="straightConnector1">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4" name="Straight Arrow Connector 13"/>
          <p:cNvCxnSpPr/>
          <p:nvPr/>
        </p:nvCxnSpPr>
        <p:spPr bwMode="auto">
          <a:xfrm>
            <a:off x="3077835" y="2205873"/>
            <a:ext cx="816112" cy="2663315"/>
          </a:xfrm>
          <a:prstGeom prst="straightConnector1">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15" name="Picture 14"/>
          <p:cNvPicPr>
            <a:picLocks noChangeAspect="1"/>
          </p:cNvPicPr>
          <p:nvPr/>
        </p:nvPicPr>
        <p:blipFill>
          <a:blip r:embed="rId6"/>
          <a:stretch>
            <a:fillRect/>
          </a:stretch>
        </p:blipFill>
        <p:spPr>
          <a:xfrm>
            <a:off x="9644603" y="5187777"/>
            <a:ext cx="628571" cy="266667"/>
          </a:xfrm>
          <a:prstGeom prst="rect">
            <a:avLst/>
          </a:prstGeom>
        </p:spPr>
      </p:pic>
      <p:pic>
        <p:nvPicPr>
          <p:cNvPr id="16" name="Picture 15"/>
          <p:cNvPicPr>
            <a:picLocks noChangeAspect="1"/>
          </p:cNvPicPr>
          <p:nvPr/>
        </p:nvPicPr>
        <p:blipFill>
          <a:blip r:embed="rId6"/>
          <a:stretch>
            <a:fillRect/>
          </a:stretch>
        </p:blipFill>
        <p:spPr>
          <a:xfrm>
            <a:off x="5995628" y="6282001"/>
            <a:ext cx="628571" cy="266667"/>
          </a:xfrm>
          <a:prstGeom prst="rect">
            <a:avLst/>
          </a:prstGeom>
        </p:spPr>
      </p:pic>
      <p:sp>
        <p:nvSpPr>
          <p:cNvPr id="5" name="Footer Placeholder 4">
            <a:extLst>
              <a:ext uri="{FF2B5EF4-FFF2-40B4-BE49-F238E27FC236}">
                <a16:creationId xmlns:a16="http://schemas.microsoft.com/office/drawing/2014/main" id="{25A2E61C-1BDD-D252-5411-B1A223765369}"/>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1449491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8800" y="180000"/>
            <a:ext cx="11641455" cy="860400"/>
          </a:xfrm>
        </p:spPr>
        <p:txBody>
          <a:bodyPr/>
          <a:lstStyle/>
          <a:p>
            <a:r>
              <a:rPr lang="en-US" dirty="0"/>
              <a:t>Watson Studio project tabs</a:t>
            </a:r>
          </a:p>
        </p:txBody>
      </p:sp>
      <p:sp>
        <p:nvSpPr>
          <p:cNvPr id="8" name="Rectangle: Rounded Corners 7">
            <a:extLst>
              <a:ext uri="{FF2B5EF4-FFF2-40B4-BE49-F238E27FC236}">
                <a16:creationId xmlns:a16="http://schemas.microsoft.com/office/drawing/2014/main" id="{3E5D5185-9874-49C6-98D6-7D6F760362DB}"/>
              </a:ext>
            </a:extLst>
          </p:cNvPr>
          <p:cNvSpPr/>
          <p:nvPr/>
        </p:nvSpPr>
        <p:spPr bwMode="auto">
          <a:xfrm>
            <a:off x="1894552" y="1956392"/>
            <a:ext cx="4657060" cy="414669"/>
          </a:xfrm>
          <a:prstGeom prst="roundRect">
            <a:avLst/>
          </a:pr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14363" eaLnBrk="1" hangingPunct="1"/>
            <a:endParaRPr lang="en-US" sz="1200">
              <a:ln>
                <a:solidFill>
                  <a:srgbClr val="FF0000"/>
                </a:solidFill>
              </a:ln>
            </a:endParaRPr>
          </a:p>
        </p:txBody>
      </p:sp>
      <p:pic>
        <p:nvPicPr>
          <p:cNvPr id="6" name="Content Placeholder 5">
            <a:extLst>
              <a:ext uri="{FF2B5EF4-FFF2-40B4-BE49-F238E27FC236}">
                <a16:creationId xmlns:a16="http://schemas.microsoft.com/office/drawing/2014/main" id="{3F068B78-A4AD-432E-8560-7FE0F92994F2}"/>
              </a:ext>
            </a:extLst>
          </p:cNvPr>
          <p:cNvPicPr>
            <a:picLocks noGrp="1" noChangeAspect="1"/>
          </p:cNvPicPr>
          <p:nvPr>
            <p:ph idx="1"/>
          </p:nvPr>
        </p:nvPicPr>
        <p:blipFill>
          <a:blip r:embed="rId3"/>
          <a:stretch>
            <a:fillRect/>
          </a:stretch>
        </p:blipFill>
        <p:spPr>
          <a:xfrm>
            <a:off x="211027" y="1498600"/>
            <a:ext cx="11638183" cy="4845050"/>
          </a:xfrm>
        </p:spPr>
      </p:pic>
      <p:sp>
        <p:nvSpPr>
          <p:cNvPr id="4" name="Footer Placeholder 3">
            <a:extLst>
              <a:ext uri="{FF2B5EF4-FFF2-40B4-BE49-F238E27FC236}">
                <a16:creationId xmlns:a16="http://schemas.microsoft.com/office/drawing/2014/main" id="{A40514F4-FB1E-57CA-6B7F-1EE0F9F120ED}"/>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18134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2481B-FC26-4E4D-B6F9-48E93A390DA4}"/>
              </a:ext>
            </a:extLst>
          </p:cNvPr>
          <p:cNvSpPr>
            <a:spLocks noGrp="1"/>
          </p:cNvSpPr>
          <p:nvPr>
            <p:ph type="title"/>
          </p:nvPr>
        </p:nvSpPr>
        <p:spPr>
          <a:xfrm>
            <a:off x="208800" y="180000"/>
            <a:ext cx="11641455" cy="860400"/>
          </a:xfrm>
        </p:spPr>
        <p:txBody>
          <a:bodyPr/>
          <a:lstStyle/>
          <a:p>
            <a:r>
              <a:rPr lang="en-US" dirty="0"/>
              <a:t>Watson Studio project tabs: Manage tab</a:t>
            </a:r>
          </a:p>
        </p:txBody>
      </p:sp>
      <p:pic>
        <p:nvPicPr>
          <p:cNvPr id="6" name="Content Placeholder 5">
            <a:extLst>
              <a:ext uri="{FF2B5EF4-FFF2-40B4-BE49-F238E27FC236}">
                <a16:creationId xmlns:a16="http://schemas.microsoft.com/office/drawing/2014/main" id="{670BDC89-9578-4DF0-8465-BFE315C9C5E1}"/>
              </a:ext>
            </a:extLst>
          </p:cNvPr>
          <p:cNvPicPr>
            <a:picLocks noGrp="1" noChangeAspect="1"/>
          </p:cNvPicPr>
          <p:nvPr>
            <p:ph idx="1"/>
          </p:nvPr>
        </p:nvPicPr>
        <p:blipFill>
          <a:blip r:embed="rId3"/>
          <a:stretch>
            <a:fillRect/>
          </a:stretch>
        </p:blipFill>
        <p:spPr>
          <a:xfrm>
            <a:off x="209550" y="1297719"/>
            <a:ext cx="11641138" cy="5246812"/>
          </a:xfrm>
        </p:spPr>
      </p:pic>
      <p:sp>
        <p:nvSpPr>
          <p:cNvPr id="4" name="Footer Placeholder 3">
            <a:extLst>
              <a:ext uri="{FF2B5EF4-FFF2-40B4-BE49-F238E27FC236}">
                <a16:creationId xmlns:a16="http://schemas.microsoft.com/office/drawing/2014/main" id="{62553343-363D-BAD6-FDEC-D5008979985F}"/>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69129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8800" y="180000"/>
            <a:ext cx="11641455" cy="860400"/>
          </a:xfrm>
        </p:spPr>
        <p:txBody>
          <a:bodyPr/>
          <a:lstStyle/>
          <a:p>
            <a:r>
              <a:rPr lang="en-US" dirty="0"/>
              <a:t>Assets</a:t>
            </a:r>
          </a:p>
        </p:txBody>
      </p:sp>
      <p:sp>
        <p:nvSpPr>
          <p:cNvPr id="2" name="Content Placeholder 1"/>
          <p:cNvSpPr>
            <a:spLocks noGrp="1"/>
          </p:cNvSpPr>
          <p:nvPr>
            <p:ph idx="1"/>
          </p:nvPr>
        </p:nvSpPr>
        <p:spPr>
          <a:xfrm>
            <a:off x="208800" y="1164168"/>
            <a:ext cx="3134193" cy="5513832"/>
          </a:xfrm>
        </p:spPr>
        <p:txBody>
          <a:bodyPr/>
          <a:lstStyle/>
          <a:p>
            <a:r>
              <a:rPr lang="en-US" dirty="0"/>
              <a:t>An </a:t>
            </a:r>
            <a:r>
              <a:rPr lang="en-US" i="1" dirty="0"/>
              <a:t>asset</a:t>
            </a:r>
            <a:r>
              <a:rPr lang="en-US" dirty="0"/>
              <a:t> is an artifact in a project that contains information, or metadata, about data or data analysis. </a:t>
            </a:r>
          </a:p>
          <a:p>
            <a:endParaRPr lang="en-US" dirty="0"/>
          </a:p>
        </p:txBody>
      </p:sp>
      <p:pic>
        <p:nvPicPr>
          <p:cNvPr id="7" name="Picture 6">
            <a:extLst>
              <a:ext uri="{FF2B5EF4-FFF2-40B4-BE49-F238E27FC236}">
                <a16:creationId xmlns:a16="http://schemas.microsoft.com/office/drawing/2014/main" id="{BC34C919-F2F8-4690-B61D-731FB079694F}"/>
              </a:ext>
            </a:extLst>
          </p:cNvPr>
          <p:cNvPicPr>
            <a:picLocks noChangeAspect="1"/>
          </p:cNvPicPr>
          <p:nvPr/>
        </p:nvPicPr>
        <p:blipFill rotWithShape="1">
          <a:blip r:embed="rId3"/>
          <a:srcRect b="56648"/>
          <a:stretch/>
        </p:blipFill>
        <p:spPr>
          <a:xfrm>
            <a:off x="3378963" y="1186070"/>
            <a:ext cx="8673001" cy="1700813"/>
          </a:xfrm>
          <a:prstGeom prst="rect">
            <a:avLst/>
          </a:prstGeom>
          <a:ln w="12700">
            <a:solidFill>
              <a:schemeClr val="tx1"/>
            </a:solidFill>
          </a:ln>
        </p:spPr>
      </p:pic>
      <p:pic>
        <p:nvPicPr>
          <p:cNvPr id="10" name="Picture 9">
            <a:extLst>
              <a:ext uri="{FF2B5EF4-FFF2-40B4-BE49-F238E27FC236}">
                <a16:creationId xmlns:a16="http://schemas.microsoft.com/office/drawing/2014/main" id="{4E1F7AB1-3B75-45C9-BC2B-F4B0CD2FAE31}"/>
              </a:ext>
            </a:extLst>
          </p:cNvPr>
          <p:cNvPicPr>
            <a:picLocks noChangeAspect="1"/>
          </p:cNvPicPr>
          <p:nvPr/>
        </p:nvPicPr>
        <p:blipFill>
          <a:blip r:embed="rId4"/>
          <a:stretch>
            <a:fillRect/>
          </a:stretch>
        </p:blipFill>
        <p:spPr>
          <a:xfrm>
            <a:off x="1630607" y="3008698"/>
            <a:ext cx="8927610" cy="3525522"/>
          </a:xfrm>
          <a:prstGeom prst="rect">
            <a:avLst/>
          </a:prstGeom>
          <a:ln w="12700">
            <a:solidFill>
              <a:schemeClr val="tx1"/>
            </a:solidFill>
          </a:ln>
        </p:spPr>
      </p:pic>
      <p:cxnSp>
        <p:nvCxnSpPr>
          <p:cNvPr id="6" name="Straight Arrow Connector 5">
            <a:extLst>
              <a:ext uri="{FF2B5EF4-FFF2-40B4-BE49-F238E27FC236}">
                <a16:creationId xmlns:a16="http://schemas.microsoft.com/office/drawing/2014/main" id="{CCD4CA6C-A484-42BC-A2F3-28A93991A7B7}"/>
              </a:ext>
            </a:extLst>
          </p:cNvPr>
          <p:cNvCxnSpPr/>
          <p:nvPr/>
        </p:nvCxnSpPr>
        <p:spPr bwMode="auto">
          <a:xfrm flipH="1">
            <a:off x="3228109" y="2501900"/>
            <a:ext cx="5560291" cy="1211118"/>
          </a:xfrm>
          <a:prstGeom prst="straightConnector1">
            <a:avLst/>
          </a:prstGeom>
          <a:solidFill>
            <a:srgbClr val="FDFDFD"/>
          </a:solidFill>
          <a:ln w="38100" cap="flat" cmpd="sng" algn="ctr">
            <a:solidFill>
              <a:schemeClr val="accent2"/>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4" name="Footer Placeholder 3">
            <a:extLst>
              <a:ext uri="{FF2B5EF4-FFF2-40B4-BE49-F238E27FC236}">
                <a16:creationId xmlns:a16="http://schemas.microsoft.com/office/drawing/2014/main" id="{0FFBE0CC-D082-E4D5-3AFE-D634BEAA0F7E}"/>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960076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Watson Studio Gallery</a:t>
            </a:r>
          </a:p>
        </p:txBody>
      </p:sp>
      <p:sp>
        <p:nvSpPr>
          <p:cNvPr id="3" name="Content Placeholder 2"/>
          <p:cNvSpPr>
            <a:spLocks noGrp="1"/>
          </p:cNvSpPr>
          <p:nvPr>
            <p:ph idx="1"/>
          </p:nvPr>
        </p:nvSpPr>
        <p:spPr>
          <a:xfrm>
            <a:off x="208800" y="1164168"/>
            <a:ext cx="11641455" cy="5513832"/>
          </a:xfrm>
        </p:spPr>
        <p:txBody>
          <a:bodyPr/>
          <a:lstStyle/>
          <a:p>
            <a:pPr marL="0" indent="0">
              <a:buNone/>
            </a:pPr>
            <a:r>
              <a:rPr lang="en-US" dirty="0"/>
              <a:t>Contains samples that you can use in your project:</a:t>
            </a:r>
          </a:p>
          <a:p>
            <a:r>
              <a:rPr lang="en-US" b="1" dirty="0"/>
              <a:t>Sample notebooks </a:t>
            </a:r>
            <a:r>
              <a:rPr lang="en-US" dirty="0"/>
              <a:t>to learn new techniques or to use as templates.</a:t>
            </a:r>
          </a:p>
          <a:p>
            <a:r>
              <a:rPr lang="en-US" b="1" dirty="0"/>
              <a:t>Sample data sets </a:t>
            </a:r>
            <a:r>
              <a:rPr lang="en-US" dirty="0"/>
              <a:t>to use in your project for analysis.</a:t>
            </a:r>
          </a:p>
        </p:txBody>
      </p:sp>
      <p:pic>
        <p:nvPicPr>
          <p:cNvPr id="7" name="Picture 6">
            <a:extLst>
              <a:ext uri="{FF2B5EF4-FFF2-40B4-BE49-F238E27FC236}">
                <a16:creationId xmlns:a16="http://schemas.microsoft.com/office/drawing/2014/main" id="{6DB2092E-C680-4C41-92ED-D5DB830F7A40}"/>
              </a:ext>
            </a:extLst>
          </p:cNvPr>
          <p:cNvPicPr>
            <a:picLocks noChangeAspect="1"/>
          </p:cNvPicPr>
          <p:nvPr/>
        </p:nvPicPr>
        <p:blipFill>
          <a:blip r:embed="rId3"/>
          <a:stretch>
            <a:fillRect/>
          </a:stretch>
        </p:blipFill>
        <p:spPr>
          <a:xfrm>
            <a:off x="2273956" y="2659236"/>
            <a:ext cx="7511142" cy="3822060"/>
          </a:xfrm>
          <a:prstGeom prst="rect">
            <a:avLst/>
          </a:prstGeom>
        </p:spPr>
      </p:pic>
      <p:sp>
        <p:nvSpPr>
          <p:cNvPr id="6" name="Footer Placeholder 5">
            <a:extLst>
              <a:ext uri="{FF2B5EF4-FFF2-40B4-BE49-F238E27FC236}">
                <a16:creationId xmlns:a16="http://schemas.microsoft.com/office/drawing/2014/main" id="{15E13EB1-171C-83F3-75A1-267937135209}"/>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2361039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Collaborating in </a:t>
            </a:r>
            <a:r>
              <a:rPr lang="en-US"/>
              <a:t>a project</a:t>
            </a:r>
            <a:endParaRPr lang="en-US" dirty="0"/>
          </a:p>
        </p:txBody>
      </p:sp>
      <p:sp>
        <p:nvSpPr>
          <p:cNvPr id="3" name="Content Placeholder 2"/>
          <p:cNvSpPr>
            <a:spLocks noGrp="1"/>
          </p:cNvSpPr>
          <p:nvPr>
            <p:ph idx="1"/>
          </p:nvPr>
        </p:nvSpPr>
        <p:spPr>
          <a:xfrm>
            <a:off x="208800" y="1164168"/>
            <a:ext cx="11641455" cy="5513832"/>
          </a:xfrm>
        </p:spPr>
        <p:txBody>
          <a:bodyPr/>
          <a:lstStyle/>
          <a:p>
            <a:r>
              <a:rPr lang="en-US" dirty="0"/>
              <a:t>Project collaborators share knowledge and resources. </a:t>
            </a:r>
          </a:p>
          <a:p>
            <a:r>
              <a:rPr lang="en-US" dirty="0"/>
              <a:t>Admin role is required to manage collaborators (add, remove, and edit).</a:t>
            </a:r>
          </a:p>
          <a:p>
            <a:r>
              <a:rPr lang="en-US" dirty="0"/>
              <a:t>Collaborators are added at the project level.</a:t>
            </a:r>
          </a:p>
          <a:p>
            <a:r>
              <a:rPr lang="en-US" dirty="0"/>
              <a:t>Only collaborators in a project can access the project’s data and notebooks assets.</a:t>
            </a:r>
          </a:p>
          <a:p>
            <a:endParaRPr lang="en-US" dirty="0"/>
          </a:p>
          <a:p>
            <a:endParaRPr lang="en-US" dirty="0"/>
          </a:p>
        </p:txBody>
      </p:sp>
      <p:pic>
        <p:nvPicPr>
          <p:cNvPr id="6" name="Picture 5">
            <a:extLst>
              <a:ext uri="{FF2B5EF4-FFF2-40B4-BE49-F238E27FC236}">
                <a16:creationId xmlns:a16="http://schemas.microsoft.com/office/drawing/2014/main" id="{FED6840F-97BC-4C0B-8F40-A500DACA01DC}"/>
              </a:ext>
            </a:extLst>
          </p:cNvPr>
          <p:cNvPicPr>
            <a:picLocks noChangeAspect="1"/>
          </p:cNvPicPr>
          <p:nvPr/>
        </p:nvPicPr>
        <p:blipFill>
          <a:blip r:embed="rId3"/>
          <a:stretch>
            <a:fillRect/>
          </a:stretch>
        </p:blipFill>
        <p:spPr>
          <a:xfrm>
            <a:off x="2201959" y="3141342"/>
            <a:ext cx="7228114" cy="3257602"/>
          </a:xfrm>
          <a:prstGeom prst="rect">
            <a:avLst/>
          </a:prstGeom>
        </p:spPr>
      </p:pic>
      <p:sp>
        <p:nvSpPr>
          <p:cNvPr id="7" name="Footer Placeholder 6">
            <a:extLst>
              <a:ext uri="{FF2B5EF4-FFF2-40B4-BE49-F238E27FC236}">
                <a16:creationId xmlns:a16="http://schemas.microsoft.com/office/drawing/2014/main" id="{049E5993-FE86-3B38-6EA1-8ED1110A0EAE}"/>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103177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00800" y="352800"/>
            <a:ext cx="2840400" cy="6328800"/>
          </a:xfrm>
        </p:spPr>
        <p:txBody>
          <a:bodyPr/>
          <a:lstStyle/>
          <a:p>
            <a:r>
              <a:rPr lang="en-US" dirty="0"/>
              <a:t>Unit objectives</a:t>
            </a:r>
          </a:p>
        </p:txBody>
      </p:sp>
      <p:sp>
        <p:nvSpPr>
          <p:cNvPr id="9220" name="Rectangle 3"/>
          <p:cNvSpPr>
            <a:spLocks noGrp="1" noChangeArrowheads="1"/>
          </p:cNvSpPr>
          <p:nvPr>
            <p:ph idx="1"/>
          </p:nvPr>
        </p:nvSpPr>
        <p:spPr>
          <a:xfrm>
            <a:off x="3204000" y="352800"/>
            <a:ext cx="8506800" cy="6328800"/>
          </a:xfrm>
        </p:spPr>
        <p:txBody>
          <a:bodyPr/>
          <a:lstStyle/>
          <a:p>
            <a:r>
              <a:rPr lang="en-US"/>
              <a:t>Describe Watson Studio.</a:t>
            </a:r>
          </a:p>
          <a:p>
            <a:r>
              <a:rPr lang="en-US"/>
              <a:t>Identify industry use cases.</a:t>
            </a:r>
          </a:p>
          <a:p>
            <a:r>
              <a:rPr lang="en-US"/>
              <a:t>List Watson Studio offerings.</a:t>
            </a:r>
          </a:p>
          <a:p>
            <a:r>
              <a:rPr lang="en-US"/>
              <a:t>Create Watson Studio projects.</a:t>
            </a:r>
          </a:p>
          <a:p>
            <a:r>
              <a:rPr lang="en-US"/>
              <a:t>Describe Watson Studio and Spark environment.</a:t>
            </a:r>
          </a:p>
          <a:p>
            <a:r>
              <a:rPr lang="en-US"/>
              <a:t>Describe Watson Studio and Cloud Object Storage. </a:t>
            </a:r>
          </a:p>
          <a:p>
            <a:r>
              <a:rPr lang="en-US"/>
              <a:t>Explain Watson Studio high availability considerations.</a:t>
            </a:r>
          </a:p>
          <a:p>
            <a:r>
              <a:rPr lang="en-US"/>
              <a:t>Prepare and analyze data.</a:t>
            </a:r>
          </a:p>
          <a:p>
            <a:r>
              <a:rPr lang="en-US"/>
              <a:t>Use Jupyter notebooks.</a:t>
            </a:r>
            <a:endParaRPr lang="en-US" dirty="0"/>
          </a:p>
        </p:txBody>
      </p:sp>
      <p:sp>
        <p:nvSpPr>
          <p:cNvPr id="4" name="Footer Placeholder 3">
            <a:extLst>
              <a:ext uri="{FF2B5EF4-FFF2-40B4-BE49-F238E27FC236}">
                <a16:creationId xmlns:a16="http://schemas.microsoft.com/office/drawing/2014/main" id="{474A23B9-F867-208E-C18F-9EE75594BAC5}"/>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Watson Studio and Spark</a:t>
            </a:r>
          </a:p>
        </p:txBody>
      </p:sp>
      <p:sp>
        <p:nvSpPr>
          <p:cNvPr id="3" name="Content Placeholder 2"/>
          <p:cNvSpPr>
            <a:spLocks noGrp="1"/>
          </p:cNvSpPr>
          <p:nvPr>
            <p:ph idx="1"/>
          </p:nvPr>
        </p:nvSpPr>
        <p:spPr>
          <a:xfrm>
            <a:off x="208800" y="1164168"/>
            <a:ext cx="11641455" cy="5513832"/>
          </a:xfrm>
        </p:spPr>
        <p:txBody>
          <a:bodyPr/>
          <a:lstStyle/>
          <a:p>
            <a:r>
              <a:rPr lang="en-US" dirty="0"/>
              <a:t>You need a Spark environment if:</a:t>
            </a:r>
          </a:p>
          <a:p>
            <a:pPr lvl="1"/>
            <a:r>
              <a:rPr lang="en-US" dirty="0"/>
              <a:t>Your notebook includes Spark APIs.</a:t>
            </a:r>
          </a:p>
          <a:p>
            <a:pPr lvl="1"/>
            <a:r>
              <a:rPr lang="en-US" dirty="0"/>
              <a:t>You create machine learning models or model flows with Spark runtimes.</a:t>
            </a:r>
          </a:p>
          <a:p>
            <a:pPr lvl="1"/>
            <a:r>
              <a:rPr lang="en-US" dirty="0"/>
              <a:t>You want to utilize parallel processing that is provided by the platform or by other services.</a:t>
            </a:r>
          </a:p>
          <a:p>
            <a:r>
              <a:rPr lang="en-US" dirty="0"/>
              <a:t>Spark environments are available under Watson Studio</a:t>
            </a:r>
          </a:p>
          <a:p>
            <a:pPr lvl="1"/>
            <a:r>
              <a:rPr lang="en-US" b="0" i="0" dirty="0">
                <a:solidFill>
                  <a:srgbClr val="161616"/>
                </a:solidFill>
                <a:effectLst/>
                <a:latin typeface="IBM Plex Sans" panose="020B0503050203000203" pitchFamily="34" charset="0"/>
              </a:rPr>
              <a:t>Default environment templates are listed on the project’s </a:t>
            </a:r>
            <a:r>
              <a:rPr lang="en-US" b="1" i="0" dirty="0">
                <a:solidFill>
                  <a:srgbClr val="161616"/>
                </a:solidFill>
                <a:effectLst/>
                <a:latin typeface="IBM Plex Sans" panose="020B0503050203000203" pitchFamily="34" charset="0"/>
              </a:rPr>
              <a:t>Environments</a:t>
            </a:r>
            <a:r>
              <a:rPr lang="en-US" b="0" i="0" dirty="0">
                <a:solidFill>
                  <a:srgbClr val="161616"/>
                </a:solidFill>
                <a:effectLst/>
                <a:latin typeface="IBM Plex Sans" panose="020B0503050203000203" pitchFamily="34" charset="0"/>
              </a:rPr>
              <a:t> page.</a:t>
            </a:r>
          </a:p>
          <a:p>
            <a:pPr lvl="1"/>
            <a:r>
              <a:rPr lang="en-US" dirty="0"/>
              <a:t>Watson Studio users can create Spark environments with varying hardware and software configurations.</a:t>
            </a:r>
          </a:p>
        </p:txBody>
      </p:sp>
      <p:sp>
        <p:nvSpPr>
          <p:cNvPr id="5" name="Footer Placeholder 4">
            <a:extLst>
              <a:ext uri="{FF2B5EF4-FFF2-40B4-BE49-F238E27FC236}">
                <a16:creationId xmlns:a16="http://schemas.microsoft.com/office/drawing/2014/main" id="{C5B5208E-88EA-997D-E7FF-B63C0E82D355}"/>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126588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8800" y="180000"/>
            <a:ext cx="11641455" cy="860400"/>
          </a:xfrm>
        </p:spPr>
        <p:txBody>
          <a:bodyPr/>
          <a:lstStyle/>
          <a:p>
            <a:r>
              <a:rPr lang="en-US" dirty="0"/>
              <a:t>Spark default environments</a:t>
            </a:r>
          </a:p>
        </p:txBody>
      </p:sp>
      <p:pic>
        <p:nvPicPr>
          <p:cNvPr id="6" name="Picture 5">
            <a:extLst>
              <a:ext uri="{FF2B5EF4-FFF2-40B4-BE49-F238E27FC236}">
                <a16:creationId xmlns:a16="http://schemas.microsoft.com/office/drawing/2014/main" id="{DCF50F1A-A62D-4FF2-84BA-6F799037AFB4}"/>
              </a:ext>
            </a:extLst>
          </p:cNvPr>
          <p:cNvPicPr>
            <a:picLocks noChangeAspect="1"/>
          </p:cNvPicPr>
          <p:nvPr/>
        </p:nvPicPr>
        <p:blipFill>
          <a:blip r:embed="rId3"/>
          <a:stretch>
            <a:fillRect/>
          </a:stretch>
        </p:blipFill>
        <p:spPr>
          <a:xfrm>
            <a:off x="2002854" y="1195075"/>
            <a:ext cx="8183117" cy="4467849"/>
          </a:xfrm>
          <a:prstGeom prst="rect">
            <a:avLst/>
          </a:prstGeom>
        </p:spPr>
      </p:pic>
      <p:sp>
        <p:nvSpPr>
          <p:cNvPr id="3" name="Footer Placeholder 2">
            <a:extLst>
              <a:ext uri="{FF2B5EF4-FFF2-40B4-BE49-F238E27FC236}">
                <a16:creationId xmlns:a16="http://schemas.microsoft.com/office/drawing/2014/main" id="{232BDE64-6718-AA84-62EF-4F6E0A6AE540}"/>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500123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r>
              <a:rPr lang="en-US" dirty="0"/>
              <a:t>Jupyter notebooks</a:t>
            </a:r>
            <a:br>
              <a:rPr lang="en-GB" dirty="0"/>
            </a:br>
            <a:br>
              <a:rPr lang="en-US" dirty="0"/>
            </a:br>
            <a:endParaRPr lang="en-US" dirty="0"/>
          </a:p>
        </p:txBody>
      </p:sp>
      <p:sp>
        <p:nvSpPr>
          <p:cNvPr id="5" name="Text Placeholder 4"/>
          <p:cNvSpPr>
            <a:spLocks noGrp="1"/>
          </p:cNvSpPr>
          <p:nvPr>
            <p:ph type="body" sz="quarter" idx="12"/>
          </p:nvPr>
        </p:nvSpPr>
        <p:spPr/>
        <p:txBody>
          <a:bodyPr/>
          <a:lstStyle/>
          <a:p>
            <a:endParaRPr lang="en-GB" dirty="0"/>
          </a:p>
        </p:txBody>
      </p:sp>
      <p:sp>
        <p:nvSpPr>
          <p:cNvPr id="4" name="Footer Placeholder 3">
            <a:extLst>
              <a:ext uri="{FF2B5EF4-FFF2-40B4-BE49-F238E27FC236}">
                <a16:creationId xmlns:a16="http://schemas.microsoft.com/office/drawing/2014/main" id="{388E7108-DBA7-B916-52D7-D00757240AF3}"/>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3969643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37368" y="1696124"/>
            <a:ext cx="4509608" cy="3998238"/>
          </a:xfrm>
          <a:prstGeom prst="rect">
            <a:avLst/>
          </a:prstGeom>
        </p:spPr>
      </p:pic>
      <p:sp>
        <p:nvSpPr>
          <p:cNvPr id="2" name="Title 1"/>
          <p:cNvSpPr>
            <a:spLocks noGrp="1"/>
          </p:cNvSpPr>
          <p:nvPr>
            <p:ph type="title"/>
          </p:nvPr>
        </p:nvSpPr>
        <p:spPr>
          <a:xfrm>
            <a:off x="208800" y="180000"/>
            <a:ext cx="11641455" cy="860400"/>
          </a:xfrm>
        </p:spPr>
        <p:txBody>
          <a:bodyPr/>
          <a:lstStyle/>
          <a:p>
            <a:r>
              <a:rPr lang="en-US" dirty="0" err="1"/>
              <a:t>Jupyter</a:t>
            </a:r>
            <a:r>
              <a:rPr lang="en-US" dirty="0"/>
              <a:t> notebooks overview</a:t>
            </a:r>
          </a:p>
        </p:txBody>
      </p:sp>
      <p:sp>
        <p:nvSpPr>
          <p:cNvPr id="3" name="Content Placeholder 2"/>
          <p:cNvSpPr>
            <a:spLocks noGrp="1"/>
          </p:cNvSpPr>
          <p:nvPr>
            <p:ph idx="1"/>
          </p:nvPr>
        </p:nvSpPr>
        <p:spPr>
          <a:xfrm>
            <a:off x="208800" y="1164168"/>
            <a:ext cx="11641455" cy="5513832"/>
          </a:xfrm>
        </p:spPr>
        <p:txBody>
          <a:bodyPr/>
          <a:lstStyle/>
          <a:p>
            <a:r>
              <a:rPr lang="en-US" dirty="0"/>
              <a:t>A web-based environment where you can run small pieces of code that process your data and immediately visualize the results.</a:t>
            </a:r>
          </a:p>
          <a:p>
            <a:r>
              <a:rPr lang="en-US" dirty="0"/>
              <a:t>Include all the building blocks to work with data:</a:t>
            </a:r>
          </a:p>
          <a:p>
            <a:pPr lvl="1"/>
            <a:r>
              <a:rPr lang="en-US" dirty="0"/>
              <a:t>The data</a:t>
            </a:r>
          </a:p>
          <a:p>
            <a:pPr lvl="1"/>
            <a:r>
              <a:rPr lang="en-US" dirty="0"/>
              <a:t>The code computations that process the data</a:t>
            </a:r>
          </a:p>
          <a:p>
            <a:pPr lvl="1"/>
            <a:r>
              <a:rPr lang="en-US" dirty="0"/>
              <a:t>Visualizations of the results</a:t>
            </a:r>
          </a:p>
          <a:p>
            <a:pPr lvl="1"/>
            <a:r>
              <a:rPr lang="en-US" dirty="0"/>
              <a:t>Text and rich media to enhance understanding</a:t>
            </a:r>
          </a:p>
          <a:p>
            <a:r>
              <a:rPr lang="en-US" dirty="0"/>
              <a:t>Other options:</a:t>
            </a:r>
          </a:p>
          <a:p>
            <a:pPr lvl="1"/>
            <a:r>
              <a:rPr lang="en-US" dirty="0" err="1"/>
              <a:t>Rstudio</a:t>
            </a:r>
            <a:r>
              <a:rPr lang="en-US" dirty="0"/>
              <a:t> for statistical computing</a:t>
            </a:r>
          </a:p>
        </p:txBody>
      </p:sp>
      <p:sp>
        <p:nvSpPr>
          <p:cNvPr id="7" name="Footer Placeholder 6">
            <a:extLst>
              <a:ext uri="{FF2B5EF4-FFF2-40B4-BE49-F238E27FC236}">
                <a16:creationId xmlns:a16="http://schemas.microsoft.com/office/drawing/2014/main" id="{40B6A2B3-01B2-C6B6-2CD3-A8BE6FE1CD5C}"/>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913657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Parts of a notebook</a:t>
            </a:r>
          </a:p>
        </p:txBody>
      </p:sp>
      <p:sp>
        <p:nvSpPr>
          <p:cNvPr id="3" name="Content Placeholder 2"/>
          <p:cNvSpPr>
            <a:spLocks noGrp="1"/>
          </p:cNvSpPr>
          <p:nvPr>
            <p:ph idx="1"/>
          </p:nvPr>
        </p:nvSpPr>
        <p:spPr>
          <a:xfrm>
            <a:off x="208800" y="1164168"/>
            <a:ext cx="11641455" cy="5513832"/>
          </a:xfrm>
        </p:spPr>
        <p:txBody>
          <a:bodyPr/>
          <a:lstStyle/>
          <a:p>
            <a:r>
              <a:rPr lang="en-US" dirty="0"/>
              <a:t>Menu bar and toolbar</a:t>
            </a:r>
          </a:p>
          <a:p>
            <a:endParaRPr lang="en-US" dirty="0"/>
          </a:p>
          <a:p>
            <a:endParaRPr lang="en-US" dirty="0"/>
          </a:p>
          <a:p>
            <a:r>
              <a:rPr lang="en-US" dirty="0"/>
              <a:t>Action bar</a:t>
            </a:r>
          </a:p>
          <a:p>
            <a:endParaRPr lang="en-US" dirty="0"/>
          </a:p>
          <a:p>
            <a:endParaRPr lang="en-US" dirty="0"/>
          </a:p>
          <a:p>
            <a:r>
              <a:rPr lang="en-US" dirty="0"/>
              <a:t>Cells in a Jupyter Notebook:</a:t>
            </a:r>
          </a:p>
          <a:p>
            <a:pPr lvl="1"/>
            <a:r>
              <a:rPr lang="en-US" dirty="0"/>
              <a:t>Code cells</a:t>
            </a:r>
          </a:p>
          <a:p>
            <a:pPr lvl="1"/>
            <a:r>
              <a:rPr lang="en-US" dirty="0"/>
              <a:t>Markdown cells</a:t>
            </a:r>
          </a:p>
          <a:p>
            <a:endParaRPr lang="en-US" dirty="0"/>
          </a:p>
        </p:txBody>
      </p:sp>
      <p:pic>
        <p:nvPicPr>
          <p:cNvPr id="7" name="Picture 6">
            <a:extLst>
              <a:ext uri="{FF2B5EF4-FFF2-40B4-BE49-F238E27FC236}">
                <a16:creationId xmlns:a16="http://schemas.microsoft.com/office/drawing/2014/main" id="{A534713C-3187-43AA-9715-E829A1180E6C}"/>
              </a:ext>
            </a:extLst>
          </p:cNvPr>
          <p:cNvPicPr>
            <a:picLocks noChangeAspect="1"/>
          </p:cNvPicPr>
          <p:nvPr/>
        </p:nvPicPr>
        <p:blipFill>
          <a:blip r:embed="rId3"/>
          <a:stretch>
            <a:fillRect/>
          </a:stretch>
        </p:blipFill>
        <p:spPr>
          <a:xfrm>
            <a:off x="1863782" y="3145831"/>
            <a:ext cx="7820025" cy="685434"/>
          </a:xfrm>
          <a:prstGeom prst="rect">
            <a:avLst/>
          </a:prstGeom>
        </p:spPr>
      </p:pic>
      <p:pic>
        <p:nvPicPr>
          <p:cNvPr id="5" name="Picture 4"/>
          <p:cNvPicPr>
            <a:picLocks noChangeAspect="1"/>
          </p:cNvPicPr>
          <p:nvPr/>
        </p:nvPicPr>
        <p:blipFill>
          <a:blip r:embed="rId4"/>
          <a:stretch>
            <a:fillRect/>
          </a:stretch>
        </p:blipFill>
        <p:spPr>
          <a:xfrm>
            <a:off x="1863782" y="1546696"/>
            <a:ext cx="6809524" cy="866667"/>
          </a:xfrm>
          <a:prstGeom prst="rect">
            <a:avLst/>
          </a:prstGeom>
        </p:spPr>
      </p:pic>
      <p:pic>
        <p:nvPicPr>
          <p:cNvPr id="8" name="Picture 7"/>
          <p:cNvPicPr>
            <a:picLocks noChangeAspect="1"/>
          </p:cNvPicPr>
          <p:nvPr/>
        </p:nvPicPr>
        <p:blipFill>
          <a:blip r:embed="rId5"/>
          <a:stretch>
            <a:fillRect/>
          </a:stretch>
        </p:blipFill>
        <p:spPr>
          <a:xfrm>
            <a:off x="1863782" y="5191688"/>
            <a:ext cx="8811638" cy="1224335"/>
          </a:xfrm>
          <a:prstGeom prst="rect">
            <a:avLst/>
          </a:prstGeom>
        </p:spPr>
      </p:pic>
      <p:sp>
        <p:nvSpPr>
          <p:cNvPr id="9" name="Footer Placeholder 8">
            <a:extLst>
              <a:ext uri="{FF2B5EF4-FFF2-40B4-BE49-F238E27FC236}">
                <a16:creationId xmlns:a16="http://schemas.microsoft.com/office/drawing/2014/main" id="{7A81ED74-0482-AA39-EC7C-F636DBD52706}"/>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358758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Creating notebooks</a:t>
            </a:r>
          </a:p>
        </p:txBody>
      </p:sp>
      <p:sp>
        <p:nvSpPr>
          <p:cNvPr id="3" name="Content Placeholder 2"/>
          <p:cNvSpPr>
            <a:spLocks noGrp="1"/>
          </p:cNvSpPr>
          <p:nvPr>
            <p:ph idx="1"/>
          </p:nvPr>
        </p:nvSpPr>
        <p:spPr>
          <a:xfrm>
            <a:off x="208800" y="1164168"/>
            <a:ext cx="11641455" cy="5513832"/>
          </a:xfrm>
        </p:spPr>
        <p:txBody>
          <a:bodyPr numCol="1"/>
          <a:lstStyle/>
          <a:p>
            <a:r>
              <a:rPr lang="en-US" dirty="0"/>
              <a:t>Must have a project and a Spark service or environment.</a:t>
            </a:r>
          </a:p>
          <a:p>
            <a:r>
              <a:rPr lang="en-US" dirty="0"/>
              <a:t>Options to create a </a:t>
            </a:r>
            <a:r>
              <a:rPr lang="en-US" dirty="0" err="1"/>
              <a:t>Jupyter</a:t>
            </a:r>
            <a:r>
              <a:rPr lang="en-US" dirty="0"/>
              <a:t> notebook:</a:t>
            </a:r>
          </a:p>
          <a:p>
            <a:pPr lvl="1"/>
            <a:r>
              <a:rPr lang="en-US" dirty="0"/>
              <a:t>Blank, from a file, from a URL</a:t>
            </a:r>
          </a:p>
          <a:p>
            <a:pPr lvl="1"/>
            <a:r>
              <a:rPr lang="en-US" dirty="0"/>
              <a:t>Copy sample notebook from the Gallery</a:t>
            </a:r>
          </a:p>
          <a:p>
            <a:r>
              <a:rPr lang="en-US" dirty="0"/>
              <a:t>Specify a name for the notebook.</a:t>
            </a:r>
          </a:p>
        </p:txBody>
      </p:sp>
      <p:sp>
        <p:nvSpPr>
          <p:cNvPr id="6" name="Footer Placeholder 5">
            <a:extLst>
              <a:ext uri="{FF2B5EF4-FFF2-40B4-BE49-F238E27FC236}">
                <a16:creationId xmlns:a16="http://schemas.microsoft.com/office/drawing/2014/main" id="{C8410A0F-4A64-630F-5AD5-08FD326AB35F}"/>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296672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notebooks (cont.)</a:t>
            </a:r>
            <a:endParaRPr lang="en-US" dirty="0"/>
          </a:p>
        </p:txBody>
      </p:sp>
      <p:sp>
        <p:nvSpPr>
          <p:cNvPr id="3" name="Content Placeholder 2"/>
          <p:cNvSpPr>
            <a:spLocks noGrp="1"/>
          </p:cNvSpPr>
          <p:nvPr>
            <p:ph idx="1"/>
          </p:nvPr>
        </p:nvSpPr>
        <p:spPr/>
        <p:txBody>
          <a:bodyPr/>
          <a:lstStyle/>
          <a:p>
            <a:r>
              <a:rPr lang="en-US" dirty="0"/>
              <a:t>From the project,  click  </a:t>
            </a:r>
            <a:r>
              <a:rPr lang="en-US" b="1" dirty="0"/>
              <a:t>Assets</a:t>
            </a:r>
            <a:r>
              <a:rPr lang="en-US" dirty="0"/>
              <a:t>&gt; </a:t>
            </a:r>
            <a:r>
              <a:rPr lang="en-US" b="1" dirty="0"/>
              <a:t>New Asset +</a:t>
            </a:r>
            <a:r>
              <a:rPr lang="en-US" dirty="0"/>
              <a:t> &gt; </a:t>
            </a:r>
            <a:r>
              <a:rPr lang="en-US" b="1" dirty="0"/>
              <a:t>Code editors</a:t>
            </a:r>
            <a:r>
              <a:rPr lang="en-US" dirty="0"/>
              <a:t> &gt; </a:t>
            </a:r>
            <a:r>
              <a:rPr lang="en-US" b="1" dirty="0" err="1"/>
              <a:t>Jupyter</a:t>
            </a:r>
            <a:r>
              <a:rPr lang="en-US" b="1" dirty="0"/>
              <a:t> notebook editor</a:t>
            </a:r>
            <a:r>
              <a:rPr lang="en-US" dirty="0"/>
              <a:t> </a:t>
            </a:r>
          </a:p>
          <a:p>
            <a:pPr lvl="1"/>
            <a:r>
              <a:rPr lang="en-US" dirty="0"/>
              <a:t>Select an option: Blank, From file, or From URL.</a:t>
            </a:r>
          </a:p>
          <a:p>
            <a:pPr lvl="1"/>
            <a:endParaRPr lang="en-US" dirty="0"/>
          </a:p>
          <a:p>
            <a:pPr lvl="1"/>
            <a:endParaRPr lang="en-US" dirty="0"/>
          </a:p>
          <a:p>
            <a:pPr marL="0" indent="0">
              <a:buNone/>
            </a:pPr>
            <a:endParaRPr lang="en-US" dirty="0"/>
          </a:p>
          <a:p>
            <a:endParaRPr lang="en-US" dirty="0"/>
          </a:p>
          <a:p>
            <a:endParaRPr lang="en-US" dirty="0"/>
          </a:p>
          <a:p>
            <a:pPr marL="0" indent="0">
              <a:buNone/>
            </a:pPr>
            <a:endParaRPr lang="en-US" dirty="0"/>
          </a:p>
          <a:p>
            <a:endParaRPr lang="en-US" dirty="0"/>
          </a:p>
          <a:p>
            <a:r>
              <a:rPr lang="en-US" dirty="0"/>
              <a:t>Copy sample from Gallery. </a:t>
            </a:r>
          </a:p>
        </p:txBody>
      </p:sp>
      <p:sp>
        <p:nvSpPr>
          <p:cNvPr id="10" name="Rectangle 9"/>
          <p:cNvSpPr/>
          <p:nvPr/>
        </p:nvSpPr>
        <p:spPr bwMode="auto">
          <a:xfrm>
            <a:off x="8180789" y="3691377"/>
            <a:ext cx="708338" cy="301074"/>
          </a:xfrm>
          <a:prstGeom prst="rect">
            <a:avLst/>
          </a:pr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14363" eaLnBrk="1" hangingPunct="1"/>
            <a:endParaRPr lang="en-US" sz="1200"/>
          </a:p>
        </p:txBody>
      </p:sp>
      <p:cxnSp>
        <p:nvCxnSpPr>
          <p:cNvPr id="15" name="Straight Arrow Connector 14"/>
          <p:cNvCxnSpPr/>
          <p:nvPr/>
        </p:nvCxnSpPr>
        <p:spPr bwMode="auto">
          <a:xfrm>
            <a:off x="4384366" y="2999525"/>
            <a:ext cx="485291" cy="0"/>
          </a:xfrm>
          <a:prstGeom prst="straightConnector1">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4" name="Picture 3">
            <a:extLst>
              <a:ext uri="{FF2B5EF4-FFF2-40B4-BE49-F238E27FC236}">
                <a16:creationId xmlns:a16="http://schemas.microsoft.com/office/drawing/2014/main" id="{01C0E469-1976-4296-963D-B1A31BBB7316}"/>
              </a:ext>
            </a:extLst>
          </p:cNvPr>
          <p:cNvPicPr>
            <a:picLocks noChangeAspect="1"/>
          </p:cNvPicPr>
          <p:nvPr/>
        </p:nvPicPr>
        <p:blipFill>
          <a:blip r:embed="rId3"/>
          <a:stretch>
            <a:fillRect/>
          </a:stretch>
        </p:blipFill>
        <p:spPr>
          <a:xfrm>
            <a:off x="7184457" y="3613492"/>
            <a:ext cx="3188450" cy="3025052"/>
          </a:xfrm>
          <a:prstGeom prst="rect">
            <a:avLst/>
          </a:prstGeom>
        </p:spPr>
      </p:pic>
      <p:pic>
        <p:nvPicPr>
          <p:cNvPr id="8" name="Picture 7">
            <a:extLst>
              <a:ext uri="{FF2B5EF4-FFF2-40B4-BE49-F238E27FC236}">
                <a16:creationId xmlns:a16="http://schemas.microsoft.com/office/drawing/2014/main" id="{8634BCF8-85D9-487C-8BFE-9BBA264FCE57}"/>
              </a:ext>
            </a:extLst>
          </p:cNvPr>
          <p:cNvPicPr>
            <a:picLocks noChangeAspect="1"/>
          </p:cNvPicPr>
          <p:nvPr/>
        </p:nvPicPr>
        <p:blipFill>
          <a:blip r:embed="rId4"/>
          <a:stretch>
            <a:fillRect/>
          </a:stretch>
        </p:blipFill>
        <p:spPr>
          <a:xfrm>
            <a:off x="396440" y="1830765"/>
            <a:ext cx="4307477" cy="2161686"/>
          </a:xfrm>
          <a:prstGeom prst="rect">
            <a:avLst/>
          </a:prstGeom>
        </p:spPr>
      </p:pic>
      <p:pic>
        <p:nvPicPr>
          <p:cNvPr id="11" name="Picture 10">
            <a:extLst>
              <a:ext uri="{FF2B5EF4-FFF2-40B4-BE49-F238E27FC236}">
                <a16:creationId xmlns:a16="http://schemas.microsoft.com/office/drawing/2014/main" id="{F25BA5B3-A179-4586-855C-27026D9B8DCC}"/>
              </a:ext>
            </a:extLst>
          </p:cNvPr>
          <p:cNvPicPr>
            <a:picLocks noChangeAspect="1"/>
          </p:cNvPicPr>
          <p:nvPr/>
        </p:nvPicPr>
        <p:blipFill>
          <a:blip r:embed="rId5"/>
          <a:stretch>
            <a:fillRect/>
          </a:stretch>
        </p:blipFill>
        <p:spPr>
          <a:xfrm>
            <a:off x="5009544" y="2577009"/>
            <a:ext cx="4613680" cy="845032"/>
          </a:xfrm>
          <a:prstGeom prst="rect">
            <a:avLst/>
          </a:prstGeom>
        </p:spPr>
      </p:pic>
      <p:sp>
        <p:nvSpPr>
          <p:cNvPr id="7" name="Footer Placeholder 6">
            <a:extLst>
              <a:ext uri="{FF2B5EF4-FFF2-40B4-BE49-F238E27FC236}">
                <a16:creationId xmlns:a16="http://schemas.microsoft.com/office/drawing/2014/main" id="{157E839F-486B-35CD-B75F-67384F331B35}"/>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647344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and running notebooks</a:t>
            </a:r>
          </a:p>
        </p:txBody>
      </p:sp>
      <p:sp>
        <p:nvSpPr>
          <p:cNvPr id="3" name="Content Placeholder 2"/>
          <p:cNvSpPr>
            <a:spLocks noGrp="1"/>
          </p:cNvSpPr>
          <p:nvPr>
            <p:ph idx="1"/>
          </p:nvPr>
        </p:nvSpPr>
        <p:spPr/>
        <p:txBody>
          <a:bodyPr/>
          <a:lstStyle/>
          <a:p>
            <a:pPr>
              <a:spcAft>
                <a:spcPts val="600"/>
              </a:spcAft>
            </a:pPr>
            <a:r>
              <a:rPr lang="en-US" dirty="0"/>
              <a:t>Import libraries:</a:t>
            </a:r>
          </a:p>
          <a:p>
            <a:pPr lvl="1">
              <a:spcAft>
                <a:spcPts val="600"/>
              </a:spcAft>
            </a:pPr>
            <a:r>
              <a:rPr lang="en-US" dirty="0"/>
              <a:t>Preinstalled from Python or R.</a:t>
            </a:r>
          </a:p>
          <a:p>
            <a:pPr lvl="1">
              <a:spcAft>
                <a:spcPts val="600"/>
              </a:spcAft>
            </a:pPr>
            <a:r>
              <a:rPr lang="en-US" dirty="0"/>
              <a:t>Install custom or third-party libraries for any language. For Scala, no libraries are preinstalled in the Spark service.</a:t>
            </a:r>
          </a:p>
          <a:p>
            <a:pPr>
              <a:spcAft>
                <a:spcPts val="600"/>
              </a:spcAft>
            </a:pPr>
            <a:r>
              <a:rPr lang="en-US" dirty="0"/>
              <a:t>Load and access data:</a:t>
            </a:r>
          </a:p>
          <a:p>
            <a:pPr lvl="1">
              <a:spcAft>
                <a:spcPts val="600"/>
              </a:spcAft>
            </a:pPr>
            <a:r>
              <a:rPr lang="en-US" dirty="0"/>
              <a:t>Add a file from the local system to your object store.</a:t>
            </a:r>
          </a:p>
          <a:p>
            <a:pPr lvl="1">
              <a:spcAft>
                <a:spcPts val="600"/>
              </a:spcAft>
            </a:pPr>
            <a:r>
              <a:rPr lang="en-US" dirty="0"/>
              <a:t>Use a free data set from the Watson Studio home page.</a:t>
            </a:r>
          </a:p>
          <a:p>
            <a:pPr lvl="1">
              <a:spcAft>
                <a:spcPts val="600"/>
              </a:spcAft>
            </a:pPr>
            <a:r>
              <a:rPr lang="en-US" dirty="0"/>
              <a:t>Load data from a data source connection.</a:t>
            </a:r>
          </a:p>
          <a:p>
            <a:pPr>
              <a:spcAft>
                <a:spcPts val="600"/>
              </a:spcAft>
            </a:pPr>
            <a:r>
              <a:rPr lang="en-US" dirty="0"/>
              <a:t>Prepare and analyze the data.</a:t>
            </a:r>
          </a:p>
          <a:p>
            <a:pPr>
              <a:spcAft>
                <a:spcPts val="600"/>
              </a:spcAft>
            </a:pPr>
            <a:r>
              <a:rPr lang="en-US" dirty="0"/>
              <a:t>Collaborate with other project members or share outside Watson Studio.</a:t>
            </a:r>
          </a:p>
          <a:p>
            <a:pPr>
              <a:spcAft>
                <a:spcPts val="600"/>
              </a:spcAft>
            </a:pPr>
            <a:r>
              <a:rPr lang="en-US" dirty="0"/>
              <a:t>Visualize the results.</a:t>
            </a:r>
          </a:p>
        </p:txBody>
      </p:sp>
      <p:sp>
        <p:nvSpPr>
          <p:cNvPr id="6" name="Footer Placeholder 5">
            <a:extLst>
              <a:ext uri="{FF2B5EF4-FFF2-40B4-BE49-F238E27FC236}">
                <a16:creationId xmlns:a16="http://schemas.microsoft.com/office/drawing/2014/main" id="{87A1ED4C-2DE3-7D8F-CBF6-ED715AF8A766}"/>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1736083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00800" y="352800"/>
            <a:ext cx="2840400" cy="6328800"/>
          </a:xfrm>
        </p:spPr>
        <p:txBody>
          <a:bodyPr/>
          <a:lstStyle/>
          <a:p>
            <a:r>
              <a:rPr lang="en-US" dirty="0"/>
              <a:t>Unit summary</a:t>
            </a:r>
          </a:p>
        </p:txBody>
      </p:sp>
      <p:sp>
        <p:nvSpPr>
          <p:cNvPr id="19460" name="Rectangle 3"/>
          <p:cNvSpPr>
            <a:spLocks noGrp="1" noChangeArrowheads="1"/>
          </p:cNvSpPr>
          <p:nvPr>
            <p:ph idx="1"/>
          </p:nvPr>
        </p:nvSpPr>
        <p:spPr>
          <a:xfrm>
            <a:off x="3204000" y="352800"/>
            <a:ext cx="8506800" cy="6328800"/>
          </a:xfrm>
        </p:spPr>
        <p:txBody>
          <a:bodyPr/>
          <a:lstStyle/>
          <a:p>
            <a:r>
              <a:rPr lang="en-US"/>
              <a:t>Describe Watson Studio.</a:t>
            </a:r>
          </a:p>
          <a:p>
            <a:r>
              <a:rPr lang="en-US"/>
              <a:t>Identify industry use cases.</a:t>
            </a:r>
          </a:p>
          <a:p>
            <a:r>
              <a:rPr lang="en-US"/>
              <a:t>List Watson Studio offerings.</a:t>
            </a:r>
          </a:p>
          <a:p>
            <a:r>
              <a:rPr lang="en-US"/>
              <a:t>Create Watson Studio projects.</a:t>
            </a:r>
          </a:p>
          <a:p>
            <a:r>
              <a:rPr lang="en-US"/>
              <a:t>Describe Watson Studio and Spark environment.</a:t>
            </a:r>
          </a:p>
          <a:p>
            <a:r>
              <a:rPr lang="en-US"/>
              <a:t>Describe Watson Studio and Cloud Object Storage. </a:t>
            </a:r>
          </a:p>
          <a:p>
            <a:r>
              <a:rPr lang="en-US"/>
              <a:t>Explain Watson Studio high availability considerations.</a:t>
            </a:r>
          </a:p>
          <a:p>
            <a:r>
              <a:rPr lang="en-US"/>
              <a:t>Prepare and analyze data.</a:t>
            </a:r>
          </a:p>
          <a:p>
            <a:r>
              <a:rPr lang="en-US"/>
              <a:t>Use Jupyter notebooks.</a:t>
            </a:r>
            <a:endParaRPr lang="en-US" dirty="0"/>
          </a:p>
        </p:txBody>
      </p:sp>
      <p:sp>
        <p:nvSpPr>
          <p:cNvPr id="4" name="Footer Placeholder 3">
            <a:extLst>
              <a:ext uri="{FF2B5EF4-FFF2-40B4-BE49-F238E27FC236}">
                <a16:creationId xmlns:a16="http://schemas.microsoft.com/office/drawing/2014/main" id="{30976D07-941C-70B4-889F-1EDDE3C51E13}"/>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defTabSz="898137">
              <a:defRPr/>
            </a:pPr>
            <a:r>
              <a:rPr lang="en-US" dirty="0"/>
              <a:t>Review questions</a:t>
            </a:r>
          </a:p>
        </p:txBody>
      </p:sp>
      <p:sp>
        <p:nvSpPr>
          <p:cNvPr id="21508" name="Rectangle 3"/>
          <p:cNvSpPr>
            <a:spLocks noGrp="1" noChangeArrowheads="1"/>
          </p:cNvSpPr>
          <p:nvPr>
            <p:ph idx="1"/>
          </p:nvPr>
        </p:nvSpPr>
        <p:spPr/>
        <p:txBody>
          <a:bodyPr/>
          <a:lstStyle/>
          <a:p>
            <a:pPr marL="445587" indent="-445587" defTabSz="898137">
              <a:spcAft>
                <a:spcPts val="600"/>
              </a:spcAft>
              <a:buFontTx/>
              <a:buAutoNum type="arabicPeriod"/>
              <a:defRPr/>
            </a:pPr>
            <a:r>
              <a:rPr lang="en-GB" dirty="0"/>
              <a:t>True or False: </a:t>
            </a:r>
            <a:r>
              <a:rPr lang="en-US" dirty="0"/>
              <a:t>Watson Studio is designed only for the data scientist persona.</a:t>
            </a:r>
            <a:br>
              <a:rPr lang="en-GB" dirty="0"/>
            </a:br>
            <a:r>
              <a:rPr lang="en-GB" dirty="0"/>
              <a:t> </a:t>
            </a:r>
            <a:endParaRPr lang="en-US" dirty="0"/>
          </a:p>
          <a:p>
            <a:pPr marL="445587" indent="-445587" defTabSz="898137">
              <a:spcAft>
                <a:spcPts val="600"/>
              </a:spcAft>
              <a:buFontTx/>
              <a:buAutoNum type="arabicPeriod"/>
              <a:defRPr/>
            </a:pPr>
            <a:r>
              <a:rPr lang="en-GB" dirty="0"/>
              <a:t>True or False: </a:t>
            </a:r>
            <a:r>
              <a:rPr lang="en-US" dirty="0"/>
              <a:t>Object storage provides the space where unstructured data for your project is stored. </a:t>
            </a:r>
            <a:br>
              <a:rPr lang="en-GB" dirty="0"/>
            </a:br>
            <a:endParaRPr lang="en-US" dirty="0"/>
          </a:p>
          <a:p>
            <a:pPr marL="445587" indent="-445587" defTabSz="898137">
              <a:spcAft>
                <a:spcPts val="600"/>
              </a:spcAft>
              <a:buFontTx/>
              <a:buAutoNum type="arabicPeriod"/>
              <a:defRPr/>
            </a:pPr>
            <a:r>
              <a:rPr lang="en-GB" dirty="0"/>
              <a:t>True or False:</a:t>
            </a:r>
            <a:r>
              <a:rPr lang="en-US" dirty="0"/>
              <a:t> Collaborators can be given different access levels.</a:t>
            </a:r>
            <a:br>
              <a:rPr lang="en-US" dirty="0"/>
            </a:br>
            <a:r>
              <a:rPr lang="en-GB" dirty="0"/>
              <a:t> </a:t>
            </a:r>
          </a:p>
          <a:p>
            <a:pPr marL="445587" indent="-445587" defTabSz="898137">
              <a:spcAft>
                <a:spcPts val="600"/>
              </a:spcAft>
              <a:buFontTx/>
              <a:buAutoNum type="arabicPeriod"/>
              <a:defRPr/>
            </a:pPr>
            <a:r>
              <a:rPr lang="en-GB" dirty="0"/>
              <a:t>True or False: </a:t>
            </a:r>
            <a:r>
              <a:rPr lang="en-US" dirty="0"/>
              <a:t>Collaboration within Watson Studio is an optional add-on component that must be purchased. </a:t>
            </a:r>
            <a:br>
              <a:rPr lang="en-GB" dirty="0"/>
            </a:br>
            <a:r>
              <a:rPr lang="en-GB" dirty="0"/>
              <a:t> </a:t>
            </a:r>
          </a:p>
          <a:p>
            <a:pPr marL="445587" indent="-445587" defTabSz="898137">
              <a:spcAft>
                <a:spcPts val="600"/>
              </a:spcAft>
              <a:buFontTx/>
              <a:buAutoNum type="arabicPeriod"/>
              <a:defRPr/>
            </a:pPr>
            <a:r>
              <a:rPr lang="en-GB" dirty="0"/>
              <a:t>True or False: </a:t>
            </a:r>
            <a:r>
              <a:rPr lang="en-US" dirty="0"/>
              <a:t>Watson Studio Gallery provides access to sample notebooks and data sets that you can use. </a:t>
            </a:r>
            <a:br>
              <a:rPr lang="en-GB" dirty="0"/>
            </a:br>
            <a:r>
              <a:rPr lang="en-GB" dirty="0"/>
              <a:t> </a:t>
            </a:r>
          </a:p>
          <a:p>
            <a:pPr marL="450850" lvl="1" indent="0" defTabSz="898137">
              <a:buSzPct val="100000"/>
              <a:buNone/>
              <a:defRPr/>
            </a:pPr>
            <a:endParaRPr lang="en-US" dirty="0"/>
          </a:p>
          <a:p>
            <a:pPr marL="445587" indent="-445587" defTabSz="898137">
              <a:buFontTx/>
              <a:buAutoNum type="arabicPeriod"/>
              <a:defRPr/>
            </a:pPr>
            <a:endParaRPr lang="en-US" sz="2047" dirty="0"/>
          </a:p>
        </p:txBody>
      </p:sp>
      <p:pic>
        <p:nvPicPr>
          <p:cNvPr id="6" name="Graphic 5" descr="Help">
            <a:extLst>
              <a:ext uri="{FF2B5EF4-FFF2-40B4-BE49-F238E27FC236}">
                <a16:creationId xmlns:a16="http://schemas.microsoft.com/office/drawing/2014/main" id="{37F7D1FF-F8F7-461B-AEF5-F6E2CE3EFA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781" y="173737"/>
            <a:ext cx="914400" cy="914400"/>
          </a:xfrm>
          <a:prstGeom prst="rect">
            <a:avLst/>
          </a:prstGeom>
        </p:spPr>
      </p:pic>
      <p:sp>
        <p:nvSpPr>
          <p:cNvPr id="4" name="Footer Placeholder 3">
            <a:extLst>
              <a:ext uri="{FF2B5EF4-FFF2-40B4-BE49-F238E27FC236}">
                <a16:creationId xmlns:a16="http://schemas.microsoft.com/office/drawing/2014/main" id="{35511D0B-8F66-0FAA-61AF-1F6F31FF6D2B}"/>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404191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GB" dirty="0"/>
              <a:t>Topics</a:t>
            </a:r>
          </a:p>
        </p:txBody>
      </p:sp>
      <p:sp>
        <p:nvSpPr>
          <p:cNvPr id="11268" name="Rectangle 3"/>
          <p:cNvSpPr>
            <a:spLocks noGrp="1" noChangeArrowheads="1"/>
          </p:cNvSpPr>
          <p:nvPr>
            <p:ph idx="1"/>
          </p:nvPr>
        </p:nvSpPr>
        <p:spPr/>
        <p:txBody>
          <a:bodyPr/>
          <a:lstStyle/>
          <a:p>
            <a:r>
              <a:rPr lang="en-GB"/>
              <a:t>Watson Studio overview	</a:t>
            </a:r>
          </a:p>
          <a:p>
            <a:r>
              <a:rPr lang="en-GB"/>
              <a:t>Watson Studio components 		</a:t>
            </a:r>
          </a:p>
          <a:p>
            <a:r>
              <a:rPr lang="en-GB"/>
              <a:t>Jupyter notebooks		</a:t>
            </a:r>
          </a:p>
          <a:p>
            <a:endParaRPr lang="en-GB" dirty="0"/>
          </a:p>
        </p:txBody>
      </p:sp>
      <p:sp>
        <p:nvSpPr>
          <p:cNvPr id="4" name="Footer Placeholder 3">
            <a:extLst>
              <a:ext uri="{FF2B5EF4-FFF2-40B4-BE49-F238E27FC236}">
                <a16:creationId xmlns:a16="http://schemas.microsoft.com/office/drawing/2014/main" id="{04BE00DF-3141-E8AE-60E9-F67F4C26F8F6}"/>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1053575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defTabSz="898137">
              <a:defRPr/>
            </a:pPr>
            <a:r>
              <a:rPr lang="en-US" dirty="0"/>
              <a:t>Review answers</a:t>
            </a:r>
          </a:p>
        </p:txBody>
      </p:sp>
      <p:sp>
        <p:nvSpPr>
          <p:cNvPr id="21508" name="Rectangle 3"/>
          <p:cNvSpPr>
            <a:spLocks noGrp="1" noChangeArrowheads="1"/>
          </p:cNvSpPr>
          <p:nvPr>
            <p:ph idx="1"/>
          </p:nvPr>
        </p:nvSpPr>
        <p:spPr/>
        <p:txBody>
          <a:bodyPr/>
          <a:lstStyle/>
          <a:p>
            <a:pPr marL="445587" indent="-445587" defTabSz="898137">
              <a:spcAft>
                <a:spcPts val="600"/>
              </a:spcAft>
              <a:buFontTx/>
              <a:buAutoNum type="arabicPeriod"/>
              <a:defRPr/>
            </a:pPr>
            <a:r>
              <a:rPr lang="en-GB" dirty="0"/>
              <a:t>True or </a:t>
            </a:r>
            <a:r>
              <a:rPr lang="en-GB" u="sng" dirty="0">
                <a:solidFill>
                  <a:schemeClr val="accent2"/>
                </a:solidFill>
              </a:rPr>
              <a:t>False</a:t>
            </a:r>
            <a:r>
              <a:rPr lang="en-GB" dirty="0"/>
              <a:t>: </a:t>
            </a:r>
            <a:r>
              <a:rPr lang="en-US" dirty="0"/>
              <a:t>Watson Studio is designed only for the data scientist persona.</a:t>
            </a:r>
            <a:br>
              <a:rPr lang="en-GB" dirty="0"/>
            </a:br>
            <a:r>
              <a:rPr lang="en-GB" dirty="0"/>
              <a:t> </a:t>
            </a:r>
            <a:endParaRPr lang="en-US" dirty="0"/>
          </a:p>
          <a:p>
            <a:pPr marL="445587" indent="-445587" defTabSz="898137">
              <a:spcAft>
                <a:spcPts val="600"/>
              </a:spcAft>
              <a:buFontTx/>
              <a:buAutoNum type="arabicPeriod"/>
              <a:defRPr/>
            </a:pPr>
            <a:r>
              <a:rPr lang="en-GB" u="sng" dirty="0">
                <a:solidFill>
                  <a:schemeClr val="accent2"/>
                </a:solidFill>
              </a:rPr>
              <a:t>True</a:t>
            </a:r>
            <a:r>
              <a:rPr lang="en-GB" dirty="0"/>
              <a:t> or False: </a:t>
            </a:r>
            <a:r>
              <a:rPr lang="en-US" dirty="0"/>
              <a:t>Object storage provides the space where unstructured data for your project is stored. </a:t>
            </a:r>
            <a:br>
              <a:rPr lang="en-GB" dirty="0"/>
            </a:br>
            <a:endParaRPr lang="en-US" dirty="0"/>
          </a:p>
          <a:p>
            <a:pPr marL="445587" indent="-445587" defTabSz="898137">
              <a:spcAft>
                <a:spcPts val="600"/>
              </a:spcAft>
              <a:buFontTx/>
              <a:buAutoNum type="arabicPeriod"/>
              <a:defRPr/>
            </a:pPr>
            <a:r>
              <a:rPr lang="en-GB" u="sng" dirty="0">
                <a:solidFill>
                  <a:schemeClr val="accent2"/>
                </a:solidFill>
              </a:rPr>
              <a:t>True</a:t>
            </a:r>
            <a:r>
              <a:rPr lang="en-GB" dirty="0"/>
              <a:t> or False:</a:t>
            </a:r>
            <a:r>
              <a:rPr lang="en-US" dirty="0"/>
              <a:t> Collaborators can be given different access levels.</a:t>
            </a:r>
            <a:br>
              <a:rPr lang="en-US" dirty="0"/>
            </a:br>
            <a:r>
              <a:rPr lang="en-GB" dirty="0"/>
              <a:t> </a:t>
            </a:r>
          </a:p>
          <a:p>
            <a:pPr marL="445587" indent="-445587" defTabSz="898137">
              <a:spcAft>
                <a:spcPts val="600"/>
              </a:spcAft>
              <a:buFontTx/>
              <a:buAutoNum type="arabicPeriod"/>
              <a:defRPr/>
            </a:pPr>
            <a:r>
              <a:rPr lang="en-GB" dirty="0"/>
              <a:t>True or </a:t>
            </a:r>
            <a:r>
              <a:rPr lang="en-GB" u="sng" dirty="0">
                <a:solidFill>
                  <a:schemeClr val="accent2"/>
                </a:solidFill>
              </a:rPr>
              <a:t>False</a:t>
            </a:r>
            <a:r>
              <a:rPr lang="en-GB" dirty="0"/>
              <a:t>: </a:t>
            </a:r>
            <a:r>
              <a:rPr lang="en-US" dirty="0"/>
              <a:t>Collaboration within Watson Studio is an optional add-on component that must be purchased. </a:t>
            </a:r>
            <a:br>
              <a:rPr lang="en-GB" dirty="0"/>
            </a:br>
            <a:r>
              <a:rPr lang="en-GB" dirty="0"/>
              <a:t> </a:t>
            </a:r>
          </a:p>
          <a:p>
            <a:pPr marL="445587" indent="-445587" defTabSz="898137">
              <a:spcAft>
                <a:spcPts val="600"/>
              </a:spcAft>
              <a:buFontTx/>
              <a:buAutoNum type="arabicPeriod"/>
              <a:defRPr/>
            </a:pPr>
            <a:r>
              <a:rPr lang="en-GB" u="sng" dirty="0">
                <a:solidFill>
                  <a:schemeClr val="accent2"/>
                </a:solidFill>
              </a:rPr>
              <a:t>True</a:t>
            </a:r>
            <a:r>
              <a:rPr lang="en-GB" dirty="0"/>
              <a:t> or False: </a:t>
            </a:r>
            <a:r>
              <a:rPr lang="en-US" dirty="0"/>
              <a:t>Watson Studio Gallery provides access to sample notebooks and data sets that you can use. </a:t>
            </a:r>
            <a:br>
              <a:rPr lang="en-GB" dirty="0"/>
            </a:br>
            <a:r>
              <a:rPr lang="en-GB" dirty="0"/>
              <a:t> </a:t>
            </a:r>
          </a:p>
          <a:p>
            <a:pPr marL="450850" lvl="1" indent="0" defTabSz="898137">
              <a:buSzPct val="100000"/>
              <a:buNone/>
              <a:defRPr/>
            </a:pPr>
            <a:endParaRPr lang="en-US" dirty="0"/>
          </a:p>
          <a:p>
            <a:pPr marL="445587" indent="-445587" defTabSz="898137">
              <a:buFontTx/>
              <a:buAutoNum type="arabicPeriod"/>
              <a:defRPr/>
            </a:pPr>
            <a:endParaRPr lang="en-US" sz="2047" dirty="0"/>
          </a:p>
        </p:txBody>
      </p:sp>
      <p:pic>
        <p:nvPicPr>
          <p:cNvPr id="7" name="Graphic 6" descr="Checklist">
            <a:extLst>
              <a:ext uri="{FF2B5EF4-FFF2-40B4-BE49-F238E27FC236}">
                <a16:creationId xmlns:a16="http://schemas.microsoft.com/office/drawing/2014/main" id="{E4A0C724-38C4-4FEA-9DC1-B65EAC7CDC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67569" y="161611"/>
            <a:ext cx="914400" cy="914400"/>
          </a:xfrm>
          <a:prstGeom prst="rect">
            <a:avLst/>
          </a:prstGeom>
        </p:spPr>
      </p:pic>
      <p:sp>
        <p:nvSpPr>
          <p:cNvPr id="4" name="Footer Placeholder 3">
            <a:extLst>
              <a:ext uri="{FF2B5EF4-FFF2-40B4-BE49-F238E27FC236}">
                <a16:creationId xmlns:a16="http://schemas.microsoft.com/office/drawing/2014/main" id="{DCEA6AED-E905-913A-8060-31C46027E804}"/>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138513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Exercise: Getting started with Watson Studio</a:t>
            </a:r>
          </a:p>
        </p:txBody>
      </p:sp>
      <p:sp>
        <p:nvSpPr>
          <p:cNvPr id="4" name="Footer Placeholder 3">
            <a:extLst>
              <a:ext uri="{FF2B5EF4-FFF2-40B4-BE49-F238E27FC236}">
                <a16:creationId xmlns:a16="http://schemas.microsoft.com/office/drawing/2014/main" id="{CC4190FD-6DE3-76DD-7131-FB41456DD00F}"/>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2417134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00800" y="352800"/>
            <a:ext cx="2840400" cy="6328800"/>
          </a:xfrm>
        </p:spPr>
        <p:txBody>
          <a:bodyPr/>
          <a:lstStyle/>
          <a:p>
            <a:r>
              <a:rPr lang="en-US" dirty="0"/>
              <a:t>Exercise objectives</a:t>
            </a:r>
          </a:p>
        </p:txBody>
      </p:sp>
      <p:sp>
        <p:nvSpPr>
          <p:cNvPr id="31748" name="Rectangle 3"/>
          <p:cNvSpPr>
            <a:spLocks noGrp="1" noChangeArrowheads="1"/>
          </p:cNvSpPr>
          <p:nvPr>
            <p:ph idx="1"/>
          </p:nvPr>
        </p:nvSpPr>
        <p:spPr>
          <a:xfrm>
            <a:off x="3204000" y="352800"/>
            <a:ext cx="8506800" cy="6328800"/>
          </a:xfrm>
        </p:spPr>
        <p:txBody>
          <a:bodyPr/>
          <a:lstStyle/>
          <a:p>
            <a:r>
              <a:rPr lang="en-US" dirty="0"/>
              <a:t>This exercise introduces you to the basic tasks that you will perform when using Watson Studio.</a:t>
            </a:r>
          </a:p>
          <a:p>
            <a:r>
              <a:rPr lang="en-US" dirty="0"/>
              <a:t>After completing this exercise, you should be able to: </a:t>
            </a:r>
          </a:p>
          <a:p>
            <a:pPr lvl="1"/>
            <a:r>
              <a:rPr lang="en-US" dirty="0"/>
              <a:t>Create a Watson Studio project.</a:t>
            </a:r>
          </a:p>
          <a:p>
            <a:pPr lvl="1"/>
            <a:r>
              <a:rPr lang="en-US" dirty="0"/>
              <a:t>Manage the project.</a:t>
            </a:r>
          </a:p>
          <a:p>
            <a:pPr lvl="1"/>
            <a:r>
              <a:rPr lang="en-US" dirty="0"/>
              <a:t>Assign collaborators.</a:t>
            </a:r>
          </a:p>
          <a:p>
            <a:pPr lvl="1"/>
            <a:r>
              <a:rPr lang="en-US" dirty="0"/>
              <a:t>Load a data set into the project’s object store. </a:t>
            </a:r>
          </a:p>
          <a:p>
            <a:pPr lvl="1"/>
            <a:r>
              <a:rPr lang="en-US" dirty="0"/>
              <a:t>Manage Cloud Object Storage.</a:t>
            </a:r>
          </a:p>
          <a:p>
            <a:pPr lvl="1"/>
            <a:r>
              <a:rPr lang="en-US" dirty="0"/>
              <a:t>Analyze data by using Watson Studio.</a:t>
            </a:r>
          </a:p>
          <a:p>
            <a:pPr lvl="1"/>
            <a:r>
              <a:rPr lang="en-US" dirty="0"/>
              <a:t>Use scikit-learn for linear regression. </a:t>
            </a:r>
          </a:p>
        </p:txBody>
      </p:sp>
      <p:sp>
        <p:nvSpPr>
          <p:cNvPr id="4" name="Footer Placeholder 3">
            <a:extLst>
              <a:ext uri="{FF2B5EF4-FFF2-40B4-BE49-F238E27FC236}">
                <a16:creationId xmlns:a16="http://schemas.microsoft.com/office/drawing/2014/main" id="{DC978179-AACE-BE50-2AB9-0CD964529A9B}"/>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364636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r>
              <a:rPr lang="en-US" dirty="0"/>
              <a:t>Watson Studio overview</a:t>
            </a:r>
            <a:br>
              <a:rPr lang="en-US" dirty="0"/>
            </a:br>
            <a:endParaRPr lang="en-US" dirty="0"/>
          </a:p>
        </p:txBody>
      </p:sp>
      <p:sp>
        <p:nvSpPr>
          <p:cNvPr id="5" name="Text Placeholder 4"/>
          <p:cNvSpPr>
            <a:spLocks noGrp="1"/>
          </p:cNvSpPr>
          <p:nvPr>
            <p:ph type="body" sz="quarter" idx="12"/>
          </p:nvPr>
        </p:nvSpPr>
        <p:spPr/>
        <p:txBody>
          <a:bodyPr/>
          <a:lstStyle/>
          <a:p>
            <a:endParaRPr lang="en-GB" dirty="0"/>
          </a:p>
        </p:txBody>
      </p:sp>
      <p:sp>
        <p:nvSpPr>
          <p:cNvPr id="4" name="Footer Placeholder 3">
            <a:extLst>
              <a:ext uri="{FF2B5EF4-FFF2-40B4-BE49-F238E27FC236}">
                <a16:creationId xmlns:a16="http://schemas.microsoft.com/office/drawing/2014/main" id="{9E6362AD-F06B-A680-4086-80371D305B3C}"/>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1134694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51" name="Rectangle 19"/>
          <p:cNvSpPr>
            <a:spLocks noGrp="1" noChangeArrowheads="1"/>
          </p:cNvSpPr>
          <p:nvPr>
            <p:ph type="title"/>
          </p:nvPr>
        </p:nvSpPr>
        <p:spPr bwMode="gray">
          <a:xfrm>
            <a:off x="208800" y="180000"/>
            <a:ext cx="11641455" cy="860400"/>
          </a:xfr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0" bIns="0" numCol="1" anchor="ctr" anchorCtr="0" compatLnSpc="1">
            <a:prstTxWarp prst="textNoShape">
              <a:avLst/>
            </a:prstTxWarp>
            <a:noAutofit/>
          </a:bodyPr>
          <a:lstStyle/>
          <a:p>
            <a:r>
              <a:rPr lang="en-US" dirty="0"/>
              <a:t>What is Watson Studio?</a:t>
            </a:r>
          </a:p>
        </p:txBody>
      </p:sp>
      <p:sp>
        <p:nvSpPr>
          <p:cNvPr id="197652" name="Rectangle 20"/>
          <p:cNvSpPr>
            <a:spLocks noGrp="1" noChangeArrowheads="1"/>
          </p:cNvSpPr>
          <p:nvPr>
            <p:ph idx="1"/>
          </p:nvPr>
        </p:nvSpPr>
        <p:spPr bwMode="gray">
          <a:xfrm>
            <a:off x="208800" y="1164168"/>
            <a:ext cx="11641455" cy="5513832"/>
          </a:xfr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noAutofit/>
          </a:bodyPr>
          <a:lstStyle/>
          <a:p>
            <a:r>
              <a:rPr lang="en-US" dirty="0"/>
              <a:t>Watson Studio provides the environment and tools for you to work on data to solve your business problems. </a:t>
            </a:r>
          </a:p>
          <a:p>
            <a:pPr lvl="1"/>
            <a:r>
              <a:rPr lang="en-US" dirty="0"/>
              <a:t>Analyze and visualize data, cleanse and shape data, ingest streaming data, and create and train machine learning models.</a:t>
            </a:r>
          </a:p>
          <a:p>
            <a:r>
              <a:rPr lang="en-US" dirty="0"/>
              <a:t>Collaborative platform:</a:t>
            </a:r>
          </a:p>
          <a:p>
            <a:pPr lvl="1"/>
            <a:r>
              <a:rPr lang="en-US" dirty="0"/>
              <a:t>Collaborators share data sets and computing resources</a:t>
            </a:r>
          </a:p>
          <a:p>
            <a:pPr lvl="1"/>
            <a:r>
              <a:rPr lang="en-US" dirty="0"/>
              <a:t>Simplified communication between different users and job roles</a:t>
            </a:r>
          </a:p>
          <a:p>
            <a:r>
              <a:rPr lang="en-US" dirty="0"/>
              <a:t>Tools: Data Refinery, Jupyter notebooks, RStudio, SPSS Modeler flows, Decision Optimization.</a:t>
            </a:r>
          </a:p>
          <a:p>
            <a:r>
              <a:rPr lang="en-US" dirty="0"/>
              <a:t>Integrated with:</a:t>
            </a:r>
          </a:p>
          <a:p>
            <a:pPr lvl="1"/>
            <a:r>
              <a:rPr lang="en-US" dirty="0"/>
              <a:t>Watson Knowledge Catalog</a:t>
            </a:r>
          </a:p>
          <a:p>
            <a:pPr lvl="1"/>
            <a:r>
              <a:rPr lang="en-US" dirty="0"/>
              <a:t>Watson Machine Learning</a:t>
            </a:r>
          </a:p>
          <a:p>
            <a:pPr lvl="1"/>
            <a:r>
              <a:rPr lang="en-US" dirty="0"/>
              <a:t>Cognos Dashboards</a:t>
            </a:r>
          </a:p>
        </p:txBody>
      </p:sp>
      <p:sp>
        <p:nvSpPr>
          <p:cNvPr id="4" name="Footer Placeholder 3">
            <a:extLst>
              <a:ext uri="{FF2B5EF4-FFF2-40B4-BE49-F238E27FC236}">
                <a16:creationId xmlns:a16="http://schemas.microsoft.com/office/drawing/2014/main" id="{8C6FF45F-B1EE-3E28-D7C6-D1E430CF52CF}"/>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141803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 tool for the correct job</a:t>
            </a:r>
          </a:p>
        </p:txBody>
      </p:sp>
      <p:pic>
        <p:nvPicPr>
          <p:cNvPr id="4" name="Picture 3"/>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723777" y="1602192"/>
            <a:ext cx="4614072" cy="4614072"/>
          </a:xfrm>
          <a:prstGeom prst="rect">
            <a:avLst/>
          </a:prstGeom>
        </p:spPr>
      </p:pic>
      <p:sp>
        <p:nvSpPr>
          <p:cNvPr id="5" name="TextBox 4"/>
          <p:cNvSpPr txBox="1"/>
          <p:nvPr/>
        </p:nvSpPr>
        <p:spPr>
          <a:xfrm>
            <a:off x="7466977" y="1543772"/>
            <a:ext cx="2712123" cy="523220"/>
          </a:xfrm>
          <a:prstGeom prst="rect">
            <a:avLst/>
          </a:prstGeom>
          <a:noFill/>
        </p:spPr>
        <p:txBody>
          <a:bodyPr wrap="square" rtlCol="0">
            <a:spAutoFit/>
          </a:bodyPr>
          <a:lstStyle/>
          <a:p>
            <a:pPr>
              <a:spcBef>
                <a:spcPct val="0"/>
              </a:spcBef>
              <a:buClrTx/>
              <a:buFontTx/>
              <a:buNone/>
            </a:pPr>
            <a:r>
              <a:rPr lang="en-US" sz="1400" dirty="0">
                <a:solidFill>
                  <a:srgbClr val="808080">
                    <a:lumMod val="50000"/>
                  </a:srgbClr>
                </a:solidFill>
                <a:latin typeface="Arial" charset="0"/>
                <a:ea typeface="Arial" charset="0"/>
                <a:cs typeface="Arial" charset="0"/>
              </a:rPr>
              <a:t>Designs how data is organized and ensures operability.</a:t>
            </a:r>
          </a:p>
        </p:txBody>
      </p:sp>
      <p:pic>
        <p:nvPicPr>
          <p:cNvPr id="6" name="Picture 5" descr="Persona_Harley_DataEngineer_PNG.png"/>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6769608" y="1358591"/>
            <a:ext cx="689906" cy="674242"/>
          </a:xfrm>
          <a:prstGeom prst="rect">
            <a:avLst/>
          </a:prstGeom>
        </p:spPr>
      </p:pic>
      <p:sp>
        <p:nvSpPr>
          <p:cNvPr id="7" name="TextBox 6"/>
          <p:cNvSpPr txBox="1"/>
          <p:nvPr/>
        </p:nvSpPr>
        <p:spPr>
          <a:xfrm>
            <a:off x="7466977" y="2841846"/>
            <a:ext cx="2755163" cy="523220"/>
          </a:xfrm>
          <a:prstGeom prst="rect">
            <a:avLst/>
          </a:prstGeom>
          <a:noFill/>
        </p:spPr>
        <p:txBody>
          <a:bodyPr wrap="square" rtlCol="0">
            <a:spAutoFit/>
          </a:bodyPr>
          <a:lstStyle/>
          <a:p>
            <a:pPr>
              <a:spcBef>
                <a:spcPct val="0"/>
              </a:spcBef>
              <a:buClrTx/>
              <a:buFontTx/>
              <a:buNone/>
            </a:pPr>
            <a:r>
              <a:rPr lang="en-US" sz="1400" dirty="0">
                <a:solidFill>
                  <a:srgbClr val="808080">
                    <a:lumMod val="50000"/>
                  </a:srgbClr>
                </a:solidFill>
                <a:latin typeface="Arial" charset="0"/>
                <a:ea typeface="Arial" charset="0"/>
                <a:cs typeface="Arial" charset="0"/>
              </a:rPr>
              <a:t>Goes deep into the data to draw hidden insights for the business.</a:t>
            </a:r>
          </a:p>
        </p:txBody>
      </p:sp>
      <p:pic>
        <p:nvPicPr>
          <p:cNvPr id="8" name="Picture 7" descr="Persona_Chris_DataScientist_PNG.png"/>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6768370" y="2666620"/>
            <a:ext cx="689907" cy="674243"/>
          </a:xfrm>
          <a:prstGeom prst="rect">
            <a:avLst/>
          </a:prstGeom>
        </p:spPr>
      </p:pic>
      <p:pic>
        <p:nvPicPr>
          <p:cNvPr id="9" name="Picture 8" descr="Persona_Kai_ApplicationDeveloper_PNG.png"/>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6762762" y="5282679"/>
            <a:ext cx="689907" cy="674243"/>
          </a:xfrm>
          <a:prstGeom prst="rect">
            <a:avLst/>
          </a:prstGeom>
        </p:spPr>
      </p:pic>
      <p:sp>
        <p:nvSpPr>
          <p:cNvPr id="10" name="TextBox 9"/>
          <p:cNvSpPr txBox="1"/>
          <p:nvPr/>
        </p:nvSpPr>
        <p:spPr>
          <a:xfrm>
            <a:off x="7466976" y="4174634"/>
            <a:ext cx="2795924" cy="523220"/>
          </a:xfrm>
          <a:prstGeom prst="rect">
            <a:avLst/>
          </a:prstGeom>
          <a:noFill/>
        </p:spPr>
        <p:txBody>
          <a:bodyPr wrap="square" rtlCol="0">
            <a:spAutoFit/>
          </a:bodyPr>
          <a:lstStyle/>
          <a:p>
            <a:pPr>
              <a:spcBef>
                <a:spcPct val="0"/>
              </a:spcBef>
              <a:buClrTx/>
              <a:buFontTx/>
              <a:buNone/>
            </a:pPr>
            <a:r>
              <a:rPr lang="en-US" sz="1400" dirty="0">
                <a:solidFill>
                  <a:srgbClr val="808080">
                    <a:lumMod val="50000"/>
                  </a:srgbClr>
                </a:solidFill>
                <a:latin typeface="Arial" charset="0"/>
                <a:ea typeface="Arial" charset="0"/>
                <a:cs typeface="Arial" charset="0"/>
              </a:rPr>
              <a:t>Works with data to apply insights to the business strategy.</a:t>
            </a:r>
          </a:p>
        </p:txBody>
      </p:sp>
      <p:sp>
        <p:nvSpPr>
          <p:cNvPr id="11" name="TextBox 10"/>
          <p:cNvSpPr txBox="1"/>
          <p:nvPr/>
        </p:nvSpPr>
        <p:spPr>
          <a:xfrm>
            <a:off x="7466976" y="5451896"/>
            <a:ext cx="2793968" cy="523220"/>
          </a:xfrm>
          <a:prstGeom prst="rect">
            <a:avLst/>
          </a:prstGeom>
          <a:noFill/>
        </p:spPr>
        <p:txBody>
          <a:bodyPr wrap="square" rtlCol="0">
            <a:spAutoFit/>
          </a:bodyPr>
          <a:lstStyle/>
          <a:p>
            <a:pPr>
              <a:spcBef>
                <a:spcPct val="0"/>
              </a:spcBef>
              <a:buClrTx/>
              <a:buFontTx/>
              <a:buNone/>
            </a:pPr>
            <a:r>
              <a:rPr lang="en-US" sz="1400" dirty="0">
                <a:solidFill>
                  <a:srgbClr val="808080">
                    <a:lumMod val="50000"/>
                  </a:srgbClr>
                </a:solidFill>
                <a:latin typeface="Arial" charset="0"/>
                <a:ea typeface="Arial" charset="0"/>
                <a:cs typeface="Arial" charset="0"/>
              </a:rPr>
              <a:t>Plugs into data and models and writes code to build apps.</a:t>
            </a:r>
          </a:p>
        </p:txBody>
      </p:sp>
      <p:sp>
        <p:nvSpPr>
          <p:cNvPr id="12" name="Oval 11"/>
          <p:cNvSpPr/>
          <p:nvPr/>
        </p:nvSpPr>
        <p:spPr>
          <a:xfrm>
            <a:off x="1905425" y="1672957"/>
            <a:ext cx="4472542" cy="4472542"/>
          </a:xfrm>
          <a:prstGeom prst="ellipse">
            <a:avLst/>
          </a:prstGeom>
          <a:noFill/>
          <a:ln w="38100" cap="flat" cmpd="sng" algn="ctr">
            <a:solidFill>
              <a:srgbClr val="FFFFFF">
                <a:lumMod val="65000"/>
              </a:srgbClr>
            </a:solidFill>
            <a:prstDash val="solid"/>
          </a:ln>
          <a:effectLst/>
        </p:spPr>
        <p:txBody>
          <a:bodyPr rtlCol="0" anchor="ctr"/>
          <a:lstStyle/>
          <a:p>
            <a:pPr algn="ctr" eaLnBrk="1" fontAlgn="auto" hangingPunct="1">
              <a:spcAft>
                <a:spcPts val="0"/>
              </a:spcAft>
              <a:defRPr/>
            </a:pPr>
            <a:endParaRPr lang="en-US" sz="1800" kern="0" dirty="0">
              <a:solidFill>
                <a:srgbClr val="808080">
                  <a:lumMod val="50000"/>
                </a:srgbClr>
              </a:solidFill>
              <a:latin typeface="Arial"/>
              <a:ea typeface="ＭＳ Ｐゴシック"/>
            </a:endParaRPr>
          </a:p>
        </p:txBody>
      </p:sp>
      <p:cxnSp>
        <p:nvCxnSpPr>
          <p:cNvPr id="13" name="Straight Connector 12"/>
          <p:cNvCxnSpPr/>
          <p:nvPr/>
        </p:nvCxnSpPr>
        <p:spPr>
          <a:xfrm>
            <a:off x="1768933" y="3488782"/>
            <a:ext cx="1697232" cy="307910"/>
          </a:xfrm>
          <a:prstGeom prst="line">
            <a:avLst/>
          </a:prstGeom>
          <a:noFill/>
          <a:ln w="38100" cap="flat" cmpd="sng" algn="ctr">
            <a:solidFill>
              <a:srgbClr val="FFFFFF">
                <a:lumMod val="65000"/>
              </a:srgbClr>
            </a:solidFill>
            <a:prstDash val="solid"/>
          </a:ln>
          <a:effectLst/>
        </p:spPr>
      </p:cxnSp>
      <p:cxnSp>
        <p:nvCxnSpPr>
          <p:cNvPr id="14" name="Straight Connector 13"/>
          <p:cNvCxnSpPr/>
          <p:nvPr/>
        </p:nvCxnSpPr>
        <p:spPr>
          <a:xfrm flipH="1">
            <a:off x="4137969" y="1524495"/>
            <a:ext cx="9330" cy="1687913"/>
          </a:xfrm>
          <a:prstGeom prst="line">
            <a:avLst/>
          </a:prstGeom>
          <a:noFill/>
          <a:ln w="38100" cap="flat" cmpd="sng" algn="ctr">
            <a:solidFill>
              <a:srgbClr val="FFFFFF">
                <a:lumMod val="65000"/>
              </a:srgbClr>
            </a:solidFill>
            <a:prstDash val="solid"/>
          </a:ln>
          <a:effectLst/>
        </p:spPr>
      </p:cxnSp>
      <p:cxnSp>
        <p:nvCxnSpPr>
          <p:cNvPr id="15" name="Straight Connector 14"/>
          <p:cNvCxnSpPr/>
          <p:nvPr/>
        </p:nvCxnSpPr>
        <p:spPr>
          <a:xfrm>
            <a:off x="4374344" y="4558658"/>
            <a:ext cx="603380" cy="1621491"/>
          </a:xfrm>
          <a:prstGeom prst="line">
            <a:avLst/>
          </a:prstGeom>
          <a:noFill/>
          <a:ln w="38100" cap="flat" cmpd="sng" algn="ctr">
            <a:solidFill>
              <a:srgbClr val="FFFFFF">
                <a:lumMod val="65000"/>
              </a:srgbClr>
            </a:solidFill>
            <a:prstDash val="solid"/>
          </a:ln>
          <a:effectLst/>
        </p:spPr>
      </p:cxnSp>
      <p:sp>
        <p:nvSpPr>
          <p:cNvPr id="16" name="TextBox 15"/>
          <p:cNvSpPr txBox="1"/>
          <p:nvPr/>
        </p:nvSpPr>
        <p:spPr>
          <a:xfrm>
            <a:off x="5237540" y="2772701"/>
            <a:ext cx="777930" cy="538609"/>
          </a:xfrm>
          <a:prstGeom prst="rect">
            <a:avLst/>
          </a:prstGeom>
          <a:noFill/>
        </p:spPr>
        <p:txBody>
          <a:bodyPr wrap="square" tIns="0" rtlCol="0">
            <a:spAutoFit/>
          </a:bodyPr>
          <a:lstStyle/>
          <a:p>
            <a:pPr algn="ctr">
              <a:spcBef>
                <a:spcPct val="0"/>
              </a:spcBef>
              <a:buClrTx/>
              <a:buFontTx/>
              <a:buNone/>
            </a:pPr>
            <a:r>
              <a:rPr lang="en-US" sz="1600" dirty="0">
                <a:solidFill>
                  <a:srgbClr val="808080">
                    <a:lumMod val="50000"/>
                  </a:srgbClr>
                </a:solidFill>
                <a:latin typeface="HelvNeue for IBM" charset="0"/>
                <a:ea typeface="HelvNeue for IBM" charset="0"/>
                <a:cs typeface="HelvNeue for IBM" charset="0"/>
              </a:rPr>
              <a:t>Import </a:t>
            </a:r>
          </a:p>
          <a:p>
            <a:pPr algn="ctr">
              <a:spcBef>
                <a:spcPct val="0"/>
              </a:spcBef>
              <a:buClrTx/>
              <a:buFontTx/>
              <a:buNone/>
            </a:pPr>
            <a:r>
              <a:rPr lang="en-US" sz="1600" dirty="0">
                <a:solidFill>
                  <a:srgbClr val="808080">
                    <a:lumMod val="50000"/>
                  </a:srgbClr>
                </a:solidFill>
                <a:latin typeface="HelvNeue for IBM" charset="0"/>
                <a:ea typeface="HelvNeue for IBM" charset="0"/>
                <a:cs typeface="HelvNeue for IBM" charset="0"/>
              </a:rPr>
              <a:t>Data.</a:t>
            </a:r>
          </a:p>
        </p:txBody>
      </p:sp>
      <p:sp>
        <p:nvSpPr>
          <p:cNvPr id="17" name="TextBox 16"/>
          <p:cNvSpPr txBox="1"/>
          <p:nvPr/>
        </p:nvSpPr>
        <p:spPr>
          <a:xfrm>
            <a:off x="4616617" y="5064748"/>
            <a:ext cx="1291273" cy="538609"/>
          </a:xfrm>
          <a:prstGeom prst="rect">
            <a:avLst/>
          </a:prstGeom>
          <a:noFill/>
        </p:spPr>
        <p:txBody>
          <a:bodyPr wrap="square" tIns="0" rtlCol="0">
            <a:spAutoFit/>
          </a:bodyPr>
          <a:lstStyle/>
          <a:p>
            <a:pPr algn="ctr">
              <a:spcBef>
                <a:spcPct val="0"/>
              </a:spcBef>
              <a:buClrTx/>
              <a:buFontTx/>
              <a:buNone/>
            </a:pPr>
            <a:r>
              <a:rPr lang="en-US" sz="1600" dirty="0">
                <a:solidFill>
                  <a:srgbClr val="808080">
                    <a:lumMod val="50000"/>
                  </a:srgbClr>
                </a:solidFill>
                <a:latin typeface="HelvNeue for IBM" charset="0"/>
                <a:ea typeface="HelvNeue for IBM" charset="0"/>
                <a:cs typeface="HelvNeue for IBM" charset="0"/>
              </a:rPr>
              <a:t>Transform: Clean.</a:t>
            </a:r>
          </a:p>
        </p:txBody>
      </p:sp>
      <p:sp>
        <p:nvSpPr>
          <p:cNvPr id="18" name="TextBox 17"/>
          <p:cNvSpPr txBox="1"/>
          <p:nvPr/>
        </p:nvSpPr>
        <p:spPr>
          <a:xfrm>
            <a:off x="1878341" y="3944839"/>
            <a:ext cx="1121263" cy="784830"/>
          </a:xfrm>
          <a:prstGeom prst="rect">
            <a:avLst/>
          </a:prstGeom>
          <a:noFill/>
        </p:spPr>
        <p:txBody>
          <a:bodyPr wrap="square" tIns="0" rtlCol="0">
            <a:spAutoFit/>
          </a:bodyPr>
          <a:lstStyle/>
          <a:p>
            <a:pPr algn="ctr">
              <a:spcBef>
                <a:spcPct val="0"/>
              </a:spcBef>
              <a:buClrTx/>
              <a:buFontTx/>
              <a:buNone/>
            </a:pPr>
            <a:r>
              <a:rPr lang="en-US" sz="1600" dirty="0">
                <a:solidFill>
                  <a:srgbClr val="808080">
                    <a:lumMod val="50000"/>
                  </a:srgbClr>
                </a:solidFill>
                <a:latin typeface="HelvNeue for IBM" charset="0"/>
                <a:ea typeface="HelvNeue for IBM" charset="0"/>
                <a:cs typeface="HelvNeue for IBM" charset="0"/>
              </a:rPr>
              <a:t>Create and Build Model.</a:t>
            </a:r>
          </a:p>
        </p:txBody>
      </p:sp>
      <p:sp>
        <p:nvSpPr>
          <p:cNvPr id="19" name="TextBox 18"/>
          <p:cNvSpPr txBox="1"/>
          <p:nvPr/>
        </p:nvSpPr>
        <p:spPr>
          <a:xfrm>
            <a:off x="2470627" y="5181564"/>
            <a:ext cx="1001940" cy="538609"/>
          </a:xfrm>
          <a:prstGeom prst="rect">
            <a:avLst/>
          </a:prstGeom>
          <a:noFill/>
        </p:spPr>
        <p:txBody>
          <a:bodyPr wrap="square" tIns="0" rtlCol="0">
            <a:spAutoFit/>
          </a:bodyPr>
          <a:lstStyle/>
          <a:p>
            <a:pPr algn="ctr">
              <a:spcBef>
                <a:spcPct val="0"/>
              </a:spcBef>
              <a:buClrTx/>
              <a:buFontTx/>
              <a:buNone/>
            </a:pPr>
            <a:r>
              <a:rPr lang="en-US" sz="1600" dirty="0">
                <a:solidFill>
                  <a:srgbClr val="808080">
                    <a:lumMod val="50000"/>
                  </a:srgbClr>
                </a:solidFill>
                <a:latin typeface="HelvNeue for IBM" charset="0"/>
                <a:ea typeface="HelvNeue for IBM" charset="0"/>
                <a:cs typeface="HelvNeue for IBM" charset="0"/>
              </a:rPr>
              <a:t>Evaluate.</a:t>
            </a:r>
          </a:p>
        </p:txBody>
      </p:sp>
      <p:sp>
        <p:nvSpPr>
          <p:cNvPr id="20" name="TextBox 19"/>
          <p:cNvSpPr txBox="1"/>
          <p:nvPr/>
        </p:nvSpPr>
        <p:spPr>
          <a:xfrm>
            <a:off x="2677082" y="2038024"/>
            <a:ext cx="1550632" cy="538609"/>
          </a:xfrm>
          <a:prstGeom prst="rect">
            <a:avLst/>
          </a:prstGeom>
          <a:noFill/>
        </p:spPr>
        <p:txBody>
          <a:bodyPr wrap="square" tIns="0" rtlCol="0">
            <a:spAutoFit/>
          </a:bodyPr>
          <a:lstStyle/>
          <a:p>
            <a:pPr algn="ctr">
              <a:spcBef>
                <a:spcPct val="0"/>
              </a:spcBef>
              <a:buClrTx/>
              <a:buFontTx/>
              <a:buNone/>
            </a:pPr>
            <a:r>
              <a:rPr lang="en-US" sz="1600" dirty="0">
                <a:solidFill>
                  <a:srgbClr val="808080">
                    <a:lumMod val="50000"/>
                  </a:srgbClr>
                </a:solidFill>
                <a:latin typeface="HelvNeue for IBM" charset="0"/>
                <a:ea typeface="HelvNeue for IBM" charset="0"/>
                <a:cs typeface="HelvNeue for IBM" charset="0"/>
              </a:rPr>
              <a:t>Deliver and Deploy Model.</a:t>
            </a:r>
          </a:p>
        </p:txBody>
      </p:sp>
      <p:sp>
        <p:nvSpPr>
          <p:cNvPr id="21" name="Rectangle 20"/>
          <p:cNvSpPr/>
          <p:nvPr/>
        </p:nvSpPr>
        <p:spPr>
          <a:xfrm>
            <a:off x="2053922" y="3192403"/>
            <a:ext cx="303153" cy="284686"/>
          </a:xfrm>
          <a:prstGeom prst="rect">
            <a:avLst/>
          </a:prstGeom>
          <a:solidFill>
            <a:srgbClr val="FFFFFF"/>
          </a:solidFill>
          <a:ln w="9525" cap="flat" cmpd="sng" algn="ctr">
            <a:noFill/>
            <a:prstDash val="solid"/>
          </a:ln>
          <a:effectLst/>
        </p:spPr>
        <p:txBody>
          <a:bodyPr rtlCol="0" anchor="ctr"/>
          <a:lstStyle/>
          <a:p>
            <a:pPr algn="ctr" eaLnBrk="1" fontAlgn="auto" hangingPunct="1">
              <a:spcAft>
                <a:spcPts val="0"/>
              </a:spcAft>
              <a:defRPr/>
            </a:pPr>
            <a:endParaRPr lang="en-US" sz="1800" kern="0" dirty="0">
              <a:solidFill>
                <a:srgbClr val="808080">
                  <a:lumMod val="50000"/>
                </a:srgbClr>
              </a:solidFill>
              <a:latin typeface="Arial"/>
              <a:ea typeface="ＭＳ Ｐゴシック"/>
            </a:endParaRPr>
          </a:p>
        </p:txBody>
      </p:sp>
      <p:sp>
        <p:nvSpPr>
          <p:cNvPr id="22" name="TextBox 21"/>
          <p:cNvSpPr txBox="1"/>
          <p:nvPr/>
        </p:nvSpPr>
        <p:spPr>
          <a:xfrm>
            <a:off x="1846257" y="2865033"/>
            <a:ext cx="1342687" cy="492443"/>
          </a:xfrm>
          <a:prstGeom prst="rect">
            <a:avLst/>
          </a:prstGeom>
          <a:solidFill>
            <a:srgbClr val="FFFFFF"/>
          </a:solidFill>
        </p:spPr>
        <p:txBody>
          <a:bodyPr wrap="square" lIns="0" tIns="0" rIns="0" bIns="0" rtlCol="0">
            <a:spAutoFit/>
          </a:bodyPr>
          <a:lstStyle/>
          <a:p>
            <a:pPr algn="ctr" eaLnBrk="1" fontAlgn="auto" hangingPunct="1">
              <a:spcAft>
                <a:spcPts val="0"/>
              </a:spcAft>
              <a:defRPr/>
            </a:pPr>
            <a:r>
              <a:rPr lang="en-US" sz="1600" kern="0" dirty="0">
                <a:solidFill>
                  <a:srgbClr val="808080">
                    <a:lumMod val="50000"/>
                  </a:srgbClr>
                </a:solidFill>
                <a:latin typeface="HelvNeue for IBM" charset="0"/>
                <a:ea typeface="HelvNeue for IBM" charset="0"/>
                <a:cs typeface="HelvNeue for IBM" charset="0"/>
              </a:rPr>
              <a:t>Communicate Results.</a:t>
            </a:r>
          </a:p>
        </p:txBody>
      </p:sp>
      <p:sp>
        <p:nvSpPr>
          <p:cNvPr id="23" name="Rectangle 22"/>
          <p:cNvSpPr/>
          <p:nvPr/>
        </p:nvSpPr>
        <p:spPr>
          <a:xfrm>
            <a:off x="4271800" y="1775170"/>
            <a:ext cx="451060" cy="284686"/>
          </a:xfrm>
          <a:prstGeom prst="rect">
            <a:avLst/>
          </a:prstGeom>
          <a:solidFill>
            <a:srgbClr val="FFFFFF"/>
          </a:solidFill>
          <a:ln w="9525" cap="flat" cmpd="sng" algn="ctr">
            <a:noFill/>
            <a:prstDash val="solid"/>
          </a:ln>
          <a:effectLst/>
        </p:spPr>
        <p:txBody>
          <a:bodyPr rtlCol="0" anchor="ctr"/>
          <a:lstStyle/>
          <a:p>
            <a:pPr algn="ctr" eaLnBrk="1" fontAlgn="auto" hangingPunct="1">
              <a:spcAft>
                <a:spcPts val="0"/>
              </a:spcAft>
              <a:defRPr/>
            </a:pPr>
            <a:endParaRPr lang="en-US" sz="1800" kern="0" dirty="0">
              <a:solidFill>
                <a:srgbClr val="808080">
                  <a:lumMod val="50000"/>
                </a:srgbClr>
              </a:solidFill>
              <a:latin typeface="Arial"/>
              <a:ea typeface="ＭＳ Ｐゴシック"/>
            </a:endParaRPr>
          </a:p>
        </p:txBody>
      </p:sp>
      <p:sp>
        <p:nvSpPr>
          <p:cNvPr id="24" name="TextBox 23"/>
          <p:cNvSpPr txBox="1"/>
          <p:nvPr/>
        </p:nvSpPr>
        <p:spPr>
          <a:xfrm>
            <a:off x="4030582" y="1949021"/>
            <a:ext cx="1488536" cy="784830"/>
          </a:xfrm>
          <a:prstGeom prst="rect">
            <a:avLst/>
          </a:prstGeom>
          <a:noFill/>
        </p:spPr>
        <p:txBody>
          <a:bodyPr wrap="square" tIns="0" rtlCol="0">
            <a:spAutoFit/>
          </a:bodyPr>
          <a:lstStyle/>
          <a:p>
            <a:pPr algn="ctr">
              <a:spcBef>
                <a:spcPct val="0"/>
              </a:spcBef>
              <a:buClrTx/>
              <a:buFontTx/>
              <a:buNone/>
            </a:pPr>
            <a:r>
              <a:rPr lang="en-US" sz="1600" dirty="0">
                <a:solidFill>
                  <a:srgbClr val="808080">
                    <a:lumMod val="50000"/>
                  </a:srgbClr>
                </a:solidFill>
                <a:latin typeface="HelvNeue for IBM" charset="0"/>
                <a:ea typeface="HelvNeue for IBM" charset="0"/>
                <a:cs typeface="HelvNeue for IBM" charset="0"/>
              </a:rPr>
              <a:t>Understand Problem and Domain.</a:t>
            </a:r>
          </a:p>
        </p:txBody>
      </p:sp>
      <p:sp>
        <p:nvSpPr>
          <p:cNvPr id="25" name="TextBox 24"/>
          <p:cNvSpPr txBox="1"/>
          <p:nvPr/>
        </p:nvSpPr>
        <p:spPr>
          <a:xfrm>
            <a:off x="5479907" y="3865622"/>
            <a:ext cx="1244681" cy="738664"/>
          </a:xfrm>
          <a:prstGeom prst="rect">
            <a:avLst/>
          </a:prstGeom>
          <a:solidFill>
            <a:srgbClr val="FFFFFF"/>
          </a:solidFill>
        </p:spPr>
        <p:txBody>
          <a:bodyPr wrap="square" lIns="0" tIns="0" rIns="0" bIns="0" rtlCol="0">
            <a:spAutoFit/>
          </a:bodyPr>
          <a:lstStyle/>
          <a:p>
            <a:pPr algn="ctr" eaLnBrk="1" fontAlgn="auto" hangingPunct="1">
              <a:spcAft>
                <a:spcPts val="0"/>
              </a:spcAft>
              <a:defRPr/>
            </a:pPr>
            <a:r>
              <a:rPr lang="en-US" sz="1600" kern="0" dirty="0">
                <a:solidFill>
                  <a:srgbClr val="808080">
                    <a:lumMod val="50000"/>
                  </a:srgbClr>
                </a:solidFill>
                <a:latin typeface="HelvNeue for IBM" charset="0"/>
                <a:ea typeface="HelvNeue for IBM" charset="0"/>
                <a:cs typeface="HelvNeue for IBM" charset="0"/>
              </a:rPr>
              <a:t>Explore and </a:t>
            </a:r>
            <a:br>
              <a:rPr lang="en-US" sz="1600" kern="0" dirty="0">
                <a:solidFill>
                  <a:srgbClr val="808080">
                    <a:lumMod val="50000"/>
                  </a:srgbClr>
                </a:solidFill>
                <a:latin typeface="HelvNeue for IBM" charset="0"/>
                <a:ea typeface="HelvNeue for IBM" charset="0"/>
                <a:cs typeface="HelvNeue for IBM" charset="0"/>
              </a:rPr>
            </a:br>
            <a:r>
              <a:rPr lang="en-US" sz="1600" kern="0" dirty="0">
                <a:solidFill>
                  <a:srgbClr val="808080">
                    <a:lumMod val="50000"/>
                  </a:srgbClr>
                </a:solidFill>
                <a:latin typeface="HelvNeue for IBM" charset="0"/>
                <a:ea typeface="HelvNeue for IBM" charset="0"/>
                <a:cs typeface="HelvNeue for IBM" charset="0"/>
              </a:rPr>
              <a:t>Understand Data.</a:t>
            </a:r>
          </a:p>
        </p:txBody>
      </p:sp>
      <p:sp>
        <p:nvSpPr>
          <p:cNvPr id="26" name="Rectangle 25"/>
          <p:cNvSpPr/>
          <p:nvPr/>
        </p:nvSpPr>
        <p:spPr>
          <a:xfrm>
            <a:off x="3938820" y="5820746"/>
            <a:ext cx="509505" cy="262112"/>
          </a:xfrm>
          <a:prstGeom prst="rect">
            <a:avLst/>
          </a:prstGeom>
          <a:solidFill>
            <a:srgbClr val="FFFFFF"/>
          </a:solidFill>
          <a:ln w="9525" cap="flat" cmpd="sng" algn="ctr">
            <a:noFill/>
            <a:prstDash val="solid"/>
          </a:ln>
          <a:effectLst/>
        </p:spPr>
        <p:txBody>
          <a:bodyPr rtlCol="0" anchor="ctr"/>
          <a:lstStyle/>
          <a:p>
            <a:pPr algn="ctr" eaLnBrk="1" fontAlgn="auto" hangingPunct="1">
              <a:spcAft>
                <a:spcPts val="0"/>
              </a:spcAft>
              <a:defRPr/>
            </a:pPr>
            <a:endParaRPr lang="en-US" sz="1800" kern="0" dirty="0">
              <a:solidFill>
                <a:srgbClr val="808080">
                  <a:lumMod val="50000"/>
                </a:srgbClr>
              </a:solidFill>
              <a:latin typeface="Arial"/>
              <a:ea typeface="ＭＳ Ｐゴシック"/>
            </a:endParaRPr>
          </a:p>
        </p:txBody>
      </p:sp>
      <p:sp>
        <p:nvSpPr>
          <p:cNvPr id="27" name="Rectangle 26"/>
          <p:cNvSpPr/>
          <p:nvPr/>
        </p:nvSpPr>
        <p:spPr>
          <a:xfrm>
            <a:off x="4265346" y="5787600"/>
            <a:ext cx="509505" cy="257934"/>
          </a:xfrm>
          <a:prstGeom prst="rect">
            <a:avLst/>
          </a:prstGeom>
          <a:solidFill>
            <a:srgbClr val="FFFFFF"/>
          </a:solidFill>
          <a:ln w="9525" cap="flat" cmpd="sng" algn="ctr">
            <a:noFill/>
            <a:prstDash val="solid"/>
          </a:ln>
          <a:effectLst/>
        </p:spPr>
        <p:txBody>
          <a:bodyPr rtlCol="0" anchor="ctr"/>
          <a:lstStyle/>
          <a:p>
            <a:pPr algn="ctr" eaLnBrk="1" fontAlgn="auto" hangingPunct="1">
              <a:spcAft>
                <a:spcPts val="0"/>
              </a:spcAft>
              <a:defRPr/>
            </a:pPr>
            <a:endParaRPr lang="en-US" sz="1800" kern="0" dirty="0">
              <a:solidFill>
                <a:srgbClr val="808080">
                  <a:lumMod val="50000"/>
                </a:srgbClr>
              </a:solidFill>
              <a:latin typeface="Arial"/>
              <a:ea typeface="ＭＳ Ｐゴシック"/>
            </a:endParaRPr>
          </a:p>
        </p:txBody>
      </p:sp>
      <p:sp>
        <p:nvSpPr>
          <p:cNvPr id="28" name="TextBox 27"/>
          <p:cNvSpPr txBox="1"/>
          <p:nvPr/>
        </p:nvSpPr>
        <p:spPr>
          <a:xfrm>
            <a:off x="3563391" y="5408406"/>
            <a:ext cx="1162396" cy="538609"/>
          </a:xfrm>
          <a:prstGeom prst="rect">
            <a:avLst/>
          </a:prstGeom>
          <a:noFill/>
        </p:spPr>
        <p:txBody>
          <a:bodyPr wrap="square" tIns="0" rtlCol="0">
            <a:spAutoFit/>
          </a:bodyPr>
          <a:lstStyle/>
          <a:p>
            <a:pPr algn="ctr">
              <a:spcBef>
                <a:spcPct val="0"/>
              </a:spcBef>
              <a:buClrTx/>
              <a:buFontTx/>
              <a:buNone/>
            </a:pPr>
            <a:r>
              <a:rPr lang="en-US" sz="1600" dirty="0">
                <a:solidFill>
                  <a:srgbClr val="808080">
                    <a:lumMod val="50000"/>
                  </a:srgbClr>
                </a:solidFill>
                <a:latin typeface="HelvNeue for IBM" charset="0"/>
                <a:ea typeface="HelvNeue for IBM" charset="0"/>
                <a:cs typeface="HelvNeue for IBM" charset="0"/>
              </a:rPr>
              <a:t>Transform:</a:t>
            </a:r>
            <a:br>
              <a:rPr lang="en-US" sz="1600" dirty="0">
                <a:solidFill>
                  <a:srgbClr val="808080">
                    <a:lumMod val="50000"/>
                  </a:srgbClr>
                </a:solidFill>
                <a:latin typeface="HelvNeue for IBM" charset="0"/>
                <a:ea typeface="HelvNeue for IBM" charset="0"/>
                <a:cs typeface="HelvNeue for IBM" charset="0"/>
              </a:rPr>
            </a:br>
            <a:r>
              <a:rPr lang="en-US" sz="1600" dirty="0">
                <a:solidFill>
                  <a:srgbClr val="808080">
                    <a:lumMod val="50000"/>
                  </a:srgbClr>
                </a:solidFill>
                <a:latin typeface="HelvNeue for IBM" charset="0"/>
                <a:ea typeface="HelvNeue for IBM" charset="0"/>
                <a:cs typeface="HelvNeue for IBM" charset="0"/>
              </a:rPr>
              <a:t>Shape.</a:t>
            </a:r>
          </a:p>
        </p:txBody>
      </p:sp>
      <p:sp>
        <p:nvSpPr>
          <p:cNvPr id="29" name="TextBox 28"/>
          <p:cNvSpPr txBox="1"/>
          <p:nvPr/>
        </p:nvSpPr>
        <p:spPr>
          <a:xfrm>
            <a:off x="1730913" y="1429753"/>
            <a:ext cx="1241045" cy="400110"/>
          </a:xfrm>
          <a:prstGeom prst="rect">
            <a:avLst/>
          </a:prstGeom>
          <a:noFill/>
        </p:spPr>
        <p:txBody>
          <a:bodyPr wrap="none" rtlCol="0">
            <a:spAutoFit/>
          </a:bodyPr>
          <a:lstStyle/>
          <a:p>
            <a:pPr>
              <a:spcBef>
                <a:spcPct val="0"/>
              </a:spcBef>
              <a:buClrTx/>
              <a:buFontTx/>
              <a:buNone/>
            </a:pPr>
            <a:r>
              <a:rPr lang="en-US" sz="2000" b="1" dirty="0">
                <a:solidFill>
                  <a:srgbClr val="808080">
                    <a:lumMod val="50000"/>
                  </a:srgbClr>
                </a:solidFill>
                <a:latin typeface="Arial" charset="0"/>
                <a:ea typeface="ＭＳ Ｐゴシック" charset="0"/>
              </a:rPr>
              <a:t>OUTPUT</a:t>
            </a:r>
          </a:p>
        </p:txBody>
      </p:sp>
      <p:sp>
        <p:nvSpPr>
          <p:cNvPr id="30" name="TextBox 29"/>
          <p:cNvSpPr txBox="1"/>
          <p:nvPr/>
        </p:nvSpPr>
        <p:spPr>
          <a:xfrm>
            <a:off x="1768933" y="5970603"/>
            <a:ext cx="1461362" cy="400110"/>
          </a:xfrm>
          <a:prstGeom prst="rect">
            <a:avLst/>
          </a:prstGeom>
          <a:noFill/>
        </p:spPr>
        <p:txBody>
          <a:bodyPr wrap="none" rtlCol="0">
            <a:spAutoFit/>
          </a:bodyPr>
          <a:lstStyle/>
          <a:p>
            <a:pPr>
              <a:spcBef>
                <a:spcPct val="0"/>
              </a:spcBef>
              <a:buClrTx/>
              <a:buFontTx/>
              <a:buNone/>
            </a:pPr>
            <a:r>
              <a:rPr lang="en-US" sz="2000" b="1" dirty="0">
                <a:solidFill>
                  <a:srgbClr val="808080">
                    <a:lumMod val="50000"/>
                  </a:srgbClr>
                </a:solidFill>
                <a:latin typeface="Arial" charset="0"/>
                <a:ea typeface="ＭＳ Ｐゴシック" charset="0"/>
              </a:rPr>
              <a:t>ANALYSIS</a:t>
            </a:r>
          </a:p>
        </p:txBody>
      </p:sp>
      <p:sp>
        <p:nvSpPr>
          <p:cNvPr id="31" name="TextBox 30"/>
          <p:cNvSpPr txBox="1"/>
          <p:nvPr/>
        </p:nvSpPr>
        <p:spPr>
          <a:xfrm>
            <a:off x="5283200" y="1438253"/>
            <a:ext cx="955711" cy="400110"/>
          </a:xfrm>
          <a:prstGeom prst="rect">
            <a:avLst/>
          </a:prstGeom>
          <a:noFill/>
        </p:spPr>
        <p:txBody>
          <a:bodyPr wrap="none" rtlCol="0">
            <a:spAutoFit/>
          </a:bodyPr>
          <a:lstStyle/>
          <a:p>
            <a:pPr>
              <a:spcBef>
                <a:spcPct val="0"/>
              </a:spcBef>
              <a:buClrTx/>
              <a:buFontTx/>
              <a:buNone/>
            </a:pPr>
            <a:r>
              <a:rPr lang="en-US" sz="2000" b="1" dirty="0">
                <a:solidFill>
                  <a:srgbClr val="808080">
                    <a:lumMod val="50000"/>
                  </a:srgbClr>
                </a:solidFill>
                <a:latin typeface="Arial" charset="0"/>
                <a:ea typeface="ＭＳ Ｐゴシック" charset="0"/>
              </a:rPr>
              <a:t>INPUT</a:t>
            </a:r>
          </a:p>
        </p:txBody>
      </p:sp>
      <p:pic>
        <p:nvPicPr>
          <p:cNvPr id="32" name="Picture 31" descr="Persona_Eden_BusinessAnalyst_PNG.png"/>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762762" y="3974649"/>
            <a:ext cx="689907" cy="674243"/>
          </a:xfrm>
          <a:prstGeom prst="rect">
            <a:avLst/>
          </a:prstGeom>
        </p:spPr>
      </p:pic>
      <p:sp>
        <p:nvSpPr>
          <p:cNvPr id="33" name="Rectangle 32"/>
          <p:cNvSpPr/>
          <p:nvPr/>
        </p:nvSpPr>
        <p:spPr>
          <a:xfrm>
            <a:off x="7466976" y="1297204"/>
            <a:ext cx="1564350" cy="338554"/>
          </a:xfrm>
          <a:prstGeom prst="rect">
            <a:avLst/>
          </a:prstGeom>
        </p:spPr>
        <p:txBody>
          <a:bodyPr wrap="none">
            <a:spAutoFit/>
          </a:bodyPr>
          <a:lstStyle/>
          <a:p>
            <a:pPr>
              <a:spcBef>
                <a:spcPct val="0"/>
              </a:spcBef>
              <a:buClrTx/>
              <a:buFontTx/>
              <a:buNone/>
            </a:pPr>
            <a:r>
              <a:rPr lang="en-US" sz="1600" b="1" dirty="0">
                <a:solidFill>
                  <a:srgbClr val="000000"/>
                </a:solidFill>
                <a:latin typeface="Arial" charset="0"/>
                <a:ea typeface="ＭＳ Ｐゴシック" charset="0"/>
              </a:rPr>
              <a:t>Data Engineer</a:t>
            </a:r>
          </a:p>
        </p:txBody>
      </p:sp>
      <p:sp>
        <p:nvSpPr>
          <p:cNvPr id="34" name="Rectangle 33"/>
          <p:cNvSpPr/>
          <p:nvPr/>
        </p:nvSpPr>
        <p:spPr>
          <a:xfrm>
            <a:off x="7466976" y="2591271"/>
            <a:ext cx="1541608" cy="338554"/>
          </a:xfrm>
          <a:prstGeom prst="rect">
            <a:avLst/>
          </a:prstGeom>
        </p:spPr>
        <p:txBody>
          <a:bodyPr wrap="none">
            <a:spAutoFit/>
          </a:bodyPr>
          <a:lstStyle/>
          <a:p>
            <a:pPr>
              <a:spcBef>
                <a:spcPct val="0"/>
              </a:spcBef>
              <a:buClrTx/>
              <a:buFontTx/>
              <a:buNone/>
            </a:pPr>
            <a:r>
              <a:rPr lang="en-US" sz="1600" b="1" dirty="0">
                <a:solidFill>
                  <a:srgbClr val="000000"/>
                </a:solidFill>
                <a:latin typeface="Arial" charset="0"/>
                <a:ea typeface="ＭＳ Ｐゴシック" charset="0"/>
              </a:rPr>
              <a:t>Data Scientist</a:t>
            </a:r>
          </a:p>
        </p:txBody>
      </p:sp>
      <p:sp>
        <p:nvSpPr>
          <p:cNvPr id="35" name="Rectangle 34"/>
          <p:cNvSpPr/>
          <p:nvPr/>
        </p:nvSpPr>
        <p:spPr>
          <a:xfrm>
            <a:off x="7466976" y="3910988"/>
            <a:ext cx="1887556" cy="338554"/>
          </a:xfrm>
          <a:prstGeom prst="rect">
            <a:avLst/>
          </a:prstGeom>
        </p:spPr>
        <p:txBody>
          <a:bodyPr wrap="none">
            <a:spAutoFit/>
          </a:bodyPr>
          <a:lstStyle/>
          <a:p>
            <a:pPr>
              <a:spcBef>
                <a:spcPct val="0"/>
              </a:spcBef>
              <a:buClrTx/>
              <a:buFontTx/>
              <a:buNone/>
            </a:pPr>
            <a:r>
              <a:rPr lang="en-US" sz="1600" b="1" dirty="0">
                <a:solidFill>
                  <a:srgbClr val="000000"/>
                </a:solidFill>
                <a:latin typeface="Arial" charset="0"/>
                <a:ea typeface="ＭＳ Ｐゴシック" charset="0"/>
              </a:rPr>
              <a:t>Business Analyst</a:t>
            </a:r>
          </a:p>
        </p:txBody>
      </p:sp>
      <p:sp>
        <p:nvSpPr>
          <p:cNvPr id="36" name="Rectangle 35"/>
          <p:cNvSpPr/>
          <p:nvPr/>
        </p:nvSpPr>
        <p:spPr>
          <a:xfrm>
            <a:off x="7466977" y="5192225"/>
            <a:ext cx="1633781" cy="338554"/>
          </a:xfrm>
          <a:prstGeom prst="rect">
            <a:avLst/>
          </a:prstGeom>
        </p:spPr>
        <p:txBody>
          <a:bodyPr wrap="none">
            <a:spAutoFit/>
          </a:bodyPr>
          <a:lstStyle/>
          <a:p>
            <a:pPr>
              <a:spcBef>
                <a:spcPct val="0"/>
              </a:spcBef>
              <a:buClrTx/>
              <a:buFontTx/>
              <a:buNone/>
            </a:pPr>
            <a:r>
              <a:rPr lang="en-US" sz="1600" b="1" dirty="0">
                <a:solidFill>
                  <a:srgbClr val="000000"/>
                </a:solidFill>
                <a:latin typeface="Arial" charset="0"/>
                <a:ea typeface="ＭＳ Ｐゴシック" charset="0"/>
              </a:rPr>
              <a:t>App Developer</a:t>
            </a:r>
          </a:p>
        </p:txBody>
      </p:sp>
      <p:sp>
        <p:nvSpPr>
          <p:cNvPr id="38" name="TextBox 37"/>
          <p:cNvSpPr txBox="1"/>
          <p:nvPr/>
        </p:nvSpPr>
        <p:spPr>
          <a:xfrm>
            <a:off x="7466977" y="3269528"/>
            <a:ext cx="1343381" cy="307777"/>
          </a:xfrm>
          <a:prstGeom prst="rect">
            <a:avLst/>
          </a:prstGeom>
          <a:noFill/>
        </p:spPr>
        <p:txBody>
          <a:bodyPr wrap="none" rtlCol="0">
            <a:spAutoFit/>
          </a:bodyPr>
          <a:lstStyle/>
          <a:p>
            <a:pPr>
              <a:spcBef>
                <a:spcPct val="0"/>
              </a:spcBef>
              <a:buClrTx/>
              <a:buFontTx/>
              <a:buNone/>
            </a:pPr>
            <a:r>
              <a:rPr lang="en-US" sz="1400" dirty="0">
                <a:solidFill>
                  <a:srgbClr val="0070C0"/>
                </a:solidFill>
                <a:latin typeface="Arial" charset="0"/>
                <a:ea typeface="ＭＳ Ｐゴシック" charset="0"/>
              </a:rPr>
              <a:t>Watson Studio</a:t>
            </a:r>
          </a:p>
        </p:txBody>
      </p:sp>
      <p:sp>
        <p:nvSpPr>
          <p:cNvPr id="40" name="TextBox 39"/>
          <p:cNvSpPr txBox="1"/>
          <p:nvPr/>
        </p:nvSpPr>
        <p:spPr>
          <a:xfrm>
            <a:off x="7486749" y="5952981"/>
            <a:ext cx="1021433" cy="307777"/>
          </a:xfrm>
          <a:prstGeom prst="rect">
            <a:avLst/>
          </a:prstGeom>
          <a:noFill/>
        </p:spPr>
        <p:txBody>
          <a:bodyPr wrap="none" rtlCol="0">
            <a:spAutoFit/>
          </a:bodyPr>
          <a:lstStyle/>
          <a:p>
            <a:pPr>
              <a:spcBef>
                <a:spcPct val="0"/>
              </a:spcBef>
              <a:buClrTx/>
              <a:buFontTx/>
              <a:buNone/>
            </a:pPr>
            <a:r>
              <a:rPr lang="en-US" sz="1400" dirty="0">
                <a:solidFill>
                  <a:srgbClr val="0070C0"/>
                </a:solidFill>
                <a:latin typeface="Arial" charset="0"/>
                <a:ea typeface="ＭＳ Ｐゴシック" charset="0"/>
              </a:rPr>
              <a:t>IBM Cloud</a:t>
            </a:r>
          </a:p>
        </p:txBody>
      </p:sp>
      <p:sp>
        <p:nvSpPr>
          <p:cNvPr id="39" name="TextBox 38"/>
          <p:cNvSpPr txBox="1"/>
          <p:nvPr/>
        </p:nvSpPr>
        <p:spPr>
          <a:xfrm>
            <a:off x="7477784" y="4679999"/>
            <a:ext cx="1559786" cy="307777"/>
          </a:xfrm>
          <a:prstGeom prst="rect">
            <a:avLst/>
          </a:prstGeom>
          <a:noFill/>
        </p:spPr>
        <p:txBody>
          <a:bodyPr wrap="none" rtlCol="0">
            <a:spAutoFit/>
          </a:bodyPr>
          <a:lstStyle/>
          <a:p>
            <a:pPr>
              <a:spcBef>
                <a:spcPct val="0"/>
              </a:spcBef>
              <a:buClrTx/>
              <a:buFontTx/>
              <a:buNone/>
            </a:pPr>
            <a:r>
              <a:rPr lang="en-US" sz="1400" dirty="0" err="1">
                <a:solidFill>
                  <a:srgbClr val="0070C0"/>
                </a:solidFill>
                <a:latin typeface="Arial" charset="0"/>
                <a:ea typeface="ＭＳ Ｐゴシック" charset="0"/>
              </a:rPr>
              <a:t>Cognos</a:t>
            </a:r>
            <a:r>
              <a:rPr lang="en-US" sz="1400" dirty="0">
                <a:solidFill>
                  <a:srgbClr val="0070C0"/>
                </a:solidFill>
                <a:latin typeface="Arial" charset="0"/>
                <a:ea typeface="ＭＳ Ｐゴシック" charset="0"/>
              </a:rPr>
              <a:t> Analytics</a:t>
            </a:r>
          </a:p>
        </p:txBody>
      </p:sp>
      <p:sp>
        <p:nvSpPr>
          <p:cNvPr id="41" name="Footer Placeholder 40">
            <a:extLst>
              <a:ext uri="{FF2B5EF4-FFF2-40B4-BE49-F238E27FC236}">
                <a16:creationId xmlns:a16="http://schemas.microsoft.com/office/drawing/2014/main" id="{B0D2EEC1-08F3-116B-B652-A739733474F3}"/>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996087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use cases</a:t>
            </a:r>
          </a:p>
        </p:txBody>
      </p:sp>
      <p:sp>
        <p:nvSpPr>
          <p:cNvPr id="4" name="Text Placeholder 1"/>
          <p:cNvSpPr txBox="1">
            <a:spLocks/>
          </p:cNvSpPr>
          <p:nvPr/>
        </p:nvSpPr>
        <p:spPr>
          <a:xfrm>
            <a:off x="2657548" y="1597151"/>
            <a:ext cx="4102229" cy="198675"/>
          </a:xfrm>
          <a:prstGeom prst="rect">
            <a:avLst/>
          </a:prstGeom>
        </p:spPr>
        <p:txBody>
          <a:bodyPr/>
          <a:lstStyle>
            <a:lvl1pPr marL="0" marR="0" indent="0" algn="l" defTabSz="412750" rtl="0" latinLnBrk="0">
              <a:lnSpc>
                <a:spcPct val="100000"/>
              </a:lnSpc>
              <a:spcBef>
                <a:spcPts val="0"/>
              </a:spcBef>
              <a:spcAft>
                <a:spcPts val="0"/>
              </a:spcAft>
              <a:buClrTx/>
              <a:buSzTx/>
              <a:buFontTx/>
              <a:buNone/>
              <a:tabLst/>
              <a:defRPr sz="2000" b="1" i="0" u="none" strike="noStrike" cap="none" spc="0" baseline="0">
                <a:ln>
                  <a:noFill/>
                </a:ln>
                <a:solidFill>
                  <a:schemeClr val="accent5"/>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a:lstStyle>
          <a:p>
            <a:pPr eaLnBrk="1" fontAlgn="auto" hangingPunct="1">
              <a:defRPr/>
            </a:pPr>
            <a:r>
              <a:rPr lang="en-US" kern="0" dirty="0">
                <a:solidFill>
                  <a:srgbClr val="5498D5"/>
                </a:solidFill>
                <a:latin typeface="Arial"/>
                <a:cs typeface="Arial"/>
              </a:rPr>
              <a:t>Retail</a:t>
            </a:r>
          </a:p>
        </p:txBody>
      </p:sp>
      <p:sp>
        <p:nvSpPr>
          <p:cNvPr id="5" name="Text Placeholder 2"/>
          <p:cNvSpPr txBox="1">
            <a:spLocks/>
          </p:cNvSpPr>
          <p:nvPr/>
        </p:nvSpPr>
        <p:spPr>
          <a:xfrm>
            <a:off x="2657549" y="2025599"/>
            <a:ext cx="4102229" cy="466666"/>
          </a:xfrm>
          <a:prstGeom prst="rect">
            <a:avLst/>
          </a:prstGeom>
        </p:spPr>
        <p:txBody>
          <a:bodyPr/>
          <a:lstStyle>
            <a:lvl1pPr marL="0" marR="0" indent="0" algn="l" defTabSz="412750" rtl="0" latinLnBrk="0">
              <a:lnSpc>
                <a:spcPct val="100000"/>
              </a:lnSpc>
              <a:spcBef>
                <a:spcPts val="0"/>
              </a:spcBef>
              <a:spcAft>
                <a:spcPts val="0"/>
              </a:spcAft>
              <a:buClrTx/>
              <a:buSzTx/>
              <a:buFontTx/>
              <a:buNone/>
              <a:tabLst/>
              <a:defRPr sz="1600" b="0" i="0" u="none" strike="noStrike" cap="none" spc="0" baseline="0">
                <a:ln>
                  <a:noFill/>
                </a:ln>
                <a:solidFill>
                  <a:schemeClr val="accent4">
                    <a:satOff val="-27949"/>
                    <a:lumOff val="20049"/>
                  </a:schemeClr>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a:lstStyle>
          <a:p>
            <a:pPr eaLnBrk="1" fontAlgn="auto" hangingPunct="1">
              <a:defRPr/>
            </a:pPr>
            <a:r>
              <a:rPr lang="en-US" kern="0" dirty="0">
                <a:solidFill>
                  <a:srgbClr val="1C3649">
                    <a:satOff val="-27949"/>
                    <a:lumOff val="20049"/>
                  </a:srgbClr>
                </a:solidFill>
                <a:latin typeface="Arial"/>
                <a:cs typeface="Arial"/>
              </a:rPr>
              <a:t>Shopping experience</a:t>
            </a:r>
          </a:p>
          <a:p>
            <a:pPr eaLnBrk="1" fontAlgn="auto" hangingPunct="1">
              <a:defRPr/>
            </a:pPr>
            <a:r>
              <a:rPr lang="en-US" kern="0" dirty="0">
                <a:solidFill>
                  <a:srgbClr val="1C3649">
                    <a:satOff val="-27949"/>
                    <a:lumOff val="20049"/>
                  </a:srgbClr>
                </a:solidFill>
                <a:latin typeface="Arial"/>
                <a:cs typeface="Arial"/>
              </a:rPr>
              <a:t>Loss &amp; fraud prevention</a:t>
            </a:r>
          </a:p>
          <a:p>
            <a:pPr eaLnBrk="1" fontAlgn="auto" hangingPunct="1">
              <a:defRPr/>
            </a:pPr>
            <a:r>
              <a:rPr lang="en-US" kern="0" dirty="0">
                <a:solidFill>
                  <a:srgbClr val="1C3649">
                    <a:satOff val="-27949"/>
                    <a:lumOff val="20049"/>
                  </a:srgbClr>
                </a:solidFill>
                <a:latin typeface="Arial"/>
                <a:cs typeface="Arial"/>
              </a:rPr>
              <a:t>Task &amp; workforce optimization</a:t>
            </a:r>
          </a:p>
          <a:p>
            <a:pPr eaLnBrk="1" fontAlgn="auto" hangingPunct="1">
              <a:defRPr/>
            </a:pPr>
            <a:r>
              <a:rPr lang="en-US" kern="0" dirty="0">
                <a:solidFill>
                  <a:srgbClr val="1C3649">
                    <a:satOff val="-27949"/>
                    <a:lumOff val="20049"/>
                  </a:srgbClr>
                </a:solidFill>
                <a:latin typeface="Arial"/>
                <a:cs typeface="Arial"/>
              </a:rPr>
              <a:t>Pricing &amp; assortment optimization</a:t>
            </a:r>
          </a:p>
        </p:txBody>
      </p:sp>
      <p:sp>
        <p:nvSpPr>
          <p:cNvPr id="6" name="Text Placeholder 3"/>
          <p:cNvSpPr txBox="1">
            <a:spLocks/>
          </p:cNvSpPr>
          <p:nvPr/>
        </p:nvSpPr>
        <p:spPr>
          <a:xfrm>
            <a:off x="2655510" y="3089420"/>
            <a:ext cx="4019136" cy="192108"/>
          </a:xfrm>
          <a:prstGeom prst="rect">
            <a:avLst/>
          </a:prstGeom>
        </p:spPr>
        <p:txBody>
          <a:bodyPr/>
          <a:lstStyle>
            <a:lvl1pPr marL="0" marR="0" indent="0" algn="l" defTabSz="396239" rtl="0" latinLnBrk="0">
              <a:lnSpc>
                <a:spcPct val="100000"/>
              </a:lnSpc>
              <a:spcBef>
                <a:spcPts val="0"/>
              </a:spcBef>
              <a:spcAft>
                <a:spcPts val="0"/>
              </a:spcAft>
              <a:buClrTx/>
              <a:buSzTx/>
              <a:buFontTx/>
              <a:buNone/>
              <a:tabLst/>
              <a:defRPr sz="1919" b="1" i="0" u="none" strike="noStrike" cap="none" spc="0" baseline="0">
                <a:ln>
                  <a:noFill/>
                </a:ln>
                <a:solidFill>
                  <a:schemeClr val="accent5"/>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a:lstStyle>
          <a:p>
            <a:pPr eaLnBrk="1" fontAlgn="auto" hangingPunct="1">
              <a:defRPr/>
            </a:pPr>
            <a:r>
              <a:rPr lang="en-US" kern="0" dirty="0">
                <a:solidFill>
                  <a:srgbClr val="5498D5"/>
                </a:solidFill>
                <a:latin typeface="Arial"/>
                <a:cs typeface="Arial"/>
              </a:rPr>
              <a:t>Banking</a:t>
            </a:r>
          </a:p>
        </p:txBody>
      </p:sp>
      <p:sp>
        <p:nvSpPr>
          <p:cNvPr id="7" name="Text Placeholder 4"/>
          <p:cNvSpPr txBox="1">
            <a:spLocks/>
          </p:cNvSpPr>
          <p:nvPr/>
        </p:nvSpPr>
        <p:spPr>
          <a:xfrm>
            <a:off x="2655511" y="3503918"/>
            <a:ext cx="4019136" cy="371820"/>
          </a:xfrm>
          <a:prstGeom prst="rect">
            <a:avLst/>
          </a:prstGeom>
        </p:spPr>
        <p:txBody>
          <a:bodyPr/>
          <a:lstStyle>
            <a:lvl1pPr marL="0" marR="0" indent="0" algn="l" defTabSz="412750" rtl="0" latinLnBrk="0">
              <a:lnSpc>
                <a:spcPct val="100000"/>
              </a:lnSpc>
              <a:spcBef>
                <a:spcPts val="0"/>
              </a:spcBef>
              <a:spcAft>
                <a:spcPts val="0"/>
              </a:spcAft>
              <a:buClrTx/>
              <a:buSzTx/>
              <a:buFontTx/>
              <a:buNone/>
              <a:tabLst/>
              <a:defRPr sz="1600" b="0" i="0" u="none" strike="noStrike" cap="none" spc="0" baseline="0">
                <a:ln>
                  <a:noFill/>
                </a:ln>
                <a:solidFill>
                  <a:schemeClr val="accent4">
                    <a:satOff val="-27949"/>
                    <a:lumOff val="20049"/>
                  </a:schemeClr>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a:lstStyle>
          <a:p>
            <a:pPr eaLnBrk="1" fontAlgn="auto" hangingPunct="1">
              <a:defRPr/>
            </a:pPr>
            <a:r>
              <a:rPr lang="en-US" kern="0" dirty="0">
                <a:solidFill>
                  <a:srgbClr val="1C3649">
                    <a:satOff val="-27949"/>
                    <a:lumOff val="20049"/>
                  </a:srgbClr>
                </a:solidFill>
                <a:latin typeface="Arial"/>
                <a:cs typeface="Arial"/>
              </a:rPr>
              <a:t>Optimize offers &amp; cross-sell</a:t>
            </a:r>
          </a:p>
          <a:p>
            <a:pPr eaLnBrk="1" fontAlgn="auto" hangingPunct="1">
              <a:defRPr/>
            </a:pPr>
            <a:r>
              <a:rPr lang="en-US" kern="0" dirty="0">
                <a:solidFill>
                  <a:srgbClr val="1C3649">
                    <a:satOff val="-27949"/>
                    <a:lumOff val="20049"/>
                  </a:srgbClr>
                </a:solidFill>
                <a:latin typeface="Arial"/>
                <a:cs typeface="Arial"/>
              </a:rPr>
              <a:t>Risk management</a:t>
            </a:r>
          </a:p>
          <a:p>
            <a:pPr eaLnBrk="1" fontAlgn="auto" hangingPunct="1">
              <a:defRPr/>
            </a:pPr>
            <a:r>
              <a:rPr lang="en-US" kern="0" dirty="0">
                <a:solidFill>
                  <a:srgbClr val="1C3649">
                    <a:satOff val="-27949"/>
                    <a:lumOff val="20049"/>
                  </a:srgbClr>
                </a:solidFill>
                <a:latin typeface="Arial"/>
                <a:cs typeface="Arial"/>
              </a:rPr>
              <a:t>Fraud and crime management</a:t>
            </a:r>
          </a:p>
          <a:p>
            <a:pPr eaLnBrk="1" fontAlgn="auto" hangingPunct="1">
              <a:defRPr/>
            </a:pPr>
            <a:r>
              <a:rPr lang="en-US" kern="0" dirty="0">
                <a:solidFill>
                  <a:srgbClr val="1C3649">
                    <a:satOff val="-27949"/>
                    <a:lumOff val="20049"/>
                  </a:srgbClr>
                </a:solidFill>
                <a:latin typeface="Arial"/>
                <a:cs typeface="Arial"/>
              </a:rPr>
              <a:t>Financial performance</a:t>
            </a:r>
          </a:p>
        </p:txBody>
      </p:sp>
      <p:sp>
        <p:nvSpPr>
          <p:cNvPr id="8" name="Text Placeholder 5"/>
          <p:cNvSpPr txBox="1">
            <a:spLocks/>
          </p:cNvSpPr>
          <p:nvPr/>
        </p:nvSpPr>
        <p:spPr>
          <a:xfrm>
            <a:off x="2657548" y="4568990"/>
            <a:ext cx="4102228" cy="198762"/>
          </a:xfrm>
          <a:prstGeom prst="rect">
            <a:avLst/>
          </a:prstGeom>
        </p:spPr>
        <p:txBody>
          <a:bodyPr/>
          <a:lstStyle>
            <a:lvl1pPr marL="0" marR="0" indent="0" algn="l" defTabSz="396239" rtl="0" latinLnBrk="0">
              <a:lnSpc>
                <a:spcPct val="100000"/>
              </a:lnSpc>
              <a:spcBef>
                <a:spcPts val="0"/>
              </a:spcBef>
              <a:spcAft>
                <a:spcPts val="0"/>
              </a:spcAft>
              <a:buClrTx/>
              <a:buSzTx/>
              <a:buFontTx/>
              <a:buNone/>
              <a:tabLst/>
              <a:defRPr sz="1919" b="1" i="0" u="none" strike="noStrike" cap="none" spc="0" baseline="0">
                <a:ln>
                  <a:noFill/>
                </a:ln>
                <a:solidFill>
                  <a:schemeClr val="accent5"/>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a:lstStyle>
          <a:p>
            <a:pPr eaLnBrk="1" fontAlgn="auto" hangingPunct="1">
              <a:defRPr/>
            </a:pPr>
            <a:r>
              <a:rPr lang="en-US" kern="0" dirty="0">
                <a:solidFill>
                  <a:srgbClr val="5498D5"/>
                </a:solidFill>
                <a:latin typeface="Arial"/>
                <a:cs typeface="Arial"/>
              </a:rPr>
              <a:t>Manufacturing</a:t>
            </a:r>
          </a:p>
        </p:txBody>
      </p:sp>
      <p:sp>
        <p:nvSpPr>
          <p:cNvPr id="9" name="Text Placeholder 6"/>
          <p:cNvSpPr txBox="1">
            <a:spLocks/>
          </p:cNvSpPr>
          <p:nvPr/>
        </p:nvSpPr>
        <p:spPr>
          <a:xfrm>
            <a:off x="2657549" y="4997625"/>
            <a:ext cx="4102229" cy="371820"/>
          </a:xfrm>
          <a:prstGeom prst="rect">
            <a:avLst/>
          </a:prstGeom>
        </p:spPr>
        <p:txBody>
          <a:bodyPr/>
          <a:lstStyle>
            <a:lvl1pPr marL="0" marR="0" indent="0" algn="l" defTabSz="412750" rtl="0" latinLnBrk="0">
              <a:lnSpc>
                <a:spcPct val="100000"/>
              </a:lnSpc>
              <a:spcBef>
                <a:spcPts val="0"/>
              </a:spcBef>
              <a:spcAft>
                <a:spcPts val="0"/>
              </a:spcAft>
              <a:buClrTx/>
              <a:buSzTx/>
              <a:buFontTx/>
              <a:buNone/>
              <a:tabLst/>
              <a:defRPr sz="1600" b="0" i="0" u="none" strike="noStrike" cap="none" spc="0" baseline="0">
                <a:ln>
                  <a:noFill/>
                </a:ln>
                <a:solidFill>
                  <a:schemeClr val="accent4">
                    <a:satOff val="-27949"/>
                    <a:lumOff val="20049"/>
                  </a:schemeClr>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a:lstStyle>
          <a:p>
            <a:pPr eaLnBrk="1" fontAlgn="auto" hangingPunct="1">
              <a:defRPr/>
            </a:pPr>
            <a:r>
              <a:rPr lang="en-US" kern="0" dirty="0">
                <a:solidFill>
                  <a:srgbClr val="1C3649">
                    <a:satOff val="-27949"/>
                    <a:lumOff val="20049"/>
                  </a:srgbClr>
                </a:solidFill>
                <a:latin typeface="Arial"/>
                <a:cs typeface="Arial"/>
              </a:rPr>
              <a:t>Inventory optimization</a:t>
            </a:r>
          </a:p>
          <a:p>
            <a:pPr eaLnBrk="1" fontAlgn="auto" hangingPunct="1">
              <a:defRPr/>
            </a:pPr>
            <a:r>
              <a:rPr lang="en-US" kern="0" dirty="0">
                <a:solidFill>
                  <a:srgbClr val="1C3649">
                    <a:satOff val="-27949"/>
                    <a:lumOff val="20049"/>
                  </a:srgbClr>
                </a:solidFill>
                <a:latin typeface="Arial"/>
                <a:cs typeface="Arial"/>
              </a:rPr>
              <a:t>Predictive maintenance</a:t>
            </a:r>
          </a:p>
          <a:p>
            <a:pPr eaLnBrk="1" fontAlgn="auto" hangingPunct="1">
              <a:defRPr/>
            </a:pPr>
            <a:r>
              <a:rPr lang="en-US" kern="0" dirty="0">
                <a:solidFill>
                  <a:srgbClr val="1C3649">
                    <a:satOff val="-27949"/>
                    <a:lumOff val="20049"/>
                  </a:srgbClr>
                </a:solidFill>
                <a:latin typeface="Arial"/>
                <a:cs typeface="Arial"/>
              </a:rPr>
              <a:t>Health, safety, &amp; environment</a:t>
            </a:r>
          </a:p>
          <a:p>
            <a:pPr eaLnBrk="1" fontAlgn="auto" hangingPunct="1">
              <a:defRPr/>
            </a:pPr>
            <a:r>
              <a:rPr lang="en-US" kern="0" dirty="0">
                <a:solidFill>
                  <a:srgbClr val="1C3649">
                    <a:satOff val="-27949"/>
                    <a:lumOff val="20049"/>
                  </a:srgbClr>
                </a:solidFill>
                <a:latin typeface="Arial"/>
                <a:cs typeface="Arial"/>
              </a:rPr>
              <a:t>Production planning and scheduling</a:t>
            </a:r>
          </a:p>
        </p:txBody>
      </p:sp>
      <p:sp>
        <p:nvSpPr>
          <p:cNvPr id="10" name="Text Placeholder 7"/>
          <p:cNvSpPr txBox="1">
            <a:spLocks/>
          </p:cNvSpPr>
          <p:nvPr/>
        </p:nvSpPr>
        <p:spPr>
          <a:xfrm>
            <a:off x="6773190" y="1597151"/>
            <a:ext cx="4102228" cy="198675"/>
          </a:xfrm>
          <a:prstGeom prst="rect">
            <a:avLst/>
          </a:prstGeom>
        </p:spPr>
        <p:txBody>
          <a:bodyPr/>
          <a:lstStyle>
            <a:lvl1pPr marL="0" marR="0" indent="0" algn="l" defTabSz="396239" rtl="0" latinLnBrk="0">
              <a:lnSpc>
                <a:spcPct val="100000"/>
              </a:lnSpc>
              <a:spcBef>
                <a:spcPts val="0"/>
              </a:spcBef>
              <a:spcAft>
                <a:spcPts val="0"/>
              </a:spcAft>
              <a:buClrTx/>
              <a:buSzTx/>
              <a:buFontTx/>
              <a:buNone/>
              <a:tabLst/>
              <a:defRPr sz="1919" b="1" i="0" u="none" strike="noStrike" cap="none" spc="0" baseline="0">
                <a:ln>
                  <a:noFill/>
                </a:ln>
                <a:solidFill>
                  <a:schemeClr val="accent5"/>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a:lstStyle>
          <a:p>
            <a:pPr eaLnBrk="1" fontAlgn="auto" hangingPunct="1">
              <a:defRPr/>
            </a:pPr>
            <a:r>
              <a:rPr lang="en-US" kern="0" dirty="0">
                <a:solidFill>
                  <a:srgbClr val="5498D5"/>
                </a:solidFill>
                <a:latin typeface="Arial"/>
                <a:cs typeface="Arial"/>
              </a:rPr>
              <a:t>Transportation</a:t>
            </a:r>
          </a:p>
        </p:txBody>
      </p:sp>
      <p:sp>
        <p:nvSpPr>
          <p:cNvPr id="11" name="Text Placeholder 8"/>
          <p:cNvSpPr txBox="1">
            <a:spLocks/>
          </p:cNvSpPr>
          <p:nvPr/>
        </p:nvSpPr>
        <p:spPr>
          <a:xfrm>
            <a:off x="6773190" y="2008347"/>
            <a:ext cx="4102228" cy="371820"/>
          </a:xfrm>
          <a:prstGeom prst="rect">
            <a:avLst/>
          </a:prstGeom>
        </p:spPr>
        <p:txBody>
          <a:bodyPr/>
          <a:lstStyle>
            <a:lvl1pPr marL="0" marR="0" indent="0" algn="l" defTabSz="412750" rtl="0" latinLnBrk="0">
              <a:lnSpc>
                <a:spcPct val="100000"/>
              </a:lnSpc>
              <a:spcBef>
                <a:spcPts val="0"/>
              </a:spcBef>
              <a:spcAft>
                <a:spcPts val="0"/>
              </a:spcAft>
              <a:buClrTx/>
              <a:buSzTx/>
              <a:buFontTx/>
              <a:buNone/>
              <a:tabLst/>
              <a:defRPr sz="1600" b="0" i="0" u="none" strike="noStrike" cap="none" spc="0" baseline="0">
                <a:ln>
                  <a:noFill/>
                </a:ln>
                <a:solidFill>
                  <a:schemeClr val="accent4">
                    <a:satOff val="-27949"/>
                    <a:lumOff val="20049"/>
                  </a:schemeClr>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a:lstStyle>
          <a:p>
            <a:pPr eaLnBrk="1" fontAlgn="auto" hangingPunct="1">
              <a:defRPr/>
            </a:pPr>
            <a:r>
              <a:rPr lang="en-US" kern="0" dirty="0">
                <a:solidFill>
                  <a:srgbClr val="1C3649">
                    <a:satOff val="-27949"/>
                    <a:lumOff val="20049"/>
                  </a:srgbClr>
                </a:solidFill>
                <a:latin typeface="Arial"/>
                <a:cs typeface="Arial"/>
              </a:rPr>
              <a:t>End-to-end customer experience</a:t>
            </a:r>
          </a:p>
          <a:p>
            <a:pPr eaLnBrk="1" fontAlgn="auto" hangingPunct="1">
              <a:defRPr/>
            </a:pPr>
            <a:r>
              <a:rPr lang="en-US" kern="0" dirty="0">
                <a:solidFill>
                  <a:srgbClr val="1C3649">
                    <a:satOff val="-27949"/>
                    <a:lumOff val="20049"/>
                  </a:srgbClr>
                </a:solidFill>
                <a:latin typeface="Arial"/>
                <a:cs typeface="Arial"/>
              </a:rPr>
              <a:t>Operations planning &amp; optimization</a:t>
            </a:r>
          </a:p>
          <a:p>
            <a:pPr eaLnBrk="1" fontAlgn="auto" hangingPunct="1">
              <a:defRPr/>
            </a:pPr>
            <a:r>
              <a:rPr lang="en-US" kern="0" dirty="0">
                <a:solidFill>
                  <a:srgbClr val="1C3649">
                    <a:satOff val="-27949"/>
                    <a:lumOff val="20049"/>
                  </a:srgbClr>
                </a:solidFill>
                <a:latin typeface="Arial"/>
                <a:cs typeface="Arial"/>
              </a:rPr>
              <a:t>Predictive maintenance</a:t>
            </a:r>
          </a:p>
          <a:p>
            <a:pPr eaLnBrk="1" fontAlgn="auto" hangingPunct="1">
              <a:defRPr/>
            </a:pPr>
            <a:r>
              <a:rPr lang="en-US" kern="0" dirty="0">
                <a:solidFill>
                  <a:srgbClr val="1C3649">
                    <a:satOff val="-27949"/>
                    <a:lumOff val="20049"/>
                  </a:srgbClr>
                </a:solidFill>
                <a:latin typeface="Arial"/>
                <a:cs typeface="Arial"/>
              </a:rPr>
              <a:t>Route and asset optimization</a:t>
            </a:r>
          </a:p>
        </p:txBody>
      </p:sp>
      <p:sp>
        <p:nvSpPr>
          <p:cNvPr id="12" name="Text Placeholder 9"/>
          <p:cNvSpPr txBox="1">
            <a:spLocks/>
          </p:cNvSpPr>
          <p:nvPr/>
        </p:nvSpPr>
        <p:spPr>
          <a:xfrm>
            <a:off x="6773190" y="3089421"/>
            <a:ext cx="4102228" cy="192107"/>
          </a:xfrm>
          <a:prstGeom prst="rect">
            <a:avLst/>
          </a:prstGeom>
        </p:spPr>
        <p:txBody>
          <a:bodyPr/>
          <a:lstStyle>
            <a:lvl1pPr marL="0" marR="0" indent="0" algn="l" defTabSz="396239" rtl="0" latinLnBrk="0">
              <a:lnSpc>
                <a:spcPct val="100000"/>
              </a:lnSpc>
              <a:spcBef>
                <a:spcPts val="0"/>
              </a:spcBef>
              <a:spcAft>
                <a:spcPts val="0"/>
              </a:spcAft>
              <a:buClrTx/>
              <a:buSzTx/>
              <a:buFontTx/>
              <a:buNone/>
              <a:tabLst/>
              <a:defRPr sz="1919" b="1" i="0" u="none" strike="noStrike" cap="none" spc="0" baseline="0">
                <a:ln>
                  <a:noFill/>
                </a:ln>
                <a:solidFill>
                  <a:schemeClr val="accent5"/>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a:lstStyle>
          <a:p>
            <a:pPr eaLnBrk="1" fontAlgn="auto" hangingPunct="1">
              <a:defRPr/>
            </a:pPr>
            <a:r>
              <a:rPr lang="en-US" kern="0" dirty="0">
                <a:solidFill>
                  <a:srgbClr val="5498D5"/>
                </a:solidFill>
                <a:latin typeface="Arial"/>
                <a:cs typeface="Arial"/>
              </a:rPr>
              <a:t>Media and Entertainment</a:t>
            </a:r>
          </a:p>
        </p:txBody>
      </p:sp>
      <p:sp>
        <p:nvSpPr>
          <p:cNvPr id="13" name="Text Placeholder 10"/>
          <p:cNvSpPr txBox="1">
            <a:spLocks/>
          </p:cNvSpPr>
          <p:nvPr/>
        </p:nvSpPr>
        <p:spPr>
          <a:xfrm>
            <a:off x="6773190" y="3503918"/>
            <a:ext cx="4102228" cy="371820"/>
          </a:xfrm>
          <a:prstGeom prst="rect">
            <a:avLst/>
          </a:prstGeom>
        </p:spPr>
        <p:txBody>
          <a:bodyPr/>
          <a:lstStyle>
            <a:lvl1pPr marL="0" marR="0" indent="0" algn="l" defTabSz="412750" rtl="0" latinLnBrk="0">
              <a:lnSpc>
                <a:spcPct val="100000"/>
              </a:lnSpc>
              <a:spcBef>
                <a:spcPts val="0"/>
              </a:spcBef>
              <a:spcAft>
                <a:spcPts val="0"/>
              </a:spcAft>
              <a:buClrTx/>
              <a:buSzTx/>
              <a:buFontTx/>
              <a:buNone/>
              <a:tabLst/>
              <a:defRPr sz="1600" b="0" i="0" u="none" strike="noStrike" cap="none" spc="0" baseline="0">
                <a:ln>
                  <a:noFill/>
                </a:ln>
                <a:solidFill>
                  <a:schemeClr val="accent4">
                    <a:satOff val="-27949"/>
                    <a:lumOff val="20049"/>
                  </a:schemeClr>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a:lstStyle>
          <a:p>
            <a:pPr eaLnBrk="1" fontAlgn="auto" hangingPunct="1">
              <a:defRPr/>
            </a:pPr>
            <a:r>
              <a:rPr lang="en-US" kern="0" dirty="0">
                <a:solidFill>
                  <a:srgbClr val="1C3649">
                    <a:satOff val="-27949"/>
                    <a:lumOff val="20049"/>
                  </a:srgbClr>
                </a:solidFill>
                <a:latin typeface="Arial"/>
                <a:cs typeface="Arial"/>
              </a:rPr>
              <a:t>Audience &amp; fan insight</a:t>
            </a:r>
          </a:p>
          <a:p>
            <a:pPr eaLnBrk="1" fontAlgn="auto" hangingPunct="1">
              <a:defRPr/>
            </a:pPr>
            <a:r>
              <a:rPr lang="en-US" kern="0" dirty="0">
                <a:solidFill>
                  <a:srgbClr val="1C3649">
                    <a:satOff val="-27949"/>
                    <a:lumOff val="20049"/>
                  </a:srgbClr>
                </a:solidFill>
                <a:latin typeface="Arial"/>
                <a:cs typeface="Arial"/>
              </a:rPr>
              <a:t>Social media insight</a:t>
            </a:r>
          </a:p>
          <a:p>
            <a:pPr eaLnBrk="1" fontAlgn="auto" hangingPunct="1">
              <a:defRPr/>
            </a:pPr>
            <a:r>
              <a:rPr lang="en-US" kern="0" dirty="0">
                <a:solidFill>
                  <a:srgbClr val="1C3649">
                    <a:satOff val="-27949"/>
                    <a:lumOff val="20049"/>
                  </a:srgbClr>
                </a:solidFill>
                <a:latin typeface="Arial"/>
                <a:cs typeface="Arial"/>
              </a:rPr>
              <a:t>Content demand forecasting</a:t>
            </a:r>
          </a:p>
          <a:p>
            <a:pPr eaLnBrk="1" fontAlgn="auto" hangingPunct="1">
              <a:defRPr/>
            </a:pPr>
            <a:r>
              <a:rPr lang="en-US" kern="0" dirty="0">
                <a:solidFill>
                  <a:srgbClr val="1C3649">
                    <a:satOff val="-27949"/>
                    <a:lumOff val="20049"/>
                  </a:srgbClr>
                </a:solidFill>
                <a:latin typeface="Arial"/>
                <a:cs typeface="Arial"/>
              </a:rPr>
              <a:t>Marketing &amp; advertising optimization</a:t>
            </a:r>
          </a:p>
        </p:txBody>
      </p:sp>
      <p:sp>
        <p:nvSpPr>
          <p:cNvPr id="14" name="Text Placeholder 11"/>
          <p:cNvSpPr txBox="1">
            <a:spLocks/>
          </p:cNvSpPr>
          <p:nvPr/>
        </p:nvSpPr>
        <p:spPr>
          <a:xfrm>
            <a:off x="6773190" y="4568991"/>
            <a:ext cx="4102228" cy="198761"/>
          </a:xfrm>
          <a:prstGeom prst="rect">
            <a:avLst/>
          </a:prstGeom>
        </p:spPr>
        <p:txBody>
          <a:bodyPr/>
          <a:lstStyle>
            <a:lvl1pPr marL="0" marR="0" indent="0" algn="l" defTabSz="396239" rtl="0" latinLnBrk="0">
              <a:lnSpc>
                <a:spcPct val="100000"/>
              </a:lnSpc>
              <a:spcBef>
                <a:spcPts val="0"/>
              </a:spcBef>
              <a:spcAft>
                <a:spcPts val="0"/>
              </a:spcAft>
              <a:buClrTx/>
              <a:buSzTx/>
              <a:buFontTx/>
              <a:buNone/>
              <a:tabLst/>
              <a:defRPr sz="1919" b="1" i="0" u="none" strike="noStrike" cap="none" spc="0" baseline="0">
                <a:ln>
                  <a:noFill/>
                </a:ln>
                <a:solidFill>
                  <a:schemeClr val="accent5"/>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a:lstStyle>
          <a:p>
            <a:pPr eaLnBrk="1" fontAlgn="auto" hangingPunct="1">
              <a:defRPr/>
            </a:pPr>
            <a:r>
              <a:rPr lang="en-US" kern="0" dirty="0">
                <a:solidFill>
                  <a:srgbClr val="5498D5"/>
                </a:solidFill>
                <a:latin typeface="Arial"/>
                <a:cs typeface="Arial"/>
              </a:rPr>
              <a:t>Telco</a:t>
            </a:r>
          </a:p>
        </p:txBody>
      </p:sp>
      <p:sp>
        <p:nvSpPr>
          <p:cNvPr id="15" name="Text Placeholder 12"/>
          <p:cNvSpPr txBox="1">
            <a:spLocks/>
          </p:cNvSpPr>
          <p:nvPr/>
        </p:nvSpPr>
        <p:spPr>
          <a:xfrm>
            <a:off x="6773190" y="4997625"/>
            <a:ext cx="4102228" cy="371820"/>
          </a:xfrm>
          <a:prstGeom prst="rect">
            <a:avLst/>
          </a:prstGeom>
        </p:spPr>
        <p:txBody>
          <a:bodyPr/>
          <a:lstStyle>
            <a:lvl1pPr marL="0" marR="0" indent="0" algn="l" defTabSz="412750" rtl="0" latinLnBrk="0">
              <a:lnSpc>
                <a:spcPct val="100000"/>
              </a:lnSpc>
              <a:spcBef>
                <a:spcPts val="0"/>
              </a:spcBef>
              <a:spcAft>
                <a:spcPts val="0"/>
              </a:spcAft>
              <a:buClrTx/>
              <a:buSzTx/>
              <a:buFontTx/>
              <a:buNone/>
              <a:tabLst/>
              <a:defRPr sz="1600" b="0" i="0" u="none" strike="noStrike" cap="none" spc="0" baseline="0">
                <a:ln>
                  <a:noFill/>
                </a:ln>
                <a:solidFill>
                  <a:schemeClr val="accent4">
                    <a:satOff val="-27949"/>
                    <a:lumOff val="20049"/>
                  </a:schemeClr>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a:lstStyle>
          <a:p>
            <a:pPr eaLnBrk="1" fontAlgn="auto" hangingPunct="1">
              <a:defRPr/>
            </a:pPr>
            <a:r>
              <a:rPr lang="en-US" kern="0" dirty="0">
                <a:solidFill>
                  <a:srgbClr val="1C3649">
                    <a:satOff val="-27949"/>
                    <a:lumOff val="20049"/>
                  </a:srgbClr>
                </a:solidFill>
                <a:latin typeface="Arial"/>
                <a:cs typeface="Arial"/>
              </a:rPr>
              <a:t>Subscriber analytics</a:t>
            </a:r>
          </a:p>
          <a:p>
            <a:pPr eaLnBrk="1" fontAlgn="auto" hangingPunct="1">
              <a:defRPr/>
            </a:pPr>
            <a:r>
              <a:rPr lang="en-US" kern="0" dirty="0">
                <a:solidFill>
                  <a:srgbClr val="1C3649">
                    <a:satOff val="-27949"/>
                    <a:lumOff val="20049"/>
                  </a:srgbClr>
                </a:solidFill>
                <a:latin typeface="Arial"/>
                <a:cs typeface="Arial"/>
              </a:rPr>
              <a:t>IOT analytics</a:t>
            </a:r>
          </a:p>
          <a:p>
            <a:pPr eaLnBrk="1" fontAlgn="auto" hangingPunct="1">
              <a:defRPr/>
            </a:pPr>
            <a:r>
              <a:rPr lang="en-US" kern="0" dirty="0">
                <a:solidFill>
                  <a:srgbClr val="1C3649">
                    <a:satOff val="-27949"/>
                    <a:lumOff val="20049"/>
                  </a:srgbClr>
                </a:solidFill>
                <a:latin typeface="Arial"/>
                <a:cs typeface="Arial"/>
              </a:rPr>
              <a:t>Proactive marketing</a:t>
            </a:r>
          </a:p>
          <a:p>
            <a:pPr eaLnBrk="1" fontAlgn="auto" hangingPunct="1">
              <a:defRPr/>
            </a:pPr>
            <a:r>
              <a:rPr lang="en-US" kern="0" dirty="0">
                <a:solidFill>
                  <a:srgbClr val="1C3649">
                    <a:satOff val="-27949"/>
                    <a:lumOff val="20049"/>
                  </a:srgbClr>
                </a:solidFill>
                <a:latin typeface="Arial"/>
                <a:cs typeface="Arial"/>
              </a:rPr>
              <a:t>Network design</a:t>
            </a:r>
          </a:p>
        </p:txBody>
      </p:sp>
      <p:pic>
        <p:nvPicPr>
          <p:cNvPr id="16" name="Picture 11"/>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1917556" y="1684658"/>
            <a:ext cx="639410" cy="66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p:cNvPicPr>
            <a:picLocks noChangeAspect="1" noChangeArrowheads="1"/>
          </p:cNvPicPr>
          <p:nvPr/>
        </p:nvPicPr>
        <p:blipFill rotWithShape="1">
          <a:blip r:embed="rId4" cstate="screen">
            <a:extLst>
              <a:ext uri="{28A0092B-C50C-407E-A947-70E740481C1C}">
                <a14:useLocalDpi xmlns:a14="http://schemas.microsoft.com/office/drawing/2010/main" val="0"/>
              </a:ext>
            </a:extLst>
          </a:blip>
          <a:srcRect/>
          <a:stretch/>
        </p:blipFill>
        <p:spPr bwMode="auto">
          <a:xfrm>
            <a:off x="1741868" y="3089421"/>
            <a:ext cx="815098" cy="736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5757" y="4566536"/>
            <a:ext cx="601209" cy="52063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p:cNvPicPr>
            <a:picLocks noChangeAspect="1"/>
          </p:cNvPicPr>
          <p:nvPr/>
        </p:nvPicPr>
        <p:blipFill>
          <a:blip r:embed="rId6"/>
          <a:stretch>
            <a:fillRect/>
          </a:stretch>
        </p:blipFill>
        <p:spPr>
          <a:xfrm>
            <a:off x="5903935" y="3086248"/>
            <a:ext cx="744353" cy="728846"/>
          </a:xfrm>
          <a:prstGeom prst="rect">
            <a:avLst/>
          </a:prstGeom>
        </p:spPr>
      </p:pic>
      <p:pic>
        <p:nvPicPr>
          <p:cNvPr id="20" name="Picture 19"/>
          <p:cNvPicPr>
            <a:picLocks noChangeAspect="1"/>
          </p:cNvPicPr>
          <p:nvPr/>
        </p:nvPicPr>
        <p:blipFill>
          <a:blip r:embed="rId7"/>
          <a:stretch>
            <a:fillRect/>
          </a:stretch>
        </p:blipFill>
        <p:spPr>
          <a:xfrm>
            <a:off x="5927482" y="4566535"/>
            <a:ext cx="721009" cy="728846"/>
          </a:xfrm>
          <a:prstGeom prst="rect">
            <a:avLst/>
          </a:prstGeom>
        </p:spPr>
      </p:pic>
      <p:pic>
        <p:nvPicPr>
          <p:cNvPr id="21" name="Picture 20"/>
          <p:cNvPicPr>
            <a:picLocks noChangeAspect="1"/>
          </p:cNvPicPr>
          <p:nvPr/>
        </p:nvPicPr>
        <p:blipFill>
          <a:blip r:embed="rId8"/>
          <a:stretch>
            <a:fillRect/>
          </a:stretch>
        </p:blipFill>
        <p:spPr>
          <a:xfrm>
            <a:off x="5931465" y="1684659"/>
            <a:ext cx="741144" cy="733089"/>
          </a:xfrm>
          <a:prstGeom prst="rect">
            <a:avLst/>
          </a:prstGeom>
        </p:spPr>
      </p:pic>
      <p:sp>
        <p:nvSpPr>
          <p:cNvPr id="23" name="Footer Placeholder 22">
            <a:extLst>
              <a:ext uri="{FF2B5EF4-FFF2-40B4-BE49-F238E27FC236}">
                <a16:creationId xmlns:a16="http://schemas.microsoft.com/office/drawing/2014/main" id="{C30648D7-866D-7841-9B72-6BC971947EE7}"/>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270106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Watson Studio offerings</a:t>
            </a:r>
          </a:p>
        </p:txBody>
      </p:sp>
      <p:sp>
        <p:nvSpPr>
          <p:cNvPr id="3" name="Content Placeholder 2"/>
          <p:cNvSpPr>
            <a:spLocks noGrp="1"/>
          </p:cNvSpPr>
          <p:nvPr>
            <p:ph idx="1"/>
          </p:nvPr>
        </p:nvSpPr>
        <p:spPr>
          <a:xfrm>
            <a:off x="208800" y="1164168"/>
            <a:ext cx="11641455" cy="5513832"/>
          </a:xfrm>
        </p:spPr>
        <p:txBody>
          <a:bodyPr/>
          <a:lstStyle/>
          <a:p>
            <a:r>
              <a:rPr lang="en-US" dirty="0"/>
              <a:t>Watson Studio on Cloud Pak for Data as a Service (CP4DaaS)</a:t>
            </a:r>
          </a:p>
          <a:p>
            <a:pPr lvl="1"/>
            <a:r>
              <a:rPr lang="en-US" dirty="0"/>
              <a:t>On public IBM Cloud.</a:t>
            </a:r>
          </a:p>
          <a:p>
            <a:pPr lvl="1"/>
            <a:r>
              <a:rPr lang="en-US" dirty="0">
                <a:hlinkClick r:id="rId3"/>
              </a:rPr>
              <a:t>https://dataplatform.cloud.ibm.com</a:t>
            </a:r>
            <a:endParaRPr lang="en-US" dirty="0"/>
          </a:p>
          <a:p>
            <a:r>
              <a:rPr lang="en-US" dirty="0"/>
              <a:t>Watson Studio on Cloud Pak for Data (CP4D)</a:t>
            </a:r>
          </a:p>
          <a:p>
            <a:pPr lvl="1"/>
            <a:r>
              <a:rPr lang="en-US" dirty="0"/>
              <a:t>Run on your own cluster: your hardware and network.</a:t>
            </a:r>
          </a:p>
          <a:p>
            <a:pPr lvl="1"/>
            <a:r>
              <a:rPr lang="en-US" dirty="0"/>
              <a:t>Same tools and features.</a:t>
            </a:r>
          </a:p>
          <a:p>
            <a:r>
              <a:rPr lang="en-US" dirty="0"/>
              <a:t>Watson Studio Desktop (local workstation): </a:t>
            </a:r>
          </a:p>
          <a:p>
            <a:pPr lvl="1"/>
            <a:r>
              <a:rPr lang="en-US" dirty="0"/>
              <a:t>Download and try on your desktop.</a:t>
            </a:r>
          </a:p>
        </p:txBody>
      </p:sp>
      <p:sp>
        <p:nvSpPr>
          <p:cNvPr id="6" name="Footer Placeholder 5">
            <a:extLst>
              <a:ext uri="{FF2B5EF4-FFF2-40B4-BE49-F238E27FC236}">
                <a16:creationId xmlns:a16="http://schemas.microsoft.com/office/drawing/2014/main" id="{C3722C98-455D-1900-DD75-980297386754}"/>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133597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Watson Studio high availability (public cloud)</a:t>
            </a:r>
          </a:p>
        </p:txBody>
      </p:sp>
      <p:sp>
        <p:nvSpPr>
          <p:cNvPr id="3" name="Content Placeholder 2"/>
          <p:cNvSpPr>
            <a:spLocks noGrp="1"/>
          </p:cNvSpPr>
          <p:nvPr>
            <p:ph idx="1"/>
          </p:nvPr>
        </p:nvSpPr>
        <p:spPr>
          <a:xfrm>
            <a:off x="208800" y="1164168"/>
            <a:ext cx="11641455" cy="5513832"/>
          </a:xfrm>
        </p:spPr>
        <p:txBody>
          <a:bodyPr/>
          <a:lstStyle/>
          <a:p>
            <a:r>
              <a:rPr lang="en-US" dirty="0"/>
              <a:t>Designed for 24x7 availability: Continuous availability and continuous delivery</a:t>
            </a:r>
          </a:p>
          <a:p>
            <a:r>
              <a:rPr lang="en-US" dirty="0"/>
              <a:t>Backup and recovery:</a:t>
            </a:r>
          </a:p>
          <a:p>
            <a:pPr lvl="1"/>
            <a:r>
              <a:rPr lang="en-US" dirty="0"/>
              <a:t>Watson Studio is disaster resistant.</a:t>
            </a:r>
          </a:p>
          <a:p>
            <a:pPr lvl="1"/>
            <a:r>
              <a:rPr lang="en-US" dirty="0"/>
              <a:t>Notebooks in Watson Studio are stored in a three-way </a:t>
            </a:r>
            <a:r>
              <a:rPr lang="en-US" dirty="0" err="1"/>
              <a:t>Cloudant</a:t>
            </a:r>
            <a:r>
              <a:rPr lang="en-US" dirty="0"/>
              <a:t> cluster in multiple geographic zones.</a:t>
            </a:r>
          </a:p>
          <a:p>
            <a:pPr lvl="1"/>
            <a:r>
              <a:rPr lang="en-US" dirty="0"/>
              <a:t>Watson Studio provides integration with GitHub and an interface for downloading notebooks if the customer wants to use their own backup.</a:t>
            </a:r>
          </a:p>
          <a:p>
            <a:pPr lvl="1"/>
            <a:endParaRPr lang="en-US" dirty="0"/>
          </a:p>
          <a:p>
            <a:endParaRPr lang="en-US" dirty="0"/>
          </a:p>
          <a:p>
            <a:pPr lvl="1"/>
            <a:endParaRPr lang="en-US" dirty="0"/>
          </a:p>
          <a:p>
            <a:pPr lvl="1"/>
            <a:endParaRPr lang="en-US" dirty="0"/>
          </a:p>
          <a:p>
            <a:endParaRPr lang="en-US" dirty="0"/>
          </a:p>
        </p:txBody>
      </p:sp>
      <p:sp>
        <p:nvSpPr>
          <p:cNvPr id="6" name="Footer Placeholder 5">
            <a:extLst>
              <a:ext uri="{FF2B5EF4-FFF2-40B4-BE49-F238E27FC236}">
                <a16:creationId xmlns:a16="http://schemas.microsoft.com/office/drawing/2014/main" id="{B6A5C952-E322-5B9F-A785-8A6CC3CB3269}"/>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6628463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ASSAUTHORTEMPNAME" val="Class Author"/>
  <p:tag name="CLASSAUTHORTEMPVER" val="12.0.1"/>
  <p:tag name="MMPROD_NEXTUNIQUEID" val="10012"/>
  <p:tag name="MMPROD_UIDATA" val="&lt;database version=&quot;8.0&quot;&gt;&lt;object type=&quot;1&quot; unique_id=&quot;10001&quot;&gt;&lt;object type=&quot;2&quot; unique_id=&quot;267135&quot;&gt;&lt;object type=&quot;3&quot; unique_id=&quot;267136&quot;&gt;&lt;property id=&quot;20148&quot; value=&quot;5&quot;/&gt;&lt;property id=&quot;20300&quot; value=&quot;Slide 1 - &amp;quot;Unit title&amp;quot;&quot;/&gt;&lt;property id=&quot;20307&quot; value=&quot;256&quot;/&gt;&lt;/object&gt;&lt;object type=&quot;3&quot; unique_id=&quot;267137&quot;&gt;&lt;property id=&quot;20148&quot; value=&quot;5&quot;/&gt;&lt;property id=&quot;20300&quot; value=&quot;Slide 2 - &amp;quot;Unit objectives&amp;quot;&quot;/&gt;&lt;property id=&quot;20307&quot; value=&quot;257&quot;/&gt;&lt;/object&gt;&lt;object type=&quot;3&quot; unique_id=&quot;267138&quot;&gt;&lt;property id=&quot;20148&quot; value=&quot;5&quot;/&gt;&lt;property id=&quot;20300&quot; value=&quot;Slide 4 - &amp;quot;Topics&amp;quot;&quot;/&gt;&lt;property id=&quot;20307&quot; value=&quot;258&quot;/&gt;&lt;/object&gt;&lt;object type=&quot;3&quot; unique_id=&quot;267142&quot;&gt;&lt;property id=&quot;20148&quot; value=&quot;5&quot;/&gt;&lt;property id=&quot;20300&quot; value=&quot;Slide 7 - &amp;quot;Unit summary&amp;quot;&quot;/&gt;&lt;property id=&quot;20307&quot; value=&quot;262&quot;/&gt;&lt;/object&gt;&lt;object type=&quot;3&quot; unique_id=&quot;267143&quot;&gt;&lt;property id=&quot;20148&quot; value=&quot;5&quot;/&gt;&lt;property id=&quot;20300&quot; value=&quot;Slide 8 - &amp;quot;Review questions&amp;quot;&quot;/&gt;&lt;property id=&quot;20307&quot; value=&quot;263&quot;/&gt;&lt;/object&gt;&lt;object type=&quot;3&quot; unique_id=&quot;267144&quot;&gt;&lt;property id=&quot;20148&quot; value=&quot;5&quot;/&gt;&lt;property id=&quot;20300&quot; value=&quot;Slide 9 - &amp;quot;Review answers&amp;quot;&quot;/&gt;&lt;property id=&quot;20307&quot; value=&quot;264&quot;/&gt;&lt;/object&gt;&lt;object type=&quot;3&quot; unique_id=&quot;267148&quot;&gt;&lt;property id=&quot;20148&quot; value=&quot;5&quot;/&gt;&lt;property id=&quot;20300&quot; value=&quot;Slide 10 - &amp;quot;Exercise introduction&amp;quot;&quot;/&gt;&lt;property id=&quot;20307&quot; value=&quot;268&quot;/&gt;&lt;/object&gt;&lt;object type=&quot;3&quot; unique_id=&quot;547028&quot;&gt;&lt;property id=&quot;20148&quot; value=&quot;5&quot;/&gt;&lt;property id=&quot;20300&quot; value=&quot;Slide 3 - &amp;quot;Title of topic/lesson&amp;quot;&quot;/&gt;&lt;property id=&quot;20307&quot; value=&quot;297&quot;/&gt;&lt;/object&gt;&lt;object type=&quot;3&quot; unique_id=&quot;547029&quot;&gt;&lt;property id=&quot;20148&quot; value=&quot;5&quot;/&gt;&lt;property id=&quot;20300&quot; value=&quot;Slide 5 - &amp;quot;Sample (bulleted – only two levels)&amp;quot;&quot;/&gt;&lt;property id=&quot;20307&quot; value=&quot;298&quot;/&gt;&lt;/object&gt;&lt;object type=&quot;3&quot; unique_id=&quot;547030&quot;&gt;&lt;property id=&quot;20148&quot; value=&quot;5&quot;/&gt;&lt;property id=&quot;20300&quot; value=&quot;Slide 6 - &amp;quot;Instructor demonstration&amp;quot;&quot;/&gt;&lt;property id=&quot;20307&quot; value=&quot;296&quot;/&gt;&lt;/object&gt;&lt;object type=&quot;3&quot; unique_id=&quot;547031&quot;&gt;&lt;property id=&quot;20148&quot; value=&quot;5&quot;/&gt;&lt;property id=&quot;20300&quot; value=&quot;Slide 11&quot;/&gt;&lt;property id=&quot;20307&quot; value=&quot;299&quot;/&gt;&lt;/object&gt;&lt;object type=&quot;3&quot; unique_id=&quot;547032&quot;&gt;&lt;property id=&quot;20148&quot; value=&quot;5&quot;/&gt;&lt;property id=&quot;20300&quot; value=&quot;Slide 12&quot;/&gt;&lt;property id=&quot;20307&quot; value=&quot;300&quot;/&gt;&lt;/object&gt;&lt;object type=&quot;3&quot; unique_id=&quot;547033&quot;&gt;&lt;property id=&quot;20148&quot; value=&quot;5&quot;/&gt;&lt;property id=&quot;20300&quot; value=&quot;Slide 13&quot;/&gt;&lt;property id=&quot;20307&quot; value=&quot;301&quot;/&gt;&lt;/object&gt;&lt;object type=&quot;3&quot; unique_id=&quot;547034&quot;&gt;&lt;property id=&quot;20148&quot; value=&quot;5&quot;/&gt;&lt;property id=&quot;20300&quot; value=&quot;Slide 14&quot;/&gt;&lt;property id=&quot;20307&quot; value=&quot;302&quot;/&gt;&lt;/object&gt;&lt;object type=&quot;3&quot; unique_id=&quot;547035&quot;&gt;&lt;property id=&quot;20148&quot; value=&quot;5&quot;/&gt;&lt;property id=&quot;20300&quot; value=&quot;Slide 15&quot;/&gt;&lt;property id=&quot;20307&quot; value=&quot;303&quot;/&gt;&lt;/object&gt;&lt;/object&gt;&lt;object type=&quot;8&quot; unique_id=&quot;267187&quot;&gt;&lt;/object&gt;&lt;/object&gt;&lt;/database&gt;"/>
  <p:tag name="SECTOMILLISECCONVERTED" val="1"/>
  <p:tag name="CLASSAUTHORFOOTERSHOWNUM" val="0"/>
  <p:tag name="CLASSAUTHORTOPICSDELIF1" val="1"/>
  <p:tag name="CLASSAUTHORCCODE" val="SAAI"/>
  <p:tag name="CLASSAUTHORUSUFFIX" val="03-WStudio"/>
  <p:tag name="CLASSAUTHORUTIME" val="00:30"/>
  <p:tag name="CLASSAUTHORUOBJONSUMM" val="1"/>
  <p:tag name="CLASSAUTHORCVER" val="3.0"/>
  <p:tag name="CLASSAUTHORUOBJ" val="Describe Watson Studio.&#10;Identify industry use cases.&#10;List Watson Studio offerings.&#10;Create Watson Studio projects.&#10;Describe Watson Studio and Spark environment.&#10;Describe Watson Studio and Cloud Object Storage. &#10;Explain Watson Studio high availability considerations.&#10;Prepare and analyze data.&#10;Use Jupyter notebooks."/>
  <p:tag name="CLASSAUTHORUDESC" val="This unit provides a high level overview of IBM Watson Studio, its components, key applications and the value added by the IBM offering.&#10;"/>
</p:tagLst>
</file>

<file path=ppt/tags/tag10.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1.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2.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2.xml><?xml version="1.0" encoding="utf-8"?>
<p:tagLst xmlns:a="http://schemas.openxmlformats.org/drawingml/2006/main" xmlns:r="http://schemas.openxmlformats.org/officeDocument/2006/relationships" xmlns:p="http://schemas.openxmlformats.org/presentationml/2006/main">
  <p:tag name="CLASSAUTHORUNITTITLE" val="1"/>
</p:tagLst>
</file>

<file path=ppt/tags/tag3.xml><?xml version="1.0" encoding="utf-8"?>
<p:tagLst xmlns:a="http://schemas.openxmlformats.org/drawingml/2006/main" xmlns:r="http://schemas.openxmlformats.org/officeDocument/2006/relationships" xmlns:p="http://schemas.openxmlformats.org/presentationml/2006/main">
  <p:tag name="CLASSAUTHORUNITTITLE" val="1"/>
</p:tagLst>
</file>

<file path=ppt/tags/tag4.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5.xml><?xml version="1.0" encoding="utf-8"?>
<p:tagLst xmlns:a="http://schemas.openxmlformats.org/drawingml/2006/main" xmlns:r="http://schemas.openxmlformats.org/officeDocument/2006/relationships" xmlns:p="http://schemas.openxmlformats.org/presentationml/2006/main">
  <p:tag name="CLASSAUTHORALTUSESLIDE" val="1"/>
  <p:tag name="CLASSAUTHORTOPICPAGE" val="L"/>
</p:tagLst>
</file>

<file path=ppt/tags/tag6.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7.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8.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9.xml><?xml version="1.0" encoding="utf-8"?>
<p:tagLst xmlns:a="http://schemas.openxmlformats.org/drawingml/2006/main" xmlns:r="http://schemas.openxmlformats.org/officeDocument/2006/relationships" xmlns:p="http://schemas.openxmlformats.org/presentationml/2006/main">
  <p:tag name="CLASSAUTHORALTUSESLIDE" val="1"/>
</p:tagLst>
</file>

<file path=ppt/theme/theme1.xml><?xml version="1.0" encoding="utf-8"?>
<a:theme xmlns:a="http://schemas.openxmlformats.org/drawingml/2006/main" name="ClassAuthor-Cloud">
  <a:themeElements>
    <a:clrScheme name="Cloud2020">
      <a:dk1>
        <a:srgbClr val="181818"/>
      </a:dk1>
      <a:lt1>
        <a:srgbClr val="FFFFFF"/>
      </a:lt1>
      <a:dk2>
        <a:srgbClr val="181818"/>
      </a:dk2>
      <a:lt2>
        <a:srgbClr val="F3F3F3"/>
      </a:lt2>
      <a:accent1>
        <a:srgbClr val="7F7F7F"/>
      </a:accent1>
      <a:accent2>
        <a:srgbClr val="0062FF"/>
      </a:accent2>
      <a:accent3>
        <a:srgbClr val="D12765"/>
      </a:accent3>
      <a:accent4>
        <a:srgbClr val="8A3FFC"/>
      </a:accent4>
      <a:accent5>
        <a:srgbClr val="007D79"/>
      </a:accent5>
      <a:accent6>
        <a:srgbClr val="6F6F6F"/>
      </a:accent6>
      <a:hlink>
        <a:srgbClr val="1631FA"/>
      </a:hlink>
      <a:folHlink>
        <a:srgbClr val="7F1C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lstStyle>
        <a:defPPr algn="l" eaLnBrk="1" hangingPunct="1">
          <a:lnSpc>
            <a:spcPts val="2300"/>
          </a:lnSpc>
          <a:defRPr sz="2000" b="1" dirty="0">
            <a:solidFill>
              <a:srgbClr val="FFFFFF"/>
            </a:solidFill>
            <a:latin typeface="IBM Plex Sans" panose="020B0503050203000203" pitchFamily="34"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lassAuthor.potx" id="{DE7E8E3A-AFD3-457F-9093-E639B5F6BB6E}" vid="{7CB886FC-05FA-4CBE-A835-B3F4B55BD241}"/>
    </a:ext>
  </a:extLst>
</a:theme>
</file>

<file path=ppt/theme/theme2.xml><?xml version="1.0" encoding="utf-8"?>
<a:theme xmlns:a="http://schemas.openxmlformats.org/drawingml/2006/main" name="ClassAuthor-Cloud Gray">
  <a:themeElements>
    <a:clrScheme name="Cloud2020">
      <a:dk1>
        <a:srgbClr val="181818"/>
      </a:dk1>
      <a:lt1>
        <a:srgbClr val="FFFFFF"/>
      </a:lt1>
      <a:dk2>
        <a:srgbClr val="181818"/>
      </a:dk2>
      <a:lt2>
        <a:srgbClr val="F3F3F3"/>
      </a:lt2>
      <a:accent1>
        <a:srgbClr val="7F7F7F"/>
      </a:accent1>
      <a:accent2>
        <a:srgbClr val="0062FF"/>
      </a:accent2>
      <a:accent3>
        <a:srgbClr val="D12765"/>
      </a:accent3>
      <a:accent4>
        <a:srgbClr val="8A3FFC"/>
      </a:accent4>
      <a:accent5>
        <a:srgbClr val="007D79"/>
      </a:accent5>
      <a:accent6>
        <a:srgbClr val="6F6F6F"/>
      </a:accent6>
      <a:hlink>
        <a:srgbClr val="1631FA"/>
      </a:hlink>
      <a:folHlink>
        <a:srgbClr val="7F1C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lstStyle>
        <a:defPPr algn="l" eaLnBrk="1" hangingPunct="1">
          <a:lnSpc>
            <a:spcPts val="2300"/>
          </a:lnSpc>
          <a:defRPr sz="2000" b="1" dirty="0">
            <a:solidFill>
              <a:srgbClr val="FFFFFF"/>
            </a:solidFill>
            <a:latin typeface="IBM Plex Sans" panose="020B0503050203000203" pitchFamily="34"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lassAuthor.potx" id="{DE7E8E3A-AFD3-457F-9093-E639B5F6BB6E}" vid="{58663E6A-1CD8-405F-A904-B1614285B36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ClassAuthor</Template>
  <TotalTime>1395</TotalTime>
  <Words>6451</Words>
  <Application>Microsoft Office PowerPoint</Application>
  <PresentationFormat>Custom</PresentationFormat>
  <Paragraphs>522</Paragraphs>
  <Slides>32</Slides>
  <Notes>32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HelvNeue for IBM</vt:lpstr>
      <vt:lpstr>IBM Plex Sans</vt:lpstr>
      <vt:lpstr>IBM Plex Sans ExtraLight</vt:lpstr>
      <vt:lpstr>IBM Plex Sans Regular</vt:lpstr>
      <vt:lpstr>Wingdings</vt:lpstr>
      <vt:lpstr>ClassAuthor-Cloud</vt:lpstr>
      <vt:lpstr>ClassAuthor-Cloud Gray</vt:lpstr>
      <vt:lpstr>Introduction to IBM Watson Studio</vt:lpstr>
      <vt:lpstr>Unit objectives</vt:lpstr>
      <vt:lpstr>Topics</vt:lpstr>
      <vt:lpstr>Watson Studio overview </vt:lpstr>
      <vt:lpstr>What is Watson Studio?</vt:lpstr>
      <vt:lpstr>Correct tool for the correct job</vt:lpstr>
      <vt:lpstr>Industry use cases</vt:lpstr>
      <vt:lpstr>Watson Studio offerings</vt:lpstr>
      <vt:lpstr>Watson Studio high availability (public cloud)</vt:lpstr>
      <vt:lpstr>Watson Studio components   </vt:lpstr>
      <vt:lpstr>Projects</vt:lpstr>
      <vt:lpstr>Creating a project</vt:lpstr>
      <vt:lpstr>Watson Studio and Cloud Object Storage</vt:lpstr>
      <vt:lpstr>Creating a project and defining its storage</vt:lpstr>
      <vt:lpstr>Watson Studio project tabs</vt:lpstr>
      <vt:lpstr>Watson Studio project tabs: Manage tab</vt:lpstr>
      <vt:lpstr>Assets</vt:lpstr>
      <vt:lpstr>Watson Studio Gallery</vt:lpstr>
      <vt:lpstr>Collaborating in a project</vt:lpstr>
      <vt:lpstr>Watson Studio and Spark</vt:lpstr>
      <vt:lpstr>Spark default environments</vt:lpstr>
      <vt:lpstr>Jupyter notebooks  </vt:lpstr>
      <vt:lpstr>Jupyter notebooks overview</vt:lpstr>
      <vt:lpstr>Parts of a notebook</vt:lpstr>
      <vt:lpstr>Creating notebooks</vt:lpstr>
      <vt:lpstr>Creating notebooks (cont.)</vt:lpstr>
      <vt:lpstr>Coding and running notebooks</vt:lpstr>
      <vt:lpstr>Unit summary</vt:lpstr>
      <vt:lpstr>Review questions</vt:lpstr>
      <vt:lpstr>Review answers</vt:lpstr>
      <vt:lpstr>Exercise: Getting started with Watson Studio</vt:lpstr>
      <vt:lpstr>Exercise objectives</vt:lpstr>
    </vt:vector>
  </TitlesOfParts>
  <Manager>Marcela Adan</Manager>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IBM Watson Studio</dc:title>
  <dc:creator>Ahmed Abdel-Baky</dc:creator>
  <cp:lastModifiedBy>Marcela Adan</cp:lastModifiedBy>
  <cp:revision>62</cp:revision>
  <cp:lastPrinted>2022-06-29T13:26:01Z</cp:lastPrinted>
  <dcterms:created xsi:type="dcterms:W3CDTF">2022-03-11T23:02:08Z</dcterms:created>
  <dcterms:modified xsi:type="dcterms:W3CDTF">2022-06-29T15:28:28Z</dcterms:modified>
</cp:coreProperties>
</file>