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1" r:id="rId1"/>
    <p:sldMasterId id="2147484322" r:id="rId2"/>
  </p:sldMasterIdLst>
  <p:notesMasterIdLst>
    <p:notesMasterId r:id="rId28"/>
  </p:notesMasterIdLst>
  <p:handoutMasterIdLst>
    <p:handoutMasterId r:id="rId29"/>
  </p:handoutMasterIdLst>
  <p:sldIdLst>
    <p:sldId id="256" r:id="rId3"/>
    <p:sldId id="257" r:id="rId4"/>
    <p:sldId id="338" r:id="rId5"/>
    <p:sldId id="337" r:id="rId6"/>
    <p:sldId id="298" r:id="rId7"/>
    <p:sldId id="308" r:id="rId8"/>
    <p:sldId id="336" r:id="rId9"/>
    <p:sldId id="339" r:id="rId10"/>
    <p:sldId id="316" r:id="rId11"/>
    <p:sldId id="321" r:id="rId12"/>
    <p:sldId id="322" r:id="rId13"/>
    <p:sldId id="340" r:id="rId14"/>
    <p:sldId id="323" r:id="rId15"/>
    <p:sldId id="335" r:id="rId16"/>
    <p:sldId id="326" r:id="rId17"/>
    <p:sldId id="327" r:id="rId18"/>
    <p:sldId id="328" r:id="rId19"/>
    <p:sldId id="341" r:id="rId20"/>
    <p:sldId id="309" r:id="rId21"/>
    <p:sldId id="313" r:id="rId22"/>
    <p:sldId id="345" r:id="rId23"/>
    <p:sldId id="263" r:id="rId24"/>
    <p:sldId id="332" r:id="rId25"/>
    <p:sldId id="333" r:id="rId26"/>
    <p:sldId id="334" r:id="rId27"/>
  </p:sldIdLst>
  <p:sldSz cx="12188825" cy="6858000"/>
  <p:notesSz cx="6400800" cy="11728450"/>
  <p:custDataLst>
    <p:tags r:id="rId30"/>
  </p:custDataLst>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5591C68C-07B1-43DF-9D69-841CCE35833C}">
          <p14:sldIdLst>
            <p14:sldId id="256"/>
            <p14:sldId id="257"/>
            <p14:sldId id="338"/>
            <p14:sldId id="337"/>
            <p14:sldId id="298"/>
            <p14:sldId id="308"/>
            <p14:sldId id="336"/>
            <p14:sldId id="339"/>
            <p14:sldId id="316"/>
            <p14:sldId id="321"/>
            <p14:sldId id="322"/>
            <p14:sldId id="340"/>
            <p14:sldId id="323"/>
            <p14:sldId id="335"/>
            <p14:sldId id="326"/>
            <p14:sldId id="327"/>
            <p14:sldId id="328"/>
            <p14:sldId id="341"/>
            <p14:sldId id="309"/>
            <p14:sldId id="313"/>
            <p14:sldId id="345"/>
            <p14:sldId id="263"/>
          </p14:sldIdLst>
        </p14:section>
        <p14:section name="Untitled Section" id="{FED54418-670E-40D8-8B36-88106D9CDD1E}">
          <p14:sldIdLst>
            <p14:sldId id="332"/>
            <p14:sldId id="333"/>
            <p14:sldId id="334"/>
          </p14:sldIdLst>
        </p14:section>
      </p14:sectionLst>
    </p:ext>
    <p:ext uri="{EFAFB233-063F-42B5-8137-9DF3F51BA10A}">
      <p15:sldGuideLst xmlns:p15="http://schemas.microsoft.com/office/powerpoint/2012/main">
        <p15:guide id="1" orient="horz" pos="4265">
          <p15:clr>
            <a:srgbClr val="A4A3A4"/>
          </p15:clr>
        </p15:guide>
        <p15:guide id="2" pos="206">
          <p15:clr>
            <a:srgbClr val="A4A3A4"/>
          </p15:clr>
        </p15:guide>
        <p15:guide id="3" pos="27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2FE"/>
    <a:srgbClr val="0062FF"/>
    <a:srgbClr val="000000"/>
    <a:srgbClr val="FF832B"/>
    <a:srgbClr val="FFFFFF"/>
    <a:srgbClr val="F4F4F4"/>
    <a:srgbClr val="DAF1FC"/>
    <a:srgbClr val="FDEDF3"/>
    <a:srgbClr val="008ABF"/>
    <a:srgbClr val="00649D"/>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56404" autoAdjust="0"/>
  </p:normalViewPr>
  <p:slideViewPr>
    <p:cSldViewPr snapToGrid="0">
      <p:cViewPr varScale="1">
        <p:scale>
          <a:sx n="59" d="100"/>
          <a:sy n="59" d="100"/>
        </p:scale>
        <p:origin x="1332" y="60"/>
      </p:cViewPr>
      <p:guideLst>
        <p:guide orient="horz" pos="4265"/>
        <p:guide pos="206"/>
        <p:guide pos="27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372"/>
    </p:cViewPr>
  </p:sorterViewPr>
  <p:notesViewPr>
    <p:cSldViewPr snapToGrid="0">
      <p:cViewPr varScale="1">
        <p:scale>
          <a:sx n="66" d="100"/>
          <a:sy n="66" d="100"/>
        </p:scale>
        <p:origin x="4308"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773958"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l" defTabSz="922338" eaLnBrk="1" hangingPunct="1">
              <a:buFontTx/>
              <a:buNone/>
              <a:defRPr sz="1786"/>
            </a:lvl1pPr>
          </a:lstStyle>
          <a:p>
            <a:pPr>
              <a:defRPr/>
            </a:pPr>
            <a:endParaRPr lang="en-US"/>
          </a:p>
        </p:txBody>
      </p:sp>
      <p:sp>
        <p:nvSpPr>
          <p:cNvPr id="109571" name="Rectangle 3"/>
          <p:cNvSpPr>
            <a:spLocks noGrp="1" noChangeArrowheads="1"/>
          </p:cNvSpPr>
          <p:nvPr>
            <p:ph type="dt" sz="quarter" idx="1"/>
          </p:nvPr>
        </p:nvSpPr>
        <p:spPr bwMode="auto">
          <a:xfrm>
            <a:off x="3626843" y="0"/>
            <a:ext cx="2771179" cy="583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t" anchorCtr="0" compatLnSpc="1">
            <a:prstTxWarp prst="textNoShape">
              <a:avLst/>
            </a:prstTxWarp>
          </a:bodyPr>
          <a:lstStyle>
            <a:lvl1pPr algn="r" defTabSz="922338" eaLnBrk="1" hangingPunct="1">
              <a:buFontTx/>
              <a:buNone/>
              <a:defRPr sz="1786"/>
            </a:lvl1pPr>
          </a:lstStyle>
          <a:p>
            <a:pPr>
              <a:defRPr/>
            </a:pPr>
            <a:fld id="{FB9A41D6-B4F7-4E1F-98A6-B52CB0459AC1}" type="datetime4">
              <a:rPr lang="en-US"/>
              <a:pPr>
                <a:defRPr/>
              </a:pPr>
              <a:t>June 20, 2022</a:t>
            </a:fld>
            <a:endParaRPr lang="en-US"/>
          </a:p>
        </p:txBody>
      </p:sp>
      <p:sp>
        <p:nvSpPr>
          <p:cNvPr id="109572" name="Rectangle 4"/>
          <p:cNvSpPr>
            <a:spLocks noGrp="1" noChangeArrowheads="1"/>
          </p:cNvSpPr>
          <p:nvPr>
            <p:ph type="ftr" sz="quarter" idx="2"/>
          </p:nvPr>
        </p:nvSpPr>
        <p:spPr bwMode="auto">
          <a:xfrm>
            <a:off x="0" y="11140865"/>
            <a:ext cx="2773958"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l" defTabSz="922338" eaLnBrk="1" hangingPunct="1">
              <a:buFontTx/>
              <a:buNone/>
              <a:defRPr sz="1786"/>
            </a:lvl1pPr>
          </a:lstStyle>
          <a:p>
            <a:pPr>
              <a:defRPr/>
            </a:pPr>
            <a:r>
              <a:rPr lang="en-US"/>
              <a:t>© Copyright IBM Corporation 2012</a:t>
            </a:r>
          </a:p>
        </p:txBody>
      </p:sp>
      <p:sp>
        <p:nvSpPr>
          <p:cNvPr id="109573" name="Rectangle 5"/>
          <p:cNvSpPr>
            <a:spLocks noGrp="1" noChangeArrowheads="1"/>
          </p:cNvSpPr>
          <p:nvPr>
            <p:ph type="sldNum" sz="quarter" idx="3"/>
          </p:nvPr>
        </p:nvSpPr>
        <p:spPr bwMode="auto">
          <a:xfrm>
            <a:off x="3626843" y="11140865"/>
            <a:ext cx="2771179" cy="583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43" tIns="46023" rIns="92043" bIns="46023" numCol="1" anchor="b" anchorCtr="0" compatLnSpc="1">
            <a:prstTxWarp prst="textNoShape">
              <a:avLst/>
            </a:prstTxWarp>
          </a:bodyPr>
          <a:lstStyle>
            <a:lvl1pPr algn="r" defTabSz="922338" eaLnBrk="1" hangingPunct="1">
              <a:defRPr sz="1786"/>
            </a:lvl1pPr>
          </a:lstStyle>
          <a:p>
            <a:pPr>
              <a:defRPr/>
            </a:pPr>
            <a:fld id="{E050F059-04F2-47CB-87A1-BD280F7C8754}" type="slidenum">
              <a:rPr lang="en-US"/>
              <a:pPr>
                <a:defRPr/>
              </a:pPr>
              <a:t>‹#›</a:t>
            </a:fld>
            <a:endParaRPr lang="en-US"/>
          </a:p>
        </p:txBody>
      </p:sp>
    </p:spTree>
    <p:extLst>
      <p:ext uri="{BB962C8B-B14F-4D97-AF65-F5344CB8AC3E}">
        <p14:creationId xmlns:p14="http://schemas.microsoft.com/office/powerpoint/2010/main" val="4273602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gray">
          <a:xfrm>
            <a:off x="648693" y="0"/>
            <a:ext cx="4158853" cy="25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2841" rIns="0" bIns="0" numCol="1" anchor="t" anchorCtr="0" compatLnSpc="1">
            <a:prstTxWarp prst="textNoShape">
              <a:avLst/>
            </a:prstTxWarp>
          </a:bodyPr>
          <a:lstStyle>
            <a:lvl1pPr algn="l" defTabSz="922338" eaLnBrk="1" hangingPunct="1">
              <a:buFontTx/>
              <a:buNone/>
              <a:defRPr sz="900"/>
            </a:lvl1pPr>
          </a:lstStyle>
          <a:p>
            <a:pPr>
              <a:defRPr/>
            </a:pPr>
            <a:endParaRPr lang="en-US"/>
          </a:p>
        </p:txBody>
      </p:sp>
      <p:sp>
        <p:nvSpPr>
          <p:cNvPr id="18435" name="Rectangle 4"/>
          <p:cNvSpPr>
            <a:spLocks noGrp="1" noRot="1" noChangeAspect="1" noChangeArrowheads="1" noTextEdit="1"/>
          </p:cNvSpPr>
          <p:nvPr>
            <p:ph type="sldImg" idx="2"/>
          </p:nvPr>
        </p:nvSpPr>
        <p:spPr bwMode="gray">
          <a:xfrm>
            <a:off x="-1500188" y="334963"/>
            <a:ext cx="9405938" cy="52927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gray">
          <a:xfrm>
            <a:off x="640359" y="5656729"/>
            <a:ext cx="5120084" cy="555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023" rIns="92043" bIns="4602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6"/>
          <p:cNvSpPr>
            <a:spLocks noGrp="1" noChangeArrowheads="1"/>
          </p:cNvSpPr>
          <p:nvPr>
            <p:ph type="ftr" sz="quarter" idx="4"/>
          </p:nvPr>
        </p:nvSpPr>
        <p:spPr bwMode="gray">
          <a:xfrm>
            <a:off x="636190" y="11398782"/>
            <a:ext cx="4611688" cy="16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defTabSz="922338" eaLnBrk="1" hangingPunct="1">
              <a:buFontTx/>
              <a:buNone/>
              <a:defRPr sz="900"/>
            </a:lvl1pPr>
          </a:lstStyle>
          <a:p>
            <a:pPr>
              <a:defRPr/>
            </a:pPr>
            <a:r>
              <a:rPr lang="en-US"/>
              <a:t>© Copyright IBM Corporation 2019, 2022</a:t>
            </a:r>
            <a:endParaRPr lang="en-US" dirty="0"/>
          </a:p>
        </p:txBody>
      </p:sp>
      <p:sp>
        <p:nvSpPr>
          <p:cNvPr id="111623" name="Rectangle 7"/>
          <p:cNvSpPr>
            <a:spLocks noGrp="1" noChangeArrowheads="1"/>
          </p:cNvSpPr>
          <p:nvPr>
            <p:ph type="sldNum" sz="quarter" idx="5"/>
          </p:nvPr>
        </p:nvSpPr>
        <p:spPr bwMode="gray">
          <a:xfrm>
            <a:off x="5352059" y="11389086"/>
            <a:ext cx="612576" cy="170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922338" eaLnBrk="1" hangingPunct="1">
              <a:defRPr sz="1000"/>
            </a:lvl1pPr>
          </a:lstStyle>
          <a:p>
            <a:pPr>
              <a:defRPr/>
            </a:pPr>
            <a:fld id="{45275DD5-0764-482C-9A5A-1DB6DE378BB8}" type="slidenum">
              <a:rPr lang="en-US"/>
              <a:pPr>
                <a:defRPr/>
              </a:pPr>
              <a:t>‹#›</a:t>
            </a:fld>
            <a:endParaRPr lang="en-US"/>
          </a:p>
        </p:txBody>
      </p:sp>
      <p:sp>
        <p:nvSpPr>
          <p:cNvPr id="5127" name="Line 10"/>
          <p:cNvSpPr>
            <a:spLocks noChangeShapeType="1"/>
          </p:cNvSpPr>
          <p:nvPr/>
        </p:nvSpPr>
        <p:spPr bwMode="gray">
          <a:xfrm>
            <a:off x="634802" y="11317334"/>
            <a:ext cx="533816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defRPr/>
            </a:pPr>
            <a:endParaRPr lang="en-GB" sz="1786"/>
          </a:p>
        </p:txBody>
      </p:sp>
      <p:sp>
        <p:nvSpPr>
          <p:cNvPr id="111627" name="Rectangle 11"/>
          <p:cNvSpPr>
            <a:spLocks noGrp="1" noChangeArrowheads="1"/>
          </p:cNvSpPr>
          <p:nvPr>
            <p:ph type="dt" idx="1"/>
          </p:nvPr>
        </p:nvSpPr>
        <p:spPr bwMode="gray">
          <a:xfrm>
            <a:off x="4845051" y="0"/>
            <a:ext cx="1119584" cy="250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4400" rIns="0" bIns="0" numCol="1" anchor="t" anchorCtr="0" compatLnSpc="1">
            <a:prstTxWarp prst="textNoShape">
              <a:avLst/>
            </a:prstTxWarp>
          </a:bodyPr>
          <a:lstStyle>
            <a:lvl1pPr algn="r" eaLnBrk="1" hangingPunct="1">
              <a:buFontTx/>
              <a:buNone/>
              <a:defRPr sz="900"/>
            </a:lvl1pPr>
          </a:lstStyle>
          <a:p>
            <a:pPr>
              <a:defRPr/>
            </a:pPr>
            <a:fld id="{EA8B60DD-9923-4BD1-9FF3-C1FEABD2F26C}" type="datetime4">
              <a:rPr lang="en-US"/>
              <a:pPr>
                <a:defRPr/>
              </a:pPr>
              <a:t>June 20, 2022</a:t>
            </a:fld>
            <a:endParaRPr lang="en-US"/>
          </a:p>
        </p:txBody>
      </p:sp>
    </p:spTree>
    <p:extLst>
      <p:ext uri="{BB962C8B-B14F-4D97-AF65-F5344CB8AC3E}">
        <p14:creationId xmlns:p14="http://schemas.microsoft.com/office/powerpoint/2010/main" val="260451486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1pPr>
    <a:lvl2pPr marL="2714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2pPr>
    <a:lvl3pPr marL="5381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3pPr>
    <a:lvl4pPr marL="8048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4pPr>
    <a:lvl5pPr marL="1071563" algn="l" rtl="0" eaLnBrk="0" fontAlgn="base" hangingPunct="0">
      <a:spcBef>
        <a:spcPct val="30000"/>
      </a:spcBef>
      <a:spcAft>
        <a:spcPct val="0"/>
      </a:spcAft>
      <a:defRPr sz="1400" kern="1200">
        <a:solidFill>
          <a:schemeClr val="tx1"/>
        </a:solidFill>
        <a:latin typeface="Arial" panose="020B0604020202020204" pitchFamily="34" charset="0"/>
        <a:ea typeface="+mn-ea"/>
        <a:cs typeface="+mn-cs"/>
      </a:defRPr>
    </a:lvl5pPr>
    <a:lvl6pPr marL="3401351" algn="l" defTabSz="1360539" rtl="0" eaLnBrk="1" latinLnBrk="0" hangingPunct="1">
      <a:defRPr sz="1786" kern="1200">
        <a:solidFill>
          <a:schemeClr val="tx1"/>
        </a:solidFill>
        <a:latin typeface="+mn-lt"/>
        <a:ea typeface="+mn-ea"/>
        <a:cs typeface="+mn-cs"/>
      </a:defRPr>
    </a:lvl6pPr>
    <a:lvl7pPr marL="4081621" algn="l" defTabSz="1360539" rtl="0" eaLnBrk="1" latinLnBrk="0" hangingPunct="1">
      <a:defRPr sz="1786" kern="1200">
        <a:solidFill>
          <a:schemeClr val="tx1"/>
        </a:solidFill>
        <a:latin typeface="+mn-lt"/>
        <a:ea typeface="+mn-ea"/>
        <a:cs typeface="+mn-cs"/>
      </a:defRPr>
    </a:lvl7pPr>
    <a:lvl8pPr marL="4761890" algn="l" defTabSz="1360539" rtl="0" eaLnBrk="1" latinLnBrk="0" hangingPunct="1">
      <a:defRPr sz="1786" kern="1200">
        <a:solidFill>
          <a:schemeClr val="tx1"/>
        </a:solidFill>
        <a:latin typeface="+mn-lt"/>
        <a:ea typeface="+mn-ea"/>
        <a:cs typeface="+mn-cs"/>
      </a:defRPr>
    </a:lvl8pPr>
    <a:lvl9pPr marL="5442161" algn="l" defTabSz="1360539" rtl="0" eaLnBrk="1" latinLnBrk="0" hangingPunct="1">
      <a:defRPr sz="17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sz="quarter" idx="3"/>
          </p:nvPr>
        </p:nvSpPr>
        <p:spPr/>
        <p:txBody>
          <a:bodyPr/>
          <a:lstStyle/>
          <a:p>
            <a:endParaRPr lang="en-US" dirty="0"/>
          </a:p>
        </p:txBody>
      </p:sp>
      <p:sp>
        <p:nvSpPr>
          <p:cNvPr id="4" name="Footer Placeholder 3"/>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320781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dirty="0"/>
              <a:t>Sentiment analysis is the process of identifying emotions or opinions that are expressed in user input. </a:t>
            </a:r>
          </a:p>
          <a:p>
            <a:r>
              <a:rPr lang="en-GB" dirty="0"/>
              <a:t>Sentiment analysis answers various questions, such as how people feel about your product or whether your customers are satisfied with your customer service.</a:t>
            </a:r>
          </a:p>
          <a:p>
            <a:r>
              <a:rPr lang="en-GB" dirty="0"/>
              <a:t>It is used in marketing and retention plans, and emotional intelligence for </a:t>
            </a:r>
            <a:r>
              <a:rPr lang="en-GB" dirty="0" err="1"/>
              <a:t>chatbots</a:t>
            </a:r>
            <a:r>
              <a:rPr lang="en-GB" dirty="0"/>
              <a:t>, that is, it enables </a:t>
            </a:r>
            <a:r>
              <a:rPr lang="en-GB" dirty="0" err="1"/>
              <a:t>chatbots</a:t>
            </a:r>
            <a:r>
              <a:rPr lang="en-GB" dirty="0"/>
              <a:t> to direct the conversation.</a:t>
            </a:r>
          </a:p>
          <a:p>
            <a:r>
              <a:rPr lang="en-GB" dirty="0"/>
              <a:t>Machine learning algorithms brought many advances to this field and are still improving.</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27840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Question and answering</a:t>
            </a:r>
          </a:p>
          <a:p>
            <a:r>
              <a:rPr lang="en-GB" dirty="0"/>
              <a:t>Building solutions that can answer questions that are asked by humans in natural language. A question and answering system can be used for the following tasks:</a:t>
            </a:r>
          </a:p>
          <a:p>
            <a:pPr marL="254832" indent="-254832" defTabSz="815462">
              <a:buFont typeface="Arial" panose="020B0604020202020204" pitchFamily="34" charset="0"/>
              <a:buChar char="•"/>
              <a:defRPr/>
            </a:pPr>
            <a:r>
              <a:rPr lang="en-GB" dirty="0"/>
              <a:t>Retrieving answers from forums.</a:t>
            </a:r>
          </a:p>
          <a:p>
            <a:pPr marL="254832" indent="-254832">
              <a:buFont typeface="Arial" panose="020B0604020202020204" pitchFamily="34" charset="0"/>
              <a:buChar char="•"/>
            </a:pPr>
            <a:r>
              <a:rPr lang="en-GB" dirty="0"/>
              <a:t>Building</a:t>
            </a:r>
            <a:r>
              <a:rPr lang="en-GB" baseline="0" dirty="0"/>
              <a:t> a Frequently Asked Questions (FAQs) system.</a:t>
            </a:r>
            <a:endParaRPr lang="en-GB" dirty="0"/>
          </a:p>
          <a:p>
            <a:pPr marL="254832" indent="-254832" defTabSz="815462">
              <a:buFont typeface="Arial" panose="020B0604020202020204" pitchFamily="34" charset="0"/>
              <a:buChar char="•"/>
              <a:defRPr/>
            </a:pPr>
            <a:r>
              <a:rPr lang="en-GB" dirty="0"/>
              <a:t>Training </a:t>
            </a:r>
            <a:r>
              <a:rPr lang="en-GB" dirty="0" err="1"/>
              <a:t>chatbots</a:t>
            </a:r>
            <a:endParaRPr lang="en-GB" dirty="0"/>
          </a:p>
          <a:p>
            <a:r>
              <a:rPr lang="en-GB" dirty="0"/>
              <a:t>Speech recognition is another use case that helps to advance the capabilities of many different applications. It converts spoken language into text. It can be used in many applications in several domains, such as having an interactive talk with a </a:t>
            </a:r>
            <a:r>
              <a:rPr lang="en-GB" dirty="0" err="1"/>
              <a:t>chatbot</a:t>
            </a:r>
            <a:r>
              <a:rPr lang="en-GB" dirty="0"/>
              <a:t>. It can also be used in Internet of Things (IoT) applications.</a:t>
            </a: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615598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r>
              <a:rPr lang="en-US" dirty="0"/>
              <a:t>This section introduces basic concepts and terminologies such as synonymy, polysemy, hyponymy, and </a:t>
            </a:r>
            <a:r>
              <a:rPr lang="en-US" dirty="0" err="1"/>
              <a:t>hypernymy</a:t>
            </a:r>
            <a:r>
              <a:rPr lang="en-US" dirty="0"/>
              <a:t>. The taxonomy for similar concepts has applications in the education and machine learning fields because they rely on word-sense disambiguation.</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826134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Synonyms</a:t>
            </a:r>
            <a:r>
              <a:rPr lang="en-GB" dirty="0"/>
              <a:t> are </a:t>
            </a:r>
            <a:r>
              <a:rPr lang="en-US" dirty="0"/>
              <a:t>words that are written differently but are similar in meaning</a:t>
            </a:r>
            <a:r>
              <a:rPr lang="en-GB" dirty="0"/>
              <a:t>. For example:</a:t>
            </a:r>
          </a:p>
          <a:p>
            <a:pPr marL="254832" indent="-254832">
              <a:buFont typeface="Arial" panose="020B0604020202020204" pitchFamily="34" charset="0"/>
              <a:buChar char="•"/>
            </a:pPr>
            <a:r>
              <a:rPr lang="en-GB" dirty="0"/>
              <a:t>Clever and smart</a:t>
            </a:r>
          </a:p>
          <a:p>
            <a:pPr marL="254832" indent="-254832">
              <a:buFont typeface="Arial" panose="020B0604020202020204" pitchFamily="34" charset="0"/>
              <a:buChar char="•"/>
            </a:pPr>
            <a:r>
              <a:rPr lang="en-GB" dirty="0"/>
              <a:t>Begin and start</a:t>
            </a:r>
          </a:p>
          <a:p>
            <a:pPr marL="254832" indent="-254832">
              <a:buFont typeface="Arial" panose="020B0604020202020204" pitchFamily="34" charset="0"/>
              <a:buChar char="•"/>
            </a:pPr>
            <a:r>
              <a:rPr lang="en-GB" dirty="0"/>
              <a:t>Beautiful and pretty</a:t>
            </a:r>
          </a:p>
          <a:p>
            <a:pPr marL="254832" indent="-254832">
              <a:buFont typeface="Arial" panose="020B0604020202020204" pitchFamily="34" charset="0"/>
              <a:buChar char="•"/>
            </a:pPr>
            <a:r>
              <a:rPr lang="en-GB" dirty="0"/>
              <a:t>Sad and unhappy</a:t>
            </a:r>
          </a:p>
          <a:p>
            <a:endParaRPr lang="en-GB" dirty="0"/>
          </a:p>
          <a:p>
            <a:r>
              <a:rPr lang="en-GB" b="1" dirty="0"/>
              <a:t>Antonyms</a:t>
            </a:r>
            <a:r>
              <a:rPr lang="en-GB" dirty="0"/>
              <a:t> are </a:t>
            </a:r>
            <a:r>
              <a:rPr lang="en-US" dirty="0"/>
              <a:t>words that have meanings that are opposite to each other</a:t>
            </a:r>
            <a:r>
              <a:rPr lang="en-GB" dirty="0"/>
              <a:t>. For example:</a:t>
            </a:r>
          </a:p>
          <a:p>
            <a:pPr marL="254832" indent="-254832">
              <a:buFont typeface="Arial" panose="020B0604020202020204" pitchFamily="34" charset="0"/>
              <a:buChar char="•"/>
            </a:pPr>
            <a:r>
              <a:rPr lang="en-GB" dirty="0"/>
              <a:t>Clever and stupid</a:t>
            </a:r>
          </a:p>
          <a:p>
            <a:pPr marL="254832" indent="-254832">
              <a:buFont typeface="Arial" panose="020B0604020202020204" pitchFamily="34" charset="0"/>
              <a:buChar char="•"/>
            </a:pPr>
            <a:r>
              <a:rPr lang="en-GB" dirty="0"/>
              <a:t>Begin and end</a:t>
            </a:r>
          </a:p>
          <a:p>
            <a:pPr marL="254832" indent="-254832">
              <a:buFont typeface="Arial" panose="020B0604020202020204" pitchFamily="34" charset="0"/>
              <a:buChar char="•"/>
            </a:pPr>
            <a:r>
              <a:rPr lang="en-GB" dirty="0"/>
              <a:t>Beautiful and ugly</a:t>
            </a:r>
          </a:p>
          <a:p>
            <a:pPr marL="254832" indent="-254832">
              <a:buFont typeface="Arial" panose="020B0604020202020204" pitchFamily="34" charset="0"/>
              <a:buChar char="•"/>
            </a:pPr>
            <a:r>
              <a:rPr lang="en-GB" dirty="0"/>
              <a:t>Sad and happy</a:t>
            </a:r>
          </a:p>
          <a:p>
            <a:r>
              <a:rPr lang="en-GB" dirty="0"/>
              <a:t>Usage example: In information retrieval, you might want to expand the keywords search by retrieving the synonyms of the query words.</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541992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b="1" dirty="0">
                <a:latin typeface="Arial" panose="020B0604020202020204" pitchFamily="34" charset="0"/>
                <a:cs typeface="Arial" panose="020B0604020202020204" pitchFamily="34" charset="0"/>
              </a:rPr>
              <a:t>Homonyms</a:t>
            </a:r>
            <a:r>
              <a:rPr lang="en-GB" dirty="0">
                <a:latin typeface="Arial" panose="020B0604020202020204" pitchFamily="34" charset="0"/>
                <a:cs typeface="Arial" panose="020B0604020202020204" pitchFamily="34" charset="0"/>
              </a:rPr>
              <a:t> are words that have the same written form but have unrelated meanings. There are two types of homonyms:</a:t>
            </a:r>
          </a:p>
          <a:p>
            <a:pPr marL="254832" indent="-254832">
              <a:lnSpc>
                <a:spcPct val="150000"/>
              </a:lnSpc>
              <a:buFont typeface="Arial" panose="020B0604020202020204" pitchFamily="34" charset="0"/>
              <a:buChar char="•"/>
            </a:pPr>
            <a:r>
              <a:rPr lang="en-GB" b="0" dirty="0">
                <a:latin typeface="Arial" panose="020B0604020202020204" pitchFamily="34" charset="0"/>
                <a:cs typeface="Arial" panose="020B0604020202020204" pitchFamily="34" charset="0"/>
              </a:rPr>
              <a:t>Homographs </a:t>
            </a:r>
          </a:p>
          <a:p>
            <a:pPr marL="254832" indent="-254832">
              <a:lnSpc>
                <a:spcPct val="150000"/>
              </a:lnSpc>
              <a:buFont typeface="Arial" panose="020B0604020202020204" pitchFamily="34" charset="0"/>
              <a:buChar char="•"/>
            </a:pPr>
            <a:r>
              <a:rPr lang="en-GB" dirty="0"/>
              <a:t>Homophones</a:t>
            </a:r>
            <a:endParaRPr lang="en-GB" b="0" dirty="0">
              <a:latin typeface="Arial" panose="020B0604020202020204" pitchFamily="34" charset="0"/>
              <a:cs typeface="Arial" panose="020B0604020202020204" pitchFamily="34" charset="0"/>
            </a:endParaRPr>
          </a:p>
          <a:p>
            <a:pPr>
              <a:lnSpc>
                <a:spcPct val="150000"/>
              </a:lnSpc>
            </a:pPr>
            <a:r>
              <a:rPr lang="en-GB" b="1" dirty="0">
                <a:latin typeface="Arial" panose="020B0604020202020204" pitchFamily="34" charset="0"/>
                <a:cs typeface="Arial" panose="020B0604020202020204" pitchFamily="34" charset="0"/>
              </a:rPr>
              <a:t>Homographs</a:t>
            </a:r>
            <a:r>
              <a:rPr lang="en-GB" dirty="0">
                <a:latin typeface="Arial" panose="020B0604020202020204" pitchFamily="34" charset="0"/>
                <a:cs typeface="Arial" panose="020B0604020202020204" pitchFamily="34" charset="0"/>
              </a:rPr>
              <a:t> are words that have the same written form. For example: </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This answer is </a:t>
            </a:r>
            <a:r>
              <a:rPr lang="en-GB" b="1" i="1" dirty="0">
                <a:latin typeface="Arial" panose="020B0604020202020204" pitchFamily="34" charset="0"/>
                <a:cs typeface="Arial" panose="020B0604020202020204" pitchFamily="34" charset="0"/>
              </a:rPr>
              <a:t>right</a:t>
            </a:r>
            <a:r>
              <a:rPr lang="en-GB" dirty="0">
                <a:latin typeface="Arial" panose="020B0604020202020204" pitchFamily="34" charset="0"/>
                <a:cs typeface="Arial" panose="020B0604020202020204" pitchFamily="34" charset="0"/>
              </a:rPr>
              <a:t>.</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The building is on the </a:t>
            </a:r>
            <a:r>
              <a:rPr lang="en-GB" b="1" i="1" dirty="0">
                <a:latin typeface="Arial" panose="020B0604020202020204" pitchFamily="34" charset="0"/>
                <a:cs typeface="Arial" panose="020B0604020202020204" pitchFamily="34" charset="0"/>
              </a:rPr>
              <a:t>right</a:t>
            </a:r>
            <a:r>
              <a:rPr lang="en-GB" dirty="0">
                <a:latin typeface="Arial" panose="020B0604020202020204" pitchFamily="34" charset="0"/>
                <a:cs typeface="Arial" panose="020B0604020202020204" pitchFamily="34" charset="0"/>
              </a:rPr>
              <a:t> side of the river.</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You have the </a:t>
            </a:r>
            <a:r>
              <a:rPr lang="en-GB" b="1" i="1" dirty="0">
                <a:latin typeface="Arial" panose="020B0604020202020204" pitchFamily="34" charset="0"/>
                <a:cs typeface="Arial" panose="020B0604020202020204" pitchFamily="34" charset="0"/>
              </a:rPr>
              <a:t>right</a:t>
            </a:r>
            <a:r>
              <a:rPr lang="en-GB" dirty="0">
                <a:latin typeface="Arial" panose="020B0604020202020204" pitchFamily="34" charset="0"/>
                <a:cs typeface="Arial" panose="020B0604020202020204" pitchFamily="34" charset="0"/>
              </a:rPr>
              <a:t> to remain silent.</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Come here </a:t>
            </a:r>
            <a:r>
              <a:rPr lang="en-GB" b="1" i="1" dirty="0">
                <a:latin typeface="Arial" panose="020B0604020202020204" pitchFamily="34" charset="0"/>
                <a:cs typeface="Arial" panose="020B0604020202020204" pitchFamily="34" charset="0"/>
              </a:rPr>
              <a:t>right</a:t>
            </a:r>
            <a:r>
              <a:rPr lang="en-GB" dirty="0">
                <a:latin typeface="Arial" panose="020B0604020202020204" pitchFamily="34" charset="0"/>
                <a:cs typeface="Arial" panose="020B0604020202020204" pitchFamily="34" charset="0"/>
              </a:rPr>
              <a:t> now.</a:t>
            </a:r>
          </a:p>
          <a:p>
            <a:pPr>
              <a:lnSpc>
                <a:spcPct val="150000"/>
              </a:lnSpc>
            </a:pPr>
            <a:r>
              <a:rPr lang="en-GB" dirty="0">
                <a:latin typeface="Arial" panose="020B0604020202020204" pitchFamily="34" charset="0"/>
                <a:cs typeface="Arial" panose="020B0604020202020204" pitchFamily="34" charset="0"/>
              </a:rPr>
              <a:t>Although the word </a:t>
            </a:r>
            <a:r>
              <a:rPr lang="en-GB" b="1" i="1" dirty="0">
                <a:latin typeface="Arial" panose="020B0604020202020204" pitchFamily="34" charset="0"/>
                <a:cs typeface="Arial" panose="020B0604020202020204" pitchFamily="34" charset="0"/>
              </a:rPr>
              <a:t>right</a:t>
            </a:r>
            <a:r>
              <a:rPr lang="en-GB" dirty="0">
                <a:latin typeface="Arial" panose="020B0604020202020204" pitchFamily="34" charset="0"/>
                <a:cs typeface="Arial" panose="020B0604020202020204" pitchFamily="34" charset="0"/>
              </a:rPr>
              <a:t> has the same written form in the examples, you notice the difference between the meanings in each sentence.</a:t>
            </a:r>
          </a:p>
          <a:p>
            <a:pPr>
              <a:lnSpc>
                <a:spcPct val="150000"/>
              </a:lnSpc>
            </a:pPr>
            <a:r>
              <a:rPr lang="en-GB" sz="2100" b="1" dirty="0">
                <a:cs typeface="Arial" panose="020B0604020202020204" pitchFamily="34" charset="0"/>
              </a:rPr>
              <a:t>Homophones </a:t>
            </a:r>
            <a:r>
              <a:rPr lang="en-GB" sz="2100" dirty="0">
                <a:cs typeface="Arial" panose="020B0604020202020204" pitchFamily="34" charset="0"/>
              </a:rPr>
              <a:t>are words that sound similar when spoken but have different meanings and spellings. For example: </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“left” and “lift”.</a:t>
            </a:r>
          </a:p>
          <a:p>
            <a:pPr marL="225460" lvl="0" indent="-254832">
              <a:lnSpc>
                <a:spcPct val="150000"/>
              </a:lnSpc>
              <a:buFont typeface="Arial" panose="020B0604020202020204" pitchFamily="34" charset="0"/>
              <a:buChar char="•"/>
            </a:pPr>
            <a:r>
              <a:rPr lang="en-GB" dirty="0">
                <a:latin typeface="Arial" panose="020B0604020202020204" pitchFamily="34" charset="0"/>
                <a:cs typeface="Arial" panose="020B0604020202020204" pitchFamily="34" charset="0"/>
              </a:rPr>
              <a:t>“right” and “write”.</a:t>
            </a:r>
          </a:p>
          <a:p>
            <a:endParaRPr lang="en-US" dirty="0"/>
          </a:p>
          <a:p>
            <a:pPr>
              <a:lnSpc>
                <a:spcPct val="150000"/>
              </a:lnSpc>
            </a:pPr>
            <a:endParaRPr lang="en-GB" dirty="0">
              <a:latin typeface="Arial" panose="020B0604020202020204" pitchFamily="34" charset="0"/>
              <a:cs typeface="Arial" panose="020B0604020202020204" pitchFamily="34" charset="0"/>
            </a:endParaRP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836610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50000"/>
              </a:lnSpc>
            </a:pPr>
            <a:r>
              <a:rPr lang="en-GB" sz="2100" dirty="0">
                <a:cs typeface="Arial" panose="020B0604020202020204" pitchFamily="34" charset="0"/>
              </a:rPr>
              <a:t>Homonyms introduce challenges into NLP operations such as machine translation and speech recognition. How do you translate </a:t>
            </a:r>
            <a:r>
              <a:rPr lang="en-GB" sz="2100" i="1" dirty="0">
                <a:cs typeface="Arial" panose="020B0604020202020204" pitchFamily="34" charset="0"/>
              </a:rPr>
              <a:t>right</a:t>
            </a:r>
            <a:r>
              <a:rPr lang="en-GB" sz="2100" dirty="0">
                <a:cs typeface="Arial" panose="020B0604020202020204" pitchFamily="34" charset="0"/>
              </a:rPr>
              <a:t> so that it has the correct meaning? How do you differentiate two words that sound similar when you convert speech to text?</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031318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lnSpc>
                <a:spcPct val="160000"/>
              </a:lnSpc>
            </a:pPr>
            <a:r>
              <a:rPr lang="en-GB" sz="1200" b="1" dirty="0">
                <a:cs typeface="Arial" panose="020B0604020202020204" pitchFamily="34" charset="0"/>
              </a:rPr>
              <a:t>Polysemy</a:t>
            </a:r>
            <a:r>
              <a:rPr lang="en-GB" sz="1200" dirty="0">
                <a:cs typeface="Arial" panose="020B0604020202020204" pitchFamily="34" charset="0"/>
              </a:rPr>
              <a:t> refers to words that have the same written form and related meaning. For example:</a:t>
            </a:r>
          </a:p>
          <a:p>
            <a:pPr marL="254832" indent="-254832">
              <a:lnSpc>
                <a:spcPct val="160000"/>
              </a:lnSpc>
              <a:buFont typeface="Arial" panose="020B0604020202020204" pitchFamily="34" charset="0"/>
              <a:buChar char="•"/>
            </a:pPr>
            <a:r>
              <a:rPr lang="en-GB" sz="1200" dirty="0">
                <a:cs typeface="Arial" panose="020B0604020202020204" pitchFamily="34" charset="0"/>
              </a:rPr>
              <a:t>You must </a:t>
            </a:r>
            <a:r>
              <a:rPr lang="en-GB" sz="1200" i="1" dirty="0">
                <a:cs typeface="Arial" panose="020B0604020202020204" pitchFamily="34" charset="0"/>
              </a:rPr>
              <a:t>face</a:t>
            </a:r>
            <a:r>
              <a:rPr lang="en-GB" sz="1200" dirty="0">
                <a:cs typeface="Arial" panose="020B0604020202020204" pitchFamily="34" charset="0"/>
              </a:rPr>
              <a:t> your fear.</a:t>
            </a:r>
          </a:p>
          <a:p>
            <a:pPr marL="254832" indent="-254832">
              <a:lnSpc>
                <a:spcPct val="160000"/>
              </a:lnSpc>
              <a:buFont typeface="Arial" panose="020B0604020202020204" pitchFamily="34" charset="0"/>
              <a:buChar char="•"/>
            </a:pPr>
            <a:r>
              <a:rPr lang="en-GB" sz="1200" dirty="0">
                <a:cs typeface="Arial" panose="020B0604020202020204" pitchFamily="34" charset="0"/>
              </a:rPr>
              <a:t>Her face is beautiful.</a:t>
            </a:r>
          </a:p>
          <a:p>
            <a:pPr>
              <a:lnSpc>
                <a:spcPct val="160000"/>
              </a:lnSpc>
            </a:pPr>
            <a:r>
              <a:rPr lang="en-GB" sz="1200" b="1" dirty="0">
                <a:cs typeface="Arial" panose="020B0604020202020204" pitchFamily="34" charset="0"/>
              </a:rPr>
              <a:t>Hyponymy</a:t>
            </a:r>
            <a:r>
              <a:rPr lang="en-GB" sz="1200" dirty="0">
                <a:cs typeface="Arial" panose="020B0604020202020204" pitchFamily="34" charset="0"/>
              </a:rPr>
              <a:t>: A word is a hyponym of another word if it represents a subclass of the other word. For example:</a:t>
            </a:r>
          </a:p>
          <a:p>
            <a:pPr marL="254832" indent="-254832">
              <a:lnSpc>
                <a:spcPct val="160000"/>
              </a:lnSpc>
              <a:buFont typeface="Arial" panose="020B0604020202020204" pitchFamily="34" charset="0"/>
              <a:buChar char="•"/>
            </a:pPr>
            <a:r>
              <a:rPr lang="en-GB" sz="1200" dirty="0">
                <a:cs typeface="Arial" panose="020B0604020202020204" pitchFamily="34" charset="0"/>
              </a:rPr>
              <a:t>Orange is a hyponym of fruit.</a:t>
            </a:r>
          </a:p>
          <a:p>
            <a:pPr marL="254832" indent="-254832">
              <a:lnSpc>
                <a:spcPct val="160000"/>
              </a:lnSpc>
              <a:buFont typeface="Arial" panose="020B0604020202020204" pitchFamily="34" charset="0"/>
              <a:buChar char="•"/>
            </a:pPr>
            <a:r>
              <a:rPr lang="en-GB" sz="1200" dirty="0">
                <a:cs typeface="Arial" panose="020B0604020202020204" pitchFamily="34" charset="0"/>
              </a:rPr>
              <a:t>Yellow is a hyponym of </a:t>
            </a:r>
            <a:r>
              <a:rPr lang="en-US" sz="1200" dirty="0">
                <a:cs typeface="Arial" panose="020B0604020202020204" pitchFamily="34" charset="0"/>
              </a:rPr>
              <a:t>color</a:t>
            </a:r>
            <a:r>
              <a:rPr lang="en-GB" sz="1200" dirty="0">
                <a:cs typeface="Arial" panose="020B0604020202020204" pitchFamily="34" charset="0"/>
              </a:rPr>
              <a:t>.</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744001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GB" b="1" dirty="0"/>
              <a:t>Hypernymy</a:t>
            </a:r>
            <a:r>
              <a:rPr lang="en-GB" dirty="0"/>
              <a:t>: </a:t>
            </a:r>
            <a:r>
              <a:rPr lang="en-US" dirty="0"/>
              <a:t>One word is the hypernym of another word if it represents a superclass of the other word. For example:</a:t>
            </a:r>
          </a:p>
          <a:p>
            <a:pPr marL="254832" indent="-254832">
              <a:buFont typeface="Arial" panose="020B0604020202020204" pitchFamily="34" charset="0"/>
              <a:buChar char="•"/>
            </a:pPr>
            <a:r>
              <a:rPr lang="en-GB" i="1" dirty="0"/>
              <a:t>Fruit</a:t>
            </a:r>
            <a:r>
              <a:rPr lang="en-GB" dirty="0"/>
              <a:t> is a hypernym of orange.</a:t>
            </a:r>
          </a:p>
          <a:p>
            <a:pPr marL="254832" indent="-254832">
              <a:buFont typeface="Arial" panose="020B0604020202020204" pitchFamily="34" charset="0"/>
              <a:buChar char="•"/>
            </a:pPr>
            <a:r>
              <a:rPr lang="en-GB" i="1" dirty="0"/>
              <a:t>Color</a:t>
            </a:r>
            <a:r>
              <a:rPr lang="en-GB" dirty="0"/>
              <a:t> is a hypernym of yellow.</a:t>
            </a:r>
          </a:p>
          <a:p>
            <a:r>
              <a:rPr lang="en-GB" dirty="0"/>
              <a:t>Usage example: Comparing the semantic similarity.</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875439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411445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t>There are many open source tools that you can use for NLP. For example:</a:t>
            </a:r>
          </a:p>
          <a:p>
            <a:pPr marL="254832" marR="0" lvl="0" indent="-254832"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Open NLP that is based on Java. It provides many functions for text processing, such as </a:t>
            </a:r>
            <a:r>
              <a:rPr lang="en-GB" sz="1200" dirty="0"/>
              <a:t>tokenizers, sentence segmentation, part-of-speech tagging, named entity extraction, chunking, parsing, co-reference resolution, and more.  For more information, see Apache </a:t>
            </a:r>
            <a:r>
              <a:rPr lang="en-GB" sz="1200" dirty="0" err="1"/>
              <a:t>OpenNLP</a:t>
            </a:r>
            <a:r>
              <a:rPr lang="en-GB" sz="1200" dirty="0"/>
              <a:t> at https://opennlp.apache.org/</a:t>
            </a:r>
          </a:p>
          <a:p>
            <a:pPr marL="254832" indent="-254832">
              <a:buFont typeface="Arial" panose="020B0604020202020204" pitchFamily="34" charset="0"/>
              <a:buChar char="•"/>
            </a:pPr>
            <a:r>
              <a:rPr lang="en-GB" sz="1200" dirty="0"/>
              <a:t> </a:t>
            </a:r>
            <a:r>
              <a:rPr lang="en-US" dirty="0"/>
              <a:t>Stanford Core NLP, which is written in Java. </a:t>
            </a:r>
            <a:r>
              <a:rPr lang="en-GB" sz="1200" dirty="0"/>
              <a:t>It is a suite of NLP tools that provide part-of-speech tagging, a named entity recognizer, a co-reference resolution system, sentiment analysis, and more. It supports many languages, such as English, German, French, Arabic, Spanish, and Chinese. For more information, see https://stanfordnlp.github.io/CoreNLP/.</a:t>
            </a:r>
          </a:p>
          <a:p>
            <a:pPr marL="254832" indent="-254832" defTabSz="815462">
              <a:buFont typeface="Arial" panose="020B0604020202020204" pitchFamily="34" charset="0"/>
              <a:buChar char="•"/>
              <a:defRPr/>
            </a:pPr>
            <a:r>
              <a:rPr lang="en-GB" sz="1200" dirty="0"/>
              <a:t>NLTK provides the same processes as the other NLP suites, but in the Python language. For more information, see https://www.nltk.org/.</a:t>
            </a:r>
          </a:p>
          <a:p>
            <a:pPr marL="254832" indent="-254832" defTabSz="815462">
              <a:buFont typeface="Arial" panose="020B0604020202020204" pitchFamily="34" charset="0"/>
              <a:buChar char="•"/>
              <a:defRPr/>
            </a:pPr>
            <a:r>
              <a:rPr lang="en-GB" sz="1200" dirty="0" err="1"/>
              <a:t>WordNet</a:t>
            </a:r>
            <a:r>
              <a:rPr lang="en-GB" sz="1200" dirty="0"/>
              <a:t> is a popular lexical database that is used in research. There are many APIs and languages that you can use to access WordNet. For example, you can make a call to retrieve a synonym of a word. WordNet is available online and as an offline version that you can download. For more information, see https://wordnet.princeton.edu/.</a:t>
            </a:r>
          </a:p>
          <a:p>
            <a:pPr defTabSz="815462">
              <a:defRPr/>
            </a:pPr>
            <a:r>
              <a:rPr lang="en-GB" sz="1200" dirty="0"/>
              <a:t>There are other libraries, such as Unstructured Information Management Architecture (UIMA). IBM Watson uses UIMA to </a:t>
            </a:r>
            <a:r>
              <a:rPr lang="en-GB" sz="1200" dirty="0" err="1"/>
              <a:t>analyze</a:t>
            </a:r>
            <a:r>
              <a:rPr lang="en-GB" sz="1200" dirty="0"/>
              <a:t> unstructured data. </a:t>
            </a:r>
            <a:r>
              <a:rPr lang="en-GB" dirty="0"/>
              <a:t>The Apache Clinical Text Analysis and Knowledge Extraction System (Apache </a:t>
            </a:r>
            <a:r>
              <a:rPr lang="en-GB" dirty="0" err="1"/>
              <a:t>cTAKES</a:t>
            </a:r>
            <a:r>
              <a:rPr lang="en-GB" dirty="0"/>
              <a:t>) is a UIMA-based system that is used to extract information from medical records.</a:t>
            </a:r>
          </a:p>
          <a:p>
            <a:pPr defTabSz="815462">
              <a:defRPr/>
            </a:pPr>
            <a:endParaRPr lang="en-GB" dirty="0"/>
          </a:p>
          <a:p>
            <a:pPr defTabSz="815462">
              <a:defRPr/>
            </a:pPr>
            <a:r>
              <a:rPr lang="en-GB" b="1"/>
              <a:t>References</a:t>
            </a:r>
            <a:r>
              <a:rPr lang="en-GB"/>
              <a:t>:</a:t>
            </a:r>
            <a:endParaRPr lang="en-GB" dirty="0"/>
          </a:p>
          <a:p>
            <a:pPr defTabSz="815462">
              <a:defRPr/>
            </a:pPr>
            <a:r>
              <a:rPr lang="en-GB" sz="1400" dirty="0"/>
              <a:t>Apache </a:t>
            </a:r>
            <a:r>
              <a:rPr lang="en-GB" sz="1400" dirty="0" err="1"/>
              <a:t>OpenNLP</a:t>
            </a:r>
            <a:endParaRPr lang="en-GB" sz="1400" dirty="0"/>
          </a:p>
          <a:p>
            <a:pPr defTabSz="815462">
              <a:defRPr/>
            </a:pPr>
            <a:r>
              <a:rPr lang="en-GB" sz="1400" dirty="0"/>
              <a:t>https://opennlp.apache.org/</a:t>
            </a:r>
          </a:p>
          <a:p>
            <a:pPr defTabSz="815462">
              <a:defRPr/>
            </a:pPr>
            <a:r>
              <a:rPr lang="en-GB" sz="1400" dirty="0" err="1"/>
              <a:t>CoreNLP</a:t>
            </a:r>
            <a:endParaRPr lang="en-GB" sz="1400" dirty="0"/>
          </a:p>
          <a:p>
            <a:pPr defTabSz="815462">
              <a:defRPr/>
            </a:pPr>
            <a:r>
              <a:rPr lang="en-GB" sz="1400" dirty="0"/>
              <a:t>https://stanfordnlp.github.io/CoreNLP/</a:t>
            </a:r>
            <a:endParaRPr lang="en-GB" dirty="0"/>
          </a:p>
          <a:p>
            <a:endParaRPr lang="en-GB"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731062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047363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US" dirty="0"/>
              <a:t>Instead of using low-level libraries, you can use many cloud services that accomplish high-level NLP tasks, for example, </a:t>
            </a:r>
            <a:r>
              <a:rPr lang="en-GB" sz="1800" dirty="0"/>
              <a:t>IBM Cloud, Microsoft Cloud (Azure), and Google Cloud.</a:t>
            </a:r>
          </a:p>
          <a:p>
            <a:pPr>
              <a:spcAft>
                <a:spcPts val="1200"/>
              </a:spcAft>
            </a:pPr>
            <a:r>
              <a:rPr lang="en-GB" sz="1800" dirty="0"/>
              <a:t>IBM offers its AI services through IBM Cloud. </a:t>
            </a:r>
          </a:p>
          <a:p>
            <a:pPr>
              <a:spcAft>
                <a:spcPts val="1200"/>
              </a:spcAft>
            </a:pPr>
            <a:r>
              <a:rPr lang="en-GB" dirty="0"/>
              <a:t>Examples of NLP services are:</a:t>
            </a:r>
          </a:p>
          <a:p>
            <a:pPr marL="285750" lvl="0" indent="-285750">
              <a:spcAft>
                <a:spcPts val="1200"/>
              </a:spcAft>
              <a:buFont typeface="Arial" panose="020B0604020202020204" pitchFamily="34" charset="0"/>
              <a:buChar char="•"/>
            </a:pPr>
            <a:r>
              <a:rPr lang="en-GB" dirty="0"/>
              <a:t> </a:t>
            </a:r>
            <a:r>
              <a:rPr lang="en-GB" sz="1900" dirty="0"/>
              <a:t>Watson Natural Language Understanding for text classification, entity identification, relation </a:t>
            </a:r>
            <a:r>
              <a:rPr lang="en-GB" sz="3600" dirty="0"/>
              <a:t>extraction,</a:t>
            </a:r>
            <a:r>
              <a:rPr lang="en-GB" sz="1900" dirty="0"/>
              <a:t> and emotion extraction.</a:t>
            </a:r>
          </a:p>
          <a:p>
            <a:pPr marL="342900" lvl="0" indent="-342900">
              <a:spcAft>
                <a:spcPts val="1200"/>
              </a:spcAft>
              <a:buFont typeface="Arial" panose="020B0604020202020204" pitchFamily="34" charset="0"/>
              <a:buChar char="•"/>
            </a:pPr>
            <a:r>
              <a:rPr lang="en-US" sz="2000" dirty="0"/>
              <a:t>Language Translator: Translates text from one language to another</a:t>
            </a:r>
          </a:p>
          <a:p>
            <a:pPr marL="342900" lvl="0" indent="-342900">
              <a:spcAft>
                <a:spcPts val="1200"/>
              </a:spcAft>
              <a:buFont typeface="Arial" panose="020B0604020202020204" pitchFamily="34" charset="0"/>
              <a:buChar char="•"/>
            </a:pPr>
            <a:r>
              <a:rPr lang="en-US" sz="4000" dirty="0"/>
              <a:t>Watson Assistant: build conversational interface into an application (chatbot).</a:t>
            </a:r>
          </a:p>
          <a:p>
            <a:pPr defTabSz="815462">
              <a:spcAft>
                <a:spcPts val="1070"/>
              </a:spcAft>
              <a:defRPr/>
            </a:pPr>
            <a:r>
              <a:rPr lang="en-GB" sz="1600" dirty="0"/>
              <a:t>You can rapidly build a complete NLP application by using these services.</a:t>
            </a: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71267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349296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r>
              <a:rPr lang="en-US" sz="1200" dirty="0"/>
              <a:t> </a:t>
            </a:r>
          </a:p>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707399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startAt="3"/>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99242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85191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pPr marL="305798" indent="-305798">
              <a:buFont typeface="+mj-lt"/>
              <a:buAutoNum type="arabicPeriod"/>
            </a:pPr>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294668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518335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819575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GB" dirty="0"/>
              <a:t>NLP stands for natural language processing. It is a subfield of computer science and AI concerned with the processing human language by computers. It is one of the most important fields in computer science in both industry and academia. </a:t>
            </a:r>
          </a:p>
          <a:p>
            <a:pPr>
              <a:spcAft>
                <a:spcPts val="1070"/>
              </a:spcAft>
            </a:pPr>
            <a:r>
              <a:rPr lang="en-US" dirty="0"/>
              <a:t>NLP enables machines to understand human communication to extract different information.</a:t>
            </a:r>
            <a:endParaRPr lang="en-GB" dirty="0"/>
          </a:p>
          <a:p>
            <a:pPr>
              <a:spcAft>
                <a:spcPts val="1070"/>
              </a:spcAft>
            </a:pPr>
            <a:r>
              <a:rPr lang="en-US" dirty="0"/>
              <a:t>Examples of NLP applications include analysis of text in emails, human speech, social media, or documents.</a:t>
            </a:r>
            <a:endParaRPr lang="en-GB" dirty="0"/>
          </a:p>
          <a:p>
            <a:pPr>
              <a:lnSpc>
                <a:spcPct val="200000"/>
              </a:lnSpc>
            </a:pPr>
            <a:r>
              <a:rPr lang="en-US" sz="1200" dirty="0"/>
              <a:t>NLP has its origins in machine translation from the 1950s</a:t>
            </a:r>
            <a:r>
              <a:rPr lang="en-GB" sz="1200" dirty="0"/>
              <a:t>.</a:t>
            </a:r>
          </a:p>
          <a:p>
            <a:pPr>
              <a:lnSpc>
                <a:spcPct val="200000"/>
              </a:lnSpc>
            </a:pPr>
            <a:r>
              <a:rPr lang="en-GB" sz="1200" dirty="0"/>
              <a:t>The first machine translation was from English to Russian and vice versa, but with poor and inaccurate results.</a:t>
            </a:r>
          </a:p>
          <a:p>
            <a:pPr>
              <a:lnSpc>
                <a:spcPct val="200000"/>
              </a:lnSpc>
            </a:pPr>
            <a:r>
              <a:rPr lang="en-GB" sz="1200" dirty="0"/>
              <a:t>Machine translation and other NLP applications advanced over the years by combining the power of artificial intelligence (AI), computational linguistics, and computer science.</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2188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a:spcAft>
                <a:spcPts val="1070"/>
              </a:spcAft>
            </a:pPr>
            <a:r>
              <a:rPr lang="en-US" dirty="0"/>
              <a:t>Here are the most popular NLP tasks:</a:t>
            </a:r>
          </a:p>
          <a:p>
            <a:pPr marL="254832" indent="-254832">
              <a:spcAft>
                <a:spcPts val="1070"/>
              </a:spcAft>
              <a:buFont typeface="Arial" panose="020B0604020202020204" pitchFamily="34" charset="0"/>
              <a:buChar char="•"/>
            </a:pPr>
            <a:r>
              <a:rPr lang="en-GB" sz="1200" dirty="0"/>
              <a:t>Machine translation: Automatically translating one language to another</a:t>
            </a:r>
          </a:p>
          <a:p>
            <a:pPr marL="254832" indent="-254832">
              <a:spcAft>
                <a:spcPts val="1070"/>
              </a:spcAft>
              <a:buFont typeface="Arial" panose="020B0604020202020204" pitchFamily="34" charset="0"/>
              <a:buChar char="•"/>
            </a:pPr>
            <a:r>
              <a:rPr lang="en-GB" sz="1200" dirty="0"/>
              <a:t>Information retrieval: Search engines, such as Google and Bing</a:t>
            </a:r>
          </a:p>
          <a:p>
            <a:pPr marL="254832" indent="-254832">
              <a:spcAft>
                <a:spcPts val="1070"/>
              </a:spcAft>
              <a:buFont typeface="Arial" panose="020B0604020202020204" pitchFamily="34" charset="0"/>
              <a:buChar char="•"/>
            </a:pPr>
            <a:r>
              <a:rPr lang="en-GB" sz="1200" dirty="0"/>
              <a:t>Spell checkers</a:t>
            </a:r>
          </a:p>
          <a:p>
            <a:pPr marL="254832" indent="-254832">
              <a:spcAft>
                <a:spcPts val="1070"/>
              </a:spcAft>
              <a:buFont typeface="Arial" panose="020B0604020202020204" pitchFamily="34" charset="0"/>
              <a:buChar char="•"/>
            </a:pPr>
            <a:r>
              <a:rPr lang="en-GB" sz="1200" dirty="0"/>
              <a:t>Natural language assistants, such as Siri and Alexa </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183706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r>
              <a:rPr lang="en-US" dirty="0"/>
              <a:t>There are always some challenges that need to be tackled for any case. In NLP, here are the most popular challenges:</a:t>
            </a:r>
          </a:p>
          <a:p>
            <a:pPr marL="254832" indent="-254832">
              <a:spcAft>
                <a:spcPts val="1070"/>
              </a:spcAft>
              <a:buFont typeface="Arial" panose="020B0604020202020204" pitchFamily="34" charset="0"/>
              <a:buChar char="•"/>
            </a:pPr>
            <a:r>
              <a:rPr lang="en-US" sz="1200" b="1" dirty="0"/>
              <a:t>Domains</a:t>
            </a:r>
            <a:r>
              <a:rPr lang="en-US" sz="1200" dirty="0"/>
              <a:t>: Higher accuracy for specific domains compared to generic domains.</a:t>
            </a:r>
          </a:p>
          <a:p>
            <a:pPr marL="254832" indent="-254832">
              <a:spcAft>
                <a:spcPts val="1070"/>
              </a:spcAft>
              <a:buFont typeface="Arial" panose="020B0604020202020204" pitchFamily="34" charset="0"/>
              <a:buChar char="•"/>
            </a:pPr>
            <a:r>
              <a:rPr lang="en-US" sz="1200" b="1" dirty="0"/>
              <a:t>Language:</a:t>
            </a:r>
            <a:r>
              <a:rPr lang="en-US" sz="1200" dirty="0"/>
              <a:t> English gets the most attention because it is an international language. </a:t>
            </a:r>
          </a:p>
          <a:p>
            <a:pPr marL="254832" indent="-254832">
              <a:spcAft>
                <a:spcPts val="1070"/>
              </a:spcAft>
              <a:buFont typeface="Arial" panose="020B0604020202020204" pitchFamily="34" charset="0"/>
              <a:buChar char="•"/>
            </a:pPr>
            <a:r>
              <a:rPr lang="en-US" sz="1200" b="1" dirty="0"/>
              <a:t>Medium:</a:t>
            </a:r>
            <a:r>
              <a:rPr lang="en-US" sz="1200" dirty="0"/>
              <a:t> Processing speech is more difficult than processing text.</a:t>
            </a:r>
          </a:p>
          <a:p>
            <a:r>
              <a:rPr lang="en-US" dirty="0"/>
              <a:t>To resolve some of these challenges, you must become familiar with your data and </a:t>
            </a:r>
            <a:r>
              <a:rPr lang="en-GB" sz="1200" dirty="0"/>
              <a:t>understand the challenges of your particular use case. Think about how you will acquire the data and how to validate its quality. Think about the deployment of your solution and how you are planning to cover all these points. </a:t>
            </a:r>
          </a:p>
          <a:p>
            <a:r>
              <a:rPr lang="en-GB" sz="1200" dirty="0"/>
              <a:t>Finally, review the state-of-the-art solutions and technologies for similar problems and how these issues were resolved. </a:t>
            </a:r>
          </a:p>
          <a:p>
            <a:endParaRPr lang="en-GB" sz="1200" dirty="0"/>
          </a:p>
          <a:p>
            <a:r>
              <a:rPr lang="en-GB" sz="1200" b="1" dirty="0"/>
              <a:t>References</a:t>
            </a:r>
            <a:r>
              <a:rPr lang="en-GB" sz="1200" dirty="0"/>
              <a:t>:</a:t>
            </a:r>
          </a:p>
          <a:p>
            <a:r>
              <a:rPr lang="en-GB" sz="1200" dirty="0"/>
              <a:t>Course hero</a:t>
            </a:r>
          </a:p>
          <a:p>
            <a:r>
              <a:rPr lang="en-GB" sz="1200" dirty="0"/>
              <a:t>https://www.coursehero.com/file/p3q1s78/Language-English-gets-the-most-attention-because-it-is-an-international-language/</a:t>
            </a:r>
          </a:p>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423063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Image Placeholder 2"/>
          <p:cNvSpPr>
            <a:spLocks noGrp="1" noRot="1" noChangeAspect="1"/>
          </p:cNvSpPr>
          <p:nvPr>
            <p:ph type="sldImg"/>
          </p:nvPr>
        </p:nvSpPr>
        <p:spPr/>
      </p:sp>
      <p:sp>
        <p:nvSpPr>
          <p:cNvPr id="4" name="Notes Placeholder 3"/>
          <p:cNvSpPr>
            <a:spLocks noGrp="1"/>
          </p:cNvSpPr>
          <p:nvPr>
            <p:ph type="body" sz="quarter" idx="3"/>
          </p:nvPr>
        </p:nvSpPr>
        <p:spPr/>
        <p:txBody>
          <a:bodyPr/>
          <a:lstStyle/>
          <a:p>
            <a:endParaRPr lang="en-US" dirty="0"/>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3367357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p:sp>
      <p:sp>
        <p:nvSpPr>
          <p:cNvPr id="8" name="Notes Placeholder 7"/>
          <p:cNvSpPr>
            <a:spLocks noGrp="1"/>
          </p:cNvSpPr>
          <p:nvPr>
            <p:ph type="body" sz="quarter" idx="3"/>
          </p:nvPr>
        </p:nvSpPr>
        <p:spPr/>
        <p:txBody>
          <a:bodyPr/>
          <a:lstStyle/>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NLP technology can be used to extract information from unstructured text such as emails, newspaper articles, and user reviews into structured text.</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Entity extraction refers to extracting </a:t>
            </a:r>
            <a:r>
              <a:rPr lang="en-GB" sz="1800" i="1" dirty="0">
                <a:effectLst/>
                <a:latin typeface="Arial" panose="020B0604020202020204" pitchFamily="34" charset="0"/>
                <a:ea typeface="MS Mincho" panose="02020609040205080304" pitchFamily="49" charset="-128"/>
                <a:cs typeface="Times New Roman" panose="02020603050405020304" pitchFamily="18" charset="0"/>
              </a:rPr>
              <a:t>entities</a:t>
            </a:r>
            <a:r>
              <a:rPr lang="en-GB" sz="1800" dirty="0">
                <a:effectLst/>
                <a:latin typeface="Arial" panose="020B0604020202020204" pitchFamily="34" charset="0"/>
                <a:ea typeface="MS Mincho" panose="02020609040205080304" pitchFamily="49" charset="-128"/>
                <a:cs typeface="Times New Roman" panose="02020603050405020304" pitchFamily="18" charset="0"/>
              </a:rPr>
              <a:t> from the text such as organizations, people, and locations. For example, the World Health Organization, IBM, Sara, John, Paris, US.</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Relation extraction refers to identifying the relationship between entities, for example, “Abraham Lincoln was a US president”; “</a:t>
            </a:r>
            <a:r>
              <a:rPr lang="en-GB" sz="1800" dirty="0" err="1">
                <a:effectLst/>
                <a:latin typeface="Arial" panose="020B0604020202020204" pitchFamily="34" charset="0"/>
                <a:ea typeface="MS Mincho" panose="02020609040205080304" pitchFamily="49" charset="-128"/>
                <a:cs typeface="Times New Roman" panose="02020603050405020304" pitchFamily="18" charset="0"/>
              </a:rPr>
              <a:t>Ginni</a:t>
            </a:r>
            <a:r>
              <a:rPr lang="en-GB" sz="1800" dirty="0">
                <a:effectLst/>
                <a:latin typeface="Arial" panose="020B0604020202020204" pitchFamily="34" charset="0"/>
                <a:ea typeface="MS Mincho" panose="02020609040205080304" pitchFamily="49" charset="-128"/>
                <a:cs typeface="Times New Roman" panose="02020603050405020304" pitchFamily="18" charset="0"/>
              </a:rPr>
              <a:t> Rometty is the CEO of IBM”.</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Text summarization </a:t>
            </a:r>
            <a:r>
              <a:rPr lang="en-US" sz="1800" dirty="0">
                <a:effectLst/>
                <a:latin typeface="Arial" panose="020B0604020202020204" pitchFamily="34" charset="0"/>
                <a:ea typeface="MS Mincho" panose="02020609040205080304" pitchFamily="49" charset="-128"/>
                <a:cs typeface="Times New Roman" panose="02020603050405020304" pitchFamily="18" charset="0"/>
              </a:rPr>
              <a:t>refers to the technique of shortening long pieces of text. Automatic text summarization is a common use case in machine learning and natural language processing.</a:t>
            </a: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Structured text mostly takes the form of tables or values in a structured form.</a:t>
            </a:r>
            <a:endParaRPr lang="en-US" sz="1800" dirty="0">
              <a:effectLst/>
              <a:latin typeface="Arial" panose="020B0604020202020204" pitchFamily="34" charset="0"/>
              <a:ea typeface="MS Mincho" panose="02020609040205080304" pitchFamily="49" charset="-128"/>
              <a:cs typeface="Times New Roman" panose="02020603050405020304" pitchFamily="18" charset="0"/>
            </a:endParaRPr>
          </a:p>
          <a:p>
            <a:pPr marL="0" marR="0">
              <a:spcBef>
                <a:spcPts val="600"/>
              </a:spcBef>
              <a:spcAft>
                <a:spcPts val="600"/>
              </a:spcAft>
            </a:pPr>
            <a:r>
              <a:rPr lang="en-GB" sz="1800" dirty="0">
                <a:effectLst/>
                <a:latin typeface="Arial" panose="020B0604020202020204" pitchFamily="34" charset="0"/>
                <a:ea typeface="MS Mincho" panose="02020609040205080304" pitchFamily="49" charset="-128"/>
                <a:cs typeface="Times New Roman" panose="02020603050405020304" pitchFamily="18" charset="0"/>
              </a:rPr>
              <a:t>The goal of information extraction is to parse the incoming text, identify important mentions and their relations, and extract valuable output into structured text. </a:t>
            </a:r>
            <a:r>
              <a:rPr lang="en-US" sz="1800" dirty="0">
                <a:effectLst/>
                <a:latin typeface="Arial" panose="020B0604020202020204" pitchFamily="34" charset="0"/>
                <a:ea typeface="MS Mincho" panose="02020609040205080304" pitchFamily="49" charset="-128"/>
                <a:cs typeface="Times New Roman" panose="02020603050405020304" pitchFamily="18" charset="0"/>
              </a:rPr>
              <a:t>Doing so can be used to automate the process of reading articles and passages to convert this information into a structured format. Computer systems can then manage this information and take proper actions.</a:t>
            </a:r>
          </a:p>
          <a:p>
            <a:pPr marL="0" marR="0">
              <a:spcBef>
                <a:spcPts val="600"/>
              </a:spcBef>
              <a:spcAft>
                <a:spcPts val="600"/>
              </a:spcAft>
            </a:pPr>
            <a:r>
              <a:rPr lang="en-US" sz="1800" dirty="0">
                <a:effectLst/>
                <a:latin typeface="Arial" panose="020B0604020202020204" pitchFamily="34" charset="0"/>
                <a:ea typeface="MS Mincho" panose="02020609040205080304" pitchFamily="49" charset="-128"/>
                <a:cs typeface="Times New Roman" panose="02020603050405020304" pitchFamily="18" charset="0"/>
              </a:rPr>
              <a:t> </a:t>
            </a:r>
          </a:p>
        </p:txBody>
      </p:sp>
      <p:sp>
        <p:nvSpPr>
          <p:cNvPr id="2" name="Footer Placeholder 1"/>
          <p:cNvSpPr>
            <a:spLocks noGrp="1"/>
          </p:cNvSpPr>
          <p:nvPr>
            <p:ph type="ftr" sz="quarter" idx="4"/>
          </p:nvPr>
        </p:nvSpPr>
        <p:spPr/>
        <p:txBody>
          <a:bodyPr/>
          <a:lstStyle/>
          <a:p>
            <a:r>
              <a:rPr lang="en-US"/>
              <a:t>© Copyright IBM Corporation 2019, 2022</a:t>
            </a:r>
            <a:endParaRPr lang="en-US" dirty="0"/>
          </a:p>
        </p:txBody>
      </p:sp>
    </p:spTree>
    <p:extLst>
      <p:ext uri="{BB962C8B-B14F-4D97-AF65-F5344CB8AC3E}">
        <p14:creationId xmlns:p14="http://schemas.microsoft.com/office/powerpoint/2010/main" val="1881630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2019,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92890128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3784787824"/>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102494962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2019,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3024983"/>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a:t>Click to edit Master text styles</a:t>
            </a:r>
          </a:p>
        </p:txBody>
      </p:sp>
    </p:spTree>
    <p:extLst>
      <p:ext uri="{BB962C8B-B14F-4D97-AF65-F5344CB8AC3E}">
        <p14:creationId xmlns:p14="http://schemas.microsoft.com/office/powerpoint/2010/main" val="814447000"/>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a:t>Click to edit Master text styles</a:t>
            </a:r>
          </a:p>
        </p:txBody>
      </p:sp>
    </p:spTree>
    <p:extLst>
      <p:ext uri="{BB962C8B-B14F-4D97-AF65-F5344CB8AC3E}">
        <p14:creationId xmlns:p14="http://schemas.microsoft.com/office/powerpoint/2010/main" val="367895015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a:t>Click to edit Master title style</a:t>
            </a:r>
            <a:endParaRPr lang="en-US" dirty="0"/>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2019,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27374149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71168768"/>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rgbClr val="FFFFFF"/>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717438"/>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944698820"/>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39108997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2019,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a:t>Click to edit Master title style</a:t>
            </a:r>
            <a:endParaRPr lang="en-US" noProof="0" dirty="0"/>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736086108"/>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239329052"/>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3715171584"/>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4581972"/>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1323999646"/>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41292139"/>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352431096"/>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718857152"/>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633630610"/>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14925551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r>
              <a:rPr lang="en-US"/>
              <a:t>Click icon to add picture</a:t>
            </a:r>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a:t>Click to edit Master title style</a:t>
            </a:r>
            <a:endParaRPr lang="en-US" dirty="0"/>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74448723"/>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595694724"/>
      </p:ext>
    </p:extLst>
  </p:cSld>
  <p:clrMapOvr>
    <a:masterClrMapping/>
  </p:clrMapOvr>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urse Titl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5" name="Picture 1" hidden="1"/>
          <p:cNvPicPr>
            <a:picLocks noChangeAspect="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a:off x="11373790" y="557212"/>
            <a:ext cx="51435" cy="80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hidden="1"/>
          <p:cNvPicPr>
            <a:picLocks noChangeAspect="1" noChangeArrowheads="1"/>
          </p:cNvPicPr>
          <p:nvPr userDrawn="1"/>
        </p:nvPicPr>
        <p:blipFill>
          <a:blip r:embed="rId4" cstate="screen">
            <a:alphaModFix amt="0"/>
            <a:extLst>
              <a:ext uri="{28A0092B-C50C-407E-A947-70E740481C1C}">
                <a14:useLocalDpi xmlns:a14="http://schemas.microsoft.com/office/drawing/2010/main" val="0"/>
              </a:ext>
            </a:extLst>
          </a:blip>
          <a:srcRect/>
          <a:stretch>
            <a:fillRect/>
          </a:stretch>
        </p:blipFill>
        <p:spPr bwMode="auto">
          <a:xfrm>
            <a:off x="11576937" y="708025"/>
            <a:ext cx="35243" cy="3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spect="1" noChangeArrowheads="1"/>
          </p:cNvSpPr>
          <p:nvPr/>
        </p:nvSpPr>
        <p:spPr bwMode="gray">
          <a:xfrm>
            <a:off x="11576003" y="187753"/>
            <a:ext cx="54831" cy="1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Arial" panose="020B0604020202020204" pitchFamily="34" charset="0"/>
                <a:ea typeface="Verdana" panose="020B0604030504040204" pitchFamily="34" charset="0"/>
                <a:cs typeface="Arial" panose="020B0604020202020204" pitchFamily="34" charset="0"/>
              </a:rPr>
            </a:br>
            <a:r>
              <a:rPr lang="en-US" sz="1000" dirty="0">
                <a:ln>
                  <a:noFill/>
                </a:ln>
                <a:no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461618" y="747744"/>
            <a:ext cx="54850" cy="636"/>
          </a:xfrm>
          <a:ln>
            <a:noFill/>
          </a:ln>
        </p:spPr>
        <p:txBody>
          <a:bodyPr>
            <a:noAutofit/>
          </a:bodyPr>
          <a:lstStyle>
            <a:lvl1pPr algn="ctr">
              <a:defRPr sz="1000">
                <a:ln>
                  <a:noFill/>
                </a:ln>
                <a:noFill/>
                <a:latin typeface="Arial" panose="020B0604020202020204" pitchFamily="34" charset="0"/>
                <a:cs typeface="Arial" panose="020B0604020202020204" pitchFamily="34" charset="0"/>
              </a:defRPr>
            </a:lvl1pPr>
          </a:lstStyle>
          <a:p>
            <a:pPr>
              <a:defRPr/>
            </a:pPr>
            <a:r>
              <a:rPr lang="en-US"/>
              <a:t>© Copyright IBM Corporation 2019, 2022</a:t>
            </a:r>
            <a:endParaRPr lang="en-US" dirty="0"/>
          </a:p>
        </p:txBody>
      </p:sp>
      <p:sp>
        <p:nvSpPr>
          <p:cNvPr id="11" name="Rectangle 20"/>
          <p:cNvSpPr>
            <a:spLocks noGrp="1" noChangeArrowheads="1"/>
          </p:cNvSpPr>
          <p:nvPr>
            <p:ph type="ctrTitle" hasCustomPrompt="1"/>
          </p:nvPr>
        </p:nvSpPr>
        <p:spPr bwMode="auto">
          <a:xfrm>
            <a:off x="381600" y="360000"/>
            <a:ext cx="9216000" cy="40068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0" rIns="0" bIns="0" numCol="1" anchor="t" anchorCtr="0" compatLnSpc="1">
            <a:prstTxWarp prst="textNoShape">
              <a:avLst/>
            </a:prstTxWarp>
          </a:bodyPr>
          <a:lstStyle>
            <a:lvl1pPr>
              <a:defRPr lang="en-US" sz="4800" noProof="0" dirty="0">
                <a:solidFill>
                  <a:srgbClr val="FFFFFF"/>
                </a:solidFill>
              </a:defRPr>
            </a:lvl1pPr>
          </a:lstStyle>
          <a:p>
            <a:pPr lvl="0"/>
            <a:r>
              <a:rPr lang="en-US" noProof="0" dirty="0"/>
              <a:t>Course title</a:t>
            </a:r>
          </a:p>
        </p:txBody>
      </p:sp>
      <p:pic>
        <p:nvPicPr>
          <p:cNvPr id="14" name="Picture 6" descr="C:\!!Templates\Cross-brand_Ppt_template\!!Masthead_Final-1d.png" hidden="1"/>
          <p:cNvPicPr>
            <a:picLocks noChangeAspect="1" noChangeArrowheads="1"/>
          </p:cNvPicPr>
          <p:nvPr userDrawn="1"/>
        </p:nvPicPr>
        <p:blipFill>
          <a:blip r:embed="rId5">
            <a:alphaModFix amt="0"/>
            <a:extLst>
              <a:ext uri="{28A0092B-C50C-407E-A947-70E740481C1C}">
                <a14:useLocalDpi xmlns:a14="http://schemas.microsoft.com/office/drawing/2010/main" val="0"/>
              </a:ext>
            </a:extLst>
          </a:blip>
          <a:srcRect/>
          <a:stretch>
            <a:fillRect/>
          </a:stretch>
        </p:blipFill>
        <p:spPr bwMode="auto">
          <a:xfrm>
            <a:off x="11427707" y="187753"/>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2"/>
          <p:cNvSpPr>
            <a:spLocks noGrp="1"/>
          </p:cNvSpPr>
          <p:nvPr>
            <p:ph type="body" sz="quarter" idx="11" hasCustomPrompt="1"/>
          </p:nvPr>
        </p:nvSpPr>
        <p:spPr>
          <a:xfrm>
            <a:off x="381600" y="4377600"/>
            <a:ext cx="57132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solidFill>
                  <a:srgbClr val="FFFFFF"/>
                </a:solidFill>
              </a:defRPr>
            </a:lvl1pPr>
          </a:lstStyle>
          <a:p>
            <a:pPr marL="0" lvl="0" indent="0">
              <a:buNone/>
            </a:pPr>
            <a:r>
              <a:rPr lang="en-US" dirty="0"/>
              <a:t>Course subtitle (delete this text if no subtitle exists) </a:t>
            </a:r>
          </a:p>
        </p:txBody>
      </p:sp>
      <p:sp>
        <p:nvSpPr>
          <p:cNvPr id="10" name="Footer Placeholder">
            <a:extLst>
              <a:ext uri="{FF2B5EF4-FFF2-40B4-BE49-F238E27FC236}">
                <a16:creationId xmlns:a16="http://schemas.microsoft.com/office/drawing/2014/main" id="{DDB5C2D6-CE27-4AAE-8018-61825B856DF1}"/>
              </a:ext>
            </a:extLst>
          </p:cNvPr>
          <p:cNvSpPr txBox="1">
            <a:spLocks/>
          </p:cNvSpPr>
          <p:nvPr userDrawn="1"/>
        </p:nvSpPr>
        <p:spPr bwMode="gray">
          <a:xfrm>
            <a:off x="488421" y="6224256"/>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bg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pic>
        <p:nvPicPr>
          <p:cNvPr id="12" name="Picture" descr="IBM 8-bar logo">
            <a:extLst>
              <a:ext uri="{FF2B5EF4-FFF2-40B4-BE49-F238E27FC236}">
                <a16:creationId xmlns:a16="http://schemas.microsoft.com/office/drawing/2014/main" id="{979C99C0-AECA-4075-89EC-9B1819365F37}"/>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10974093" y="6268008"/>
            <a:ext cx="726311" cy="288222"/>
          </a:xfrm>
          <a:prstGeom prst="rect">
            <a:avLst/>
          </a:prstGeom>
        </p:spPr>
      </p:pic>
    </p:spTree>
    <p:extLst>
      <p:ext uri="{BB962C8B-B14F-4D97-AF65-F5344CB8AC3E}">
        <p14:creationId xmlns:p14="http://schemas.microsoft.com/office/powerpoint/2010/main" val="210863963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cstate="screen">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pic>
        <p:nvPicPr>
          <p:cNvPr id="10" name="Picture 3" descr="C:\!!Templates\Cross-brand_Ppt_template\Diagonal45Feath35.png" hidden="1"/>
          <p:cNvPicPr>
            <a:picLocks noChangeAspect="1" noChangeArrowheads="1"/>
          </p:cNvPicPr>
          <p:nvPr userDrawn="1"/>
        </p:nvPicPr>
        <p:blipFill>
          <a:blip r:embed="rId3" cstate="screen">
            <a:alphaModFix amt="0"/>
            <a:extLst>
              <a:ext uri="{28A0092B-C50C-407E-A947-70E740481C1C}">
                <a14:useLocalDpi xmlns:a14="http://schemas.microsoft.com/office/drawing/2010/main" val="0"/>
              </a:ext>
            </a:extLst>
          </a:blip>
          <a:srcRect/>
          <a:stretch>
            <a:fillRect/>
          </a:stretch>
        </p:blipFill>
        <p:spPr bwMode="auto">
          <a:xfrm flipV="1">
            <a:off x="11770298" y="901186"/>
            <a:ext cx="115253" cy="17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hidden="1"/>
          <p:cNvSpPr>
            <a:spLocks noChangeArrowheads="1"/>
          </p:cNvSpPr>
          <p:nvPr/>
        </p:nvSpPr>
        <p:spPr bwMode="gray">
          <a:xfrm>
            <a:off x="11733371" y="352546"/>
            <a:ext cx="121888" cy="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1000" dirty="0">
                <a:ln>
                  <a:noFill/>
                </a:ln>
                <a:noFill/>
                <a:latin typeface="+mn-lt"/>
                <a:ea typeface="Verdana" panose="020B0604030504040204" pitchFamily="34" charset="0"/>
                <a:cs typeface="Verdana" panose="020B0604030504040204" pitchFamily="34" charset="0"/>
              </a:rPr>
            </a:br>
            <a:r>
              <a:rPr lang="en-US" sz="1000" dirty="0">
                <a:ln>
                  <a:noFill/>
                </a:ln>
                <a:noFill/>
                <a:latin typeface="+mn-lt"/>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hidden="1"/>
          <p:cNvSpPr>
            <a:spLocks noGrp="1" noChangeAspect="1" noChangeArrowheads="1"/>
          </p:cNvSpPr>
          <p:nvPr>
            <p:ph type="ftr" sz="quarter" idx="10"/>
          </p:nvPr>
        </p:nvSpPr>
        <p:spPr>
          <a:xfrm>
            <a:off x="11733372" y="385884"/>
            <a:ext cx="73853" cy="856"/>
          </a:xfrm>
        </p:spPr>
        <p:txBody>
          <a:bodyPr>
            <a:noAutofit/>
          </a:bodyPr>
          <a:lstStyle>
            <a:lvl1pPr algn="ctr">
              <a:defRPr sz="1000">
                <a:ln>
                  <a:noFill/>
                </a:ln>
                <a:noFill/>
                <a:latin typeface="+mn-lt"/>
              </a:defRPr>
            </a:lvl1pPr>
          </a:lstStyle>
          <a:p>
            <a:pPr>
              <a:defRPr/>
            </a:pPr>
            <a:r>
              <a:rPr lang="en-US"/>
              <a:t>© Copyright IBM Corporation 2019, 2022</a:t>
            </a:r>
            <a:endParaRPr lang="en-US" dirty="0"/>
          </a:p>
        </p:txBody>
      </p:sp>
      <p:sp>
        <p:nvSpPr>
          <p:cNvPr id="11" name="Rectangle 20"/>
          <p:cNvSpPr>
            <a:spLocks noGrp="1" noChangeArrowheads="1"/>
          </p:cNvSpPr>
          <p:nvPr>
            <p:ph type="ctrTitle"/>
          </p:nvPr>
        </p:nvSpPr>
        <p:spPr bwMode="auto">
          <a:xfrm>
            <a:off x="381600" y="608400"/>
            <a:ext cx="9216000" cy="3769200"/>
          </a:xfrm>
          <a:no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vert="horz" wrap="square" lIns="91440" tIns="30724" rIns="61448" bIns="30724" numCol="1" anchor="t" anchorCtr="0" compatLnSpc="1">
            <a:prstTxWarp prst="textNoShape">
              <a:avLst/>
            </a:prstTxWarp>
          </a:bodyPr>
          <a:lstStyle>
            <a:lvl1pPr>
              <a:defRPr lang="en-US" sz="4800" noProof="0" dirty="0"/>
            </a:lvl1pPr>
          </a:lstStyle>
          <a:p>
            <a:pPr lvl="0"/>
            <a:r>
              <a:rPr lang="en-US" noProof="0" dirty="0"/>
              <a:t>Unit title</a:t>
            </a:r>
          </a:p>
        </p:txBody>
      </p:sp>
      <p:pic>
        <p:nvPicPr>
          <p:cNvPr id="12" name="Picture 6" descr="C:\!!Templates\Cross-brand_Ppt_template\!!Masthead_Final-1d.png" hidden="1"/>
          <p:cNvPicPr>
            <a:picLocks noChangeAspect="1" noChangeArrowheads="1"/>
          </p:cNvPicPr>
          <p:nvPr userDrawn="1"/>
        </p:nvPicPr>
        <p:blipFill>
          <a:blip r:embed="rId4">
            <a:alphaModFix amt="0"/>
            <a:extLst>
              <a:ext uri="{28A0092B-C50C-407E-A947-70E740481C1C}">
                <a14:useLocalDpi xmlns:a14="http://schemas.microsoft.com/office/drawing/2010/main" val="0"/>
              </a:ext>
            </a:extLst>
          </a:blip>
          <a:srcRect/>
          <a:stretch>
            <a:fillRect/>
          </a:stretch>
        </p:blipFill>
        <p:spPr bwMode="auto">
          <a:xfrm>
            <a:off x="11772820" y="68142"/>
            <a:ext cx="115253" cy="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sz="quarter" idx="11" hasCustomPrompt="1"/>
          </p:nvPr>
        </p:nvSpPr>
        <p:spPr>
          <a:xfrm>
            <a:off x="381600" y="4377600"/>
            <a:ext cx="7581600" cy="1677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lvl1pPr>
              <a:defRPr lang="en-US" sz="2000" b="1" dirty="0">
                <a:ln>
                  <a:noFill/>
                </a:ln>
                <a:solidFill>
                  <a:schemeClr val="tx1"/>
                </a:solidFill>
              </a:defRPr>
            </a:lvl1pPr>
          </a:lstStyle>
          <a:p>
            <a:pPr marL="0" lvl="0" indent="0">
              <a:buNone/>
            </a:pPr>
            <a:r>
              <a:rPr lang="en-US" dirty="0"/>
              <a:t>Click to add subtitle</a:t>
            </a:r>
          </a:p>
        </p:txBody>
      </p:sp>
      <p:pic>
        <p:nvPicPr>
          <p:cNvPr id="9" name="Picture">
            <a:extLst>
              <a:ext uri="{FF2B5EF4-FFF2-40B4-BE49-F238E27FC236}">
                <a16:creationId xmlns:a16="http://schemas.microsoft.com/office/drawing/2014/main" id="{484CBBEC-8DAD-47EE-ABCA-9B990278173C}"/>
              </a:ext>
            </a:extLst>
          </p:cNvPr>
          <p:cNvPicPr>
            <a:picLocks noChangeAspect="1"/>
          </p:cNvPicPr>
          <p:nvPr userDrawn="1"/>
        </p:nvPicPr>
        <p:blipFill>
          <a:blip r:embed="rId5" cstate="screen">
            <a:extLst>
              <a:ext uri="{28A0092B-C50C-407E-A947-70E740481C1C}">
                <a14:useLocalDpi xmlns:a14="http://schemas.microsoft.com/office/drawing/2010/main" val="0"/>
              </a:ext>
            </a:extLst>
          </a:blip>
          <a:stretch>
            <a:fillRect/>
          </a:stretch>
        </p:blipFill>
        <p:spPr>
          <a:xfrm>
            <a:off x="10972800" y="6267600"/>
            <a:ext cx="695271" cy="277477"/>
          </a:xfrm>
          <a:prstGeom prst="rect">
            <a:avLst/>
          </a:prstGeom>
        </p:spPr>
      </p:pic>
      <p:sp>
        <p:nvSpPr>
          <p:cNvPr id="13" name="Footer Placeholder">
            <a:extLst>
              <a:ext uri="{FF2B5EF4-FFF2-40B4-BE49-F238E27FC236}">
                <a16:creationId xmlns:a16="http://schemas.microsoft.com/office/drawing/2014/main" id="{EB55F085-3B43-458B-A6FF-9A2A16CEDB9C}"/>
              </a:ext>
            </a:extLst>
          </p:cNvPr>
          <p:cNvSpPr txBox="1">
            <a:spLocks/>
          </p:cNvSpPr>
          <p:nvPr userDrawn="1"/>
        </p:nvSpPr>
        <p:spPr bwMode="gray">
          <a:xfrm>
            <a:off x="489600" y="6224400"/>
            <a:ext cx="4555925" cy="37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prstTxWarp prst="textNoShape">
              <a:avLst/>
            </a:prstTxWarp>
            <a:normAutofit/>
          </a:bodyPr>
          <a:lstStyle>
            <a:defPPr>
              <a:defRPr lang="de-DE"/>
            </a:defPPr>
            <a:lvl1pPr marL="0" marR="0" indent="0" algn="l" defTabSz="914427" rtl="0" eaLnBrk="1" fontAlgn="auto" latinLnBrk="0" hangingPunct="1">
              <a:lnSpc>
                <a:spcPct val="100000"/>
              </a:lnSpc>
              <a:spcBef>
                <a:spcPts val="0"/>
              </a:spcBef>
              <a:spcAft>
                <a:spcPts val="0"/>
              </a:spcAft>
              <a:buClrTx/>
              <a:buSzTx/>
              <a:buFontTx/>
              <a:buNone/>
              <a:tabLst/>
              <a:defRPr sz="2666" kern="1200">
                <a:solidFill>
                  <a:schemeClr val="tx1"/>
                </a:solidFill>
                <a:latin typeface="IBM Plex Sans" panose="020B0503050203000203" pitchFamily="34" charset="0"/>
                <a:ea typeface="Verdana" panose="020B0604030504040204" pitchFamily="34" charset="0"/>
                <a:cs typeface="Arial" panose="020B0604020202020204" pitchFamily="34" charset="0"/>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a:lstStyle>
          <a:p>
            <a:pPr marL="0" marR="0" lvl="0" indent="0" algn="l" defTabSz="1218931"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IBM </a:t>
            </a:r>
            <a:r>
              <a:rPr kumimoji="0" lang="en-US" sz="2000" b="1" i="0" u="none" strike="noStrike" kern="1200" cap="none" spc="0" normalizeH="0" baseline="0" noProof="0" dirty="0">
                <a:ln>
                  <a:noFill/>
                </a:ln>
                <a:solidFill>
                  <a:schemeClr val="tx1"/>
                </a:solidFill>
                <a:effectLst/>
                <a:uLnTx/>
                <a:uFillTx/>
                <a:latin typeface="IBM Plex Sans" panose="020B0503050203000203" pitchFamily="34" charset="0"/>
                <a:ea typeface="Verdana" panose="020B0604030504040204" pitchFamily="34" charset="0"/>
                <a:cs typeface="Arial" panose="020B0604020202020204" pitchFamily="34" charset="0"/>
              </a:rPr>
              <a:t>Training</a:t>
            </a:r>
          </a:p>
        </p:txBody>
      </p:sp>
    </p:spTree>
    <p:extLst>
      <p:ext uri="{BB962C8B-B14F-4D97-AF65-F5344CB8AC3E}">
        <p14:creationId xmlns:p14="http://schemas.microsoft.com/office/powerpoint/2010/main" val="398103148"/>
      </p:ext>
    </p:extLst>
  </p:cSld>
  <p:clrMapOvr>
    <a:masterClrMapping/>
  </p:clrMapOvr>
  <p:hf sldNum="0" hd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Objectiv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2CCD5D-FDAD-42BA-8ED5-1D86F6D10365}"/>
              </a:ext>
            </a:extLst>
          </p:cNvPr>
          <p:cNvSpPr/>
          <p:nvPr userDrawn="1"/>
        </p:nvSpPr>
        <p:spPr bwMode="auto">
          <a:xfrm>
            <a:off x="0" y="0"/>
            <a:ext cx="3047206" cy="6858000"/>
          </a:xfrm>
          <a:prstGeom prst="rect">
            <a:avLst/>
          </a:prstGeom>
          <a:solidFill>
            <a:srgbClr val="0062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7988" tIns="47988" rIns="47988" bIns="47988" numCol="1" rtlCol="0" anchor="t" anchorCtr="0" compatLnSpc="1">
            <a:prstTxWarp prst="textNoShape">
              <a:avLst/>
            </a:prstTxWarp>
          </a:bodyPr>
          <a:lstStyle/>
          <a:p>
            <a:pPr marL="0" marR="0" indent="0" algn="l" defTabSz="1218895" rtl="0" eaLnBrk="1" fontAlgn="base" latinLnBrk="0" hangingPunct="1">
              <a:lnSpc>
                <a:spcPct val="90000"/>
              </a:lnSpc>
              <a:spcBef>
                <a:spcPct val="0"/>
              </a:spcBef>
              <a:spcAft>
                <a:spcPct val="0"/>
              </a:spcAft>
              <a:buClrTx/>
              <a:buSzTx/>
              <a:buFontTx/>
              <a:buNone/>
              <a:tabLst/>
            </a:pPr>
            <a:endParaRPr kumimoji="0" lang="en-US" sz="1866" b="0" i="0" u="none" strike="noStrike" cap="none" normalizeH="0" baseline="0" dirty="0">
              <a:ln>
                <a:noFill/>
              </a:ln>
              <a:solidFill>
                <a:schemeClr val="bg1"/>
              </a:solidFill>
              <a:effectLst/>
              <a:latin typeface="IBM Plex Sans" panose="020B0503050203000203" pitchFamily="34" charset="0"/>
            </a:endParaRPr>
          </a:p>
        </p:txBody>
      </p:sp>
      <p:sp>
        <p:nvSpPr>
          <p:cNvPr id="2" name="Title 1"/>
          <p:cNvSpPr>
            <a:spLocks noGrp="1"/>
          </p:cNvSpPr>
          <p:nvPr>
            <p:ph type="title"/>
          </p:nvPr>
        </p:nvSpPr>
        <p:spPr>
          <a:xfrm>
            <a:off x="100800" y="352800"/>
            <a:ext cx="2840400" cy="6328800"/>
          </a:xfrm>
          <a:noFill/>
        </p:spPr>
        <p:txBody>
          <a:bodyPr anchor="t" anchorCtr="0"/>
          <a:lstStyle>
            <a:lvl1pPr>
              <a:defRPr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3204000" y="352800"/>
            <a:ext cx="8506800" cy="63288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89962375"/>
      </p:ext>
    </p:extLst>
  </p:cSld>
  <p:clrMapOvr>
    <a:masterClrMapping/>
  </p:clrMapOvr>
  <p:hf sldNum="0" hd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hidden="1"/>
          <p:cNvSpPr>
            <a:spLocks noGrp="1" noChangeArrowheads="1"/>
          </p:cNvSpPr>
          <p:nvPr>
            <p:ph type="ftr" sz="quarter" idx="11"/>
          </p:nvPr>
        </p:nvSpPr>
        <p:spPr>
          <a:xfrm>
            <a:off x="6964137" y="6638544"/>
            <a:ext cx="5065980" cy="165600"/>
          </a:xfrm>
          <a:ln/>
        </p:spPr>
        <p:txBody>
          <a:bodyPr/>
          <a:lstStyle>
            <a:lvl1pPr>
              <a:defRPr/>
            </a:lvl1pPr>
          </a:lstStyle>
          <a:p>
            <a:pPr>
              <a:defRPr/>
            </a:pPr>
            <a:r>
              <a:rPr lang="en-US"/>
              <a:t>© Copyright IBM Corporation 2019,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2521947561"/>
      </p:ext>
    </p:extLst>
  </p:cSld>
  <p:clrMapOvr>
    <a:masterClrMapping/>
  </p:clrMapOvr>
  <p:hf sldNum="0" hd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573111348"/>
      </p:ext>
    </p:extLst>
  </p:cSld>
  <p:clrMapOvr>
    <a:masterClrMapping/>
  </p:clrMapOvr>
  <p:hf sldNum="0"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87059922"/>
      </p:ext>
    </p:extLst>
  </p:cSld>
  <p:clrMapOvr>
    <a:masterClrMapping/>
  </p:clrMapOvr>
  <p:hf sldNum="0"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_Plai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9E4432-0B6D-49A0-AD94-012C403D69F8}"/>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3" name="Content Placeholder 2"/>
          <p:cNvSpPr>
            <a:spLocks noGrp="1"/>
          </p:cNvSpPr>
          <p:nvPr>
            <p:ph idx="1"/>
          </p:nvPr>
        </p:nvSpPr>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6" name="Title 5">
            <a:extLst>
              <a:ext uri="{FF2B5EF4-FFF2-40B4-BE49-F238E27FC236}">
                <a16:creationId xmlns:a16="http://schemas.microsoft.com/office/drawing/2014/main" id="{71E35613-D702-448C-AA5F-CFD5562487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7698525"/>
      </p:ext>
    </p:extLst>
  </p:cSld>
  <p:clrMapOvr>
    <a:masterClrMapping/>
  </p:clrMapOvr>
  <p:hf sldNum="0"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Numbered_Plai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FA1627-F56F-49D6-84A9-6D0F7465792F}"/>
              </a:ext>
            </a:extLst>
          </p:cNvPr>
          <p:cNvSpPr/>
          <p:nvPr userDrawn="1"/>
        </p:nvSpPr>
        <p:spPr bwMode="auto">
          <a:xfrm>
            <a:off x="0" y="0"/>
            <a:ext cx="12188825" cy="1126024"/>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bg1"/>
              </a:solidFill>
              <a:effectLst/>
              <a:latin typeface="Arial" panose="020B0604020202020204" pitchFamily="34" charset="0"/>
            </a:endParaRPr>
          </a:p>
        </p:txBody>
      </p:sp>
      <p:sp>
        <p:nvSpPr>
          <p:cNvPr id="2" name="Title 1"/>
          <p:cNvSpPr>
            <a:spLocks noGrp="1"/>
          </p:cNvSpPr>
          <p:nvPr>
            <p:ph type="title"/>
          </p:nvPr>
        </p:nvSpPr>
        <p:spPr>
          <a:solidFill>
            <a:schemeClr val="accent2"/>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278238244"/>
      </p:ext>
    </p:extLst>
  </p:cSld>
  <p:clrMapOvr>
    <a:masterClrMapping/>
  </p:clrMapOvr>
  <p:hf sldNum="0" hd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Only_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5" name="Text Placeholder 2">
            <a:extLst>
              <a:ext uri="{FF2B5EF4-FFF2-40B4-BE49-F238E27FC236}">
                <a16:creationId xmlns:a16="http://schemas.microsoft.com/office/drawing/2014/main" id="{4D343E60-7541-4DA2-8C3B-0C1688F47905}"/>
              </a:ext>
            </a:extLst>
          </p:cNvPr>
          <p:cNvSpPr>
            <a:spLocks noGrp="1"/>
          </p:cNvSpPr>
          <p:nvPr>
            <p:ph type="body" sz="quarter" idx="12" hasCustomPrompt="1"/>
          </p:nvPr>
        </p:nvSpPr>
        <p:spPr>
          <a:xfrm>
            <a:off x="1" y="3429000"/>
            <a:ext cx="3390899" cy="3429000"/>
          </a:xfrm>
          <a:solidFill>
            <a:srgbClr val="D0B0FF"/>
          </a:solidFill>
        </p:spPr>
        <p:txBody>
          <a:bodyPr lIns="320040" tIns="91440" rIns="182880"/>
          <a:lstStyle>
            <a:lvl1pPr marL="0" indent="0">
              <a:buNone/>
              <a:defRPr>
                <a:solidFill>
                  <a:sysClr val="windowText" lastClr="000000"/>
                </a:solidFill>
              </a:defRPr>
            </a:lvl1pPr>
          </a:lstStyle>
          <a:p>
            <a:r>
              <a:rPr lang="en-US" dirty="0"/>
              <a:t>Callout content</a:t>
            </a:r>
          </a:p>
        </p:txBody>
      </p:sp>
    </p:spTree>
    <p:extLst>
      <p:ext uri="{BB962C8B-B14F-4D97-AF65-F5344CB8AC3E}">
        <p14:creationId xmlns:p14="http://schemas.microsoft.com/office/powerpoint/2010/main" val="2227934519"/>
      </p:ext>
    </p:extLst>
  </p:cSld>
  <p:clrMapOvr>
    <a:masterClrMapping/>
  </p:clrMapOvr>
  <p:hf sldNum="0" hd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993964113"/>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opic Title">
    <p:spTree>
      <p:nvGrpSpPr>
        <p:cNvPr id="1" name=""/>
        <p:cNvGrpSpPr/>
        <p:nvPr/>
      </p:nvGrpSpPr>
      <p:grpSpPr>
        <a:xfrm>
          <a:off x="0" y="0"/>
          <a:ext cx="0" cy="0"/>
          <a:chOff x="0" y="0"/>
          <a:chExt cx="0" cy="0"/>
        </a:xfrm>
      </p:grpSpPr>
      <p:pic>
        <p:nvPicPr>
          <p:cNvPr id="9" name="Picture 8" descr="A picture containing sitting, brush&#10;&#10;Description automatically generated">
            <a:extLst>
              <a:ext uri="{FF2B5EF4-FFF2-40B4-BE49-F238E27FC236}">
                <a16:creationId xmlns:a16="http://schemas.microsoft.com/office/drawing/2014/main" id="{27109886-DE7A-4EA1-BCF3-F43B474E73B5}"/>
              </a:ext>
            </a:extLst>
          </p:cNvPr>
          <p:cNvPicPr>
            <a:picLocks noChangeAspect="1"/>
          </p:cNvPicPr>
          <p:nvPr userDrawn="1"/>
        </p:nvPicPr>
        <p:blipFill rotWithShape="1">
          <a:blip r:embed="rId2" cstate="screen">
            <a:alphaModFix/>
            <a:extLst>
              <a:ext uri="{28A0092B-C50C-407E-A947-70E740481C1C}">
                <a14:useLocalDpi xmlns:a14="http://schemas.microsoft.com/office/drawing/2010/main" val="0"/>
              </a:ext>
            </a:extLst>
          </a:blip>
          <a:srcRect/>
          <a:stretch/>
        </p:blipFill>
        <p:spPr>
          <a:xfrm>
            <a:off x="0" y="0"/>
            <a:ext cx="6094412" cy="6858000"/>
          </a:xfrm>
          <a:prstGeom prst="rect">
            <a:avLst/>
          </a:prstGeom>
        </p:spPr>
      </p:pic>
      <p:pic>
        <p:nvPicPr>
          <p:cNvPr id="1029" name="Picture 5" descr="C:\!!Templates\Cross-brand_Ppt_template\Topic_diagonals_footer-room.png" hidden="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23863"/>
            <a:ext cx="5484971"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6361200" y="630000"/>
            <a:ext cx="5544000" cy="4713525"/>
          </a:xfrm>
          <a:noFill/>
          <a:ln>
            <a:noFill/>
          </a:ln>
          <a:effectLst/>
        </p:spPr>
        <p:txBody>
          <a:bodyPr vert="horz" wrap="square" lIns="91440" tIns="0" rIns="0" bIns="0" numCol="1" anchor="t" anchorCtr="0" compatLnSpc="1">
            <a:prstTxWarp prst="textNoShape">
              <a:avLst/>
            </a:prstTxWarp>
          </a:bodyPr>
          <a:lstStyle>
            <a:lvl1pPr>
              <a:defRPr lang="en-US" sz="4800" noProof="0" dirty="0">
                <a:latin typeface="IBM Plex Sans ExtraLight" panose="020B0303050203000203" pitchFamily="34" charset="0"/>
              </a:defRPr>
            </a:lvl1pPr>
          </a:lstStyle>
          <a:p>
            <a:pPr lvl="0"/>
            <a:r>
              <a:rPr lang="en-US" noProof="0" dirty="0"/>
              <a:t>Topic/lesson title</a:t>
            </a:r>
          </a:p>
        </p:txBody>
      </p:sp>
      <p:sp>
        <p:nvSpPr>
          <p:cNvPr id="12" name="Rectangle 10" hidden="1"/>
          <p:cNvSpPr>
            <a:spLocks noGrp="1" noChangeArrowheads="1"/>
          </p:cNvSpPr>
          <p:nvPr>
            <p:ph type="sldNum" sz="quarter" idx="10"/>
          </p:nvPr>
        </p:nvSpPr>
        <p:spPr>
          <a:xfrm>
            <a:off x="5573848" y="6638544"/>
            <a:ext cx="1102497" cy="165100"/>
          </a:xfrm>
          <a:ln/>
        </p:spPr>
        <p:txBody>
          <a:bodyPr/>
          <a:lstStyle>
            <a:lvl1pPr>
              <a:defRPr/>
            </a:lvl1pPr>
          </a:lstStyle>
          <a:p>
            <a:pPr>
              <a:defRPr/>
            </a:pPr>
            <a:fld id="{11A68DD8-55F1-4DDB-A894-47428CF80362}" type="slidenum">
              <a:rPr lang="en-US"/>
              <a:pPr>
                <a:defRPr/>
              </a:pPr>
              <a:t>‹#›</a:t>
            </a:fld>
            <a:endParaRPr lang="en-US" dirty="0"/>
          </a:p>
        </p:txBody>
      </p:sp>
      <p:sp>
        <p:nvSpPr>
          <p:cNvPr id="13" name="Rectangle 11"/>
          <p:cNvSpPr>
            <a:spLocks noGrp="1" noChangeArrowheads="1"/>
          </p:cNvSpPr>
          <p:nvPr>
            <p:ph type="ftr" sz="quarter" idx="11"/>
          </p:nvPr>
        </p:nvSpPr>
        <p:spPr>
          <a:xfrm>
            <a:off x="6964137" y="6638544"/>
            <a:ext cx="5065980" cy="165600"/>
          </a:xfrm>
          <a:ln/>
        </p:spPr>
        <p:txBody>
          <a:bodyPr/>
          <a:lstStyle>
            <a:lvl1pPr>
              <a:defRPr>
                <a:noFill/>
              </a:defRPr>
            </a:lvl1pPr>
          </a:lstStyle>
          <a:p>
            <a:pPr>
              <a:defRPr/>
            </a:pPr>
            <a:r>
              <a:rPr lang="en-US"/>
              <a:t>© Copyright IBM Corporation 2019, 2022</a:t>
            </a:r>
            <a:endParaRPr lang="en-US" dirty="0"/>
          </a:p>
        </p:txBody>
      </p:sp>
      <p:pic>
        <p:nvPicPr>
          <p:cNvPr id="8" name="Picture 6" descr="C:\!!Templates\Cross-brand_Ppt_template\!!Masthead_Final-1d.png" hidden="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
            <a:ext cx="121888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2"/>
          <p:cNvSpPr>
            <a:spLocks noGrp="1"/>
          </p:cNvSpPr>
          <p:nvPr>
            <p:ph type="body" sz="quarter" idx="12" hasCustomPrompt="1"/>
          </p:nvPr>
        </p:nvSpPr>
        <p:spPr>
          <a:xfrm>
            <a:off x="6361200" y="5476875"/>
            <a:ext cx="5544000" cy="990599"/>
          </a:xfrm>
        </p:spPr>
        <p:txBody>
          <a:bodyPr/>
          <a:lstStyle>
            <a:lvl1pPr marL="0" indent="0">
              <a:buNone/>
              <a:defRPr sz="2000" b="1">
                <a:latin typeface="IBM Plex Sans ExtraLight" panose="020B0303050203000203" pitchFamily="34" charset="0"/>
              </a:defRPr>
            </a:lvl1pPr>
            <a:lvl2pPr marL="284400" indent="0">
              <a:buNone/>
              <a:defRPr/>
            </a:lvl2pPr>
          </a:lstStyle>
          <a:p>
            <a:pPr lvl="0"/>
            <a:r>
              <a:rPr lang="en-US" dirty="0"/>
              <a:t>Click to add subtitle</a:t>
            </a:r>
          </a:p>
        </p:txBody>
      </p:sp>
    </p:spTree>
    <p:extLst>
      <p:ext uri="{BB962C8B-B14F-4D97-AF65-F5344CB8AC3E}">
        <p14:creationId xmlns:p14="http://schemas.microsoft.com/office/powerpoint/2010/main" val="328799440"/>
      </p:ext>
    </p:extLst>
  </p:cSld>
  <p:clrMapOvr>
    <a:masterClrMapping/>
  </p:clrMapOvr>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obj" preserve="1">
  <p:cSld name="Discussion">
    <p:spTree>
      <p:nvGrpSpPr>
        <p:cNvPr id="1" name=""/>
        <p:cNvGrpSpPr/>
        <p:nvPr/>
      </p:nvGrpSpPr>
      <p:grpSpPr>
        <a:xfrm>
          <a:off x="0" y="0"/>
          <a:ext cx="0" cy="0"/>
          <a:chOff x="0" y="0"/>
          <a:chExt cx="0" cy="0"/>
        </a:xfrm>
      </p:grpSpPr>
      <p:pic>
        <p:nvPicPr>
          <p:cNvPr id="6" name="Picture 5" descr="A picture containing indoor, person, table, kitchen&#10;&#10;Description automatically generated">
            <a:extLst>
              <a:ext uri="{FF2B5EF4-FFF2-40B4-BE49-F238E27FC236}">
                <a16:creationId xmlns:a16="http://schemas.microsoft.com/office/drawing/2014/main" id="{51230A2E-ADAC-435D-AF49-06A8AA79CB8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Title 1"/>
          <p:cNvSpPr>
            <a:spLocks noGrp="1"/>
          </p:cNvSpPr>
          <p:nvPr>
            <p:ph type="title"/>
          </p:nvPr>
        </p:nvSpPr>
        <p:spPr>
          <a:xfrm>
            <a:off x="208800" y="1216800"/>
            <a:ext cx="5637600" cy="1310400"/>
          </a:xfrm>
          <a:noFill/>
        </p:spPr>
        <p:txBody>
          <a:bodyPr anchor="t" anchorCtr="0"/>
          <a:lstStyle/>
          <a:p>
            <a:r>
              <a:rPr lang="en-US"/>
              <a:t>Click to edit Master title style</a:t>
            </a:r>
            <a:endParaRPr lang="en-US" dirty="0"/>
          </a:p>
        </p:txBody>
      </p:sp>
      <p:sp>
        <p:nvSpPr>
          <p:cNvPr id="3" name="Content Placeholder 2"/>
          <p:cNvSpPr>
            <a:spLocks noGrp="1"/>
          </p:cNvSpPr>
          <p:nvPr>
            <p:ph idx="1"/>
          </p:nvPr>
        </p:nvSpPr>
        <p:spPr>
          <a:xfrm>
            <a:off x="230400" y="2844000"/>
            <a:ext cx="5616000" cy="3765600"/>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7" name="TextBox 6">
            <a:extLst>
              <a:ext uri="{FF2B5EF4-FFF2-40B4-BE49-F238E27FC236}">
                <a16:creationId xmlns:a16="http://schemas.microsoft.com/office/drawing/2014/main" id="{17B65E68-3267-4A92-920E-1EBBE77B36EF}"/>
              </a:ext>
            </a:extLst>
          </p:cNvPr>
          <p:cNvSpPr txBox="1"/>
          <p:nvPr userDrawn="1"/>
        </p:nvSpPr>
        <p:spPr>
          <a:xfrm>
            <a:off x="292650" y="246892"/>
            <a:ext cx="5553749" cy="771203"/>
          </a:xfrm>
          <a:prstGeom prst="rect">
            <a:avLst/>
          </a:prstGeom>
          <a:noFill/>
        </p:spPr>
        <p:txBody>
          <a:bodyPr wrap="square" lIns="0" tIns="0" rtlCol="0" anchor="ctr">
            <a:noAutofit/>
          </a:bodyPr>
          <a:lstStyle/>
          <a:p>
            <a:pPr algn="l"/>
            <a:r>
              <a:rPr kumimoji="0" lang="en-GB" sz="3199" b="0" i="0" u="none" strike="noStrike" kern="1200" cap="none" spc="0" normalizeH="0" baseline="0" noProof="0" dirty="0">
                <a:ln>
                  <a:noFill/>
                </a:ln>
                <a:solidFill>
                  <a:srgbClr val="000000"/>
                </a:solidFill>
                <a:effectLst/>
                <a:uLnTx/>
                <a:uFillTx/>
                <a:latin typeface="IBM Plex Sans" panose="020B0503050203000203" pitchFamily="34" charset="0"/>
                <a:ea typeface="+mj-ea"/>
                <a:cs typeface="Arial" panose="020B0604020202020204" pitchFamily="34" charset="0"/>
              </a:rPr>
              <a:t>Discussion</a:t>
            </a:r>
            <a:endParaRPr lang="en-CA" sz="3199" b="0" dirty="0">
              <a:solidFill>
                <a:schemeClr val="tx1"/>
              </a:solidFill>
              <a:latin typeface="IBM Plex Sans" charset="0"/>
              <a:ea typeface="IBM Plex Sans" charset="0"/>
              <a:cs typeface="IBM Plex Sans" charset="0"/>
            </a:endParaRPr>
          </a:p>
        </p:txBody>
      </p:sp>
      <p:sp>
        <p:nvSpPr>
          <p:cNvPr id="4" name="Footer Placeholder 3">
            <a:extLst>
              <a:ext uri="{FF2B5EF4-FFF2-40B4-BE49-F238E27FC236}">
                <a16:creationId xmlns:a16="http://schemas.microsoft.com/office/drawing/2014/main" id="{F9241EFE-5EC5-47E5-A64E-D9358B2B9BA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2A3A3996-82F5-4A24-BC7E-BBCEED9FA9E1}"/>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4039535172"/>
      </p:ext>
    </p:extLst>
  </p:cSld>
  <p:clrMapOvr>
    <a:masterClrMapping/>
  </p:clrMapOvr>
  <p:hf sldNum="0" hd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Black rectangle">
            <a:extLst>
              <a:ext uri="{FF2B5EF4-FFF2-40B4-BE49-F238E27FC236}">
                <a16:creationId xmlns:a16="http://schemas.microsoft.com/office/drawing/2014/main" id="{C3E4302B-15CB-40E7-B3FA-1E2EBEBA2B1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rgbClr val="F3F3F3"/>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Text Placeholder 3"/>
          <p:cNvSpPr>
            <a:spLocks noGrp="1"/>
          </p:cNvSpPr>
          <p:nvPr>
            <p:ph type="body" sz="half" idx="2"/>
          </p:nvPr>
        </p:nvSpPr>
        <p:spPr>
          <a:xfrm>
            <a:off x="6094800" y="270000"/>
            <a:ext cx="5792400" cy="6314930"/>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209356" y="271535"/>
            <a:ext cx="5594924" cy="6314930"/>
          </a:xfrm>
        </p:spPr>
        <p:txBody>
          <a:bodyPr anchor="t"/>
          <a:lstStyle>
            <a:lvl1pPr>
              <a:defRPr sz="3200" b="0"/>
            </a:lvl1pPr>
          </a:lstStyle>
          <a:p>
            <a:r>
              <a:rPr lang="en-US"/>
              <a:t>Click to edit Master title style</a:t>
            </a:r>
            <a:endParaRPr lang="en-US" dirty="0"/>
          </a:p>
        </p:txBody>
      </p:sp>
      <p:pic>
        <p:nvPicPr>
          <p:cNvPr id="2" name="Picture 1" descr="A close up of a clock&#10;&#10;Description automatically generated">
            <a:extLst>
              <a:ext uri="{FF2B5EF4-FFF2-40B4-BE49-F238E27FC236}">
                <a16:creationId xmlns:a16="http://schemas.microsoft.com/office/drawing/2014/main" id="{ABA9B184-AA8F-4C73-9995-40B384CAF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83645"/>
            <a:ext cx="5210175" cy="3474354"/>
          </a:xfrm>
          <a:prstGeom prst="rect">
            <a:avLst/>
          </a:prstGeom>
        </p:spPr>
      </p:pic>
      <p:sp>
        <p:nvSpPr>
          <p:cNvPr id="3" name="Footer Placeholder 2">
            <a:extLst>
              <a:ext uri="{FF2B5EF4-FFF2-40B4-BE49-F238E27FC236}">
                <a16:creationId xmlns:a16="http://schemas.microsoft.com/office/drawing/2014/main" id="{01D7A271-9E2A-4E39-AC9D-72021A6F978C}"/>
              </a:ext>
            </a:extLst>
          </p:cNvPr>
          <p:cNvSpPr>
            <a:spLocks noGrp="1"/>
          </p:cNvSpPr>
          <p:nvPr>
            <p:ph type="ftr" sz="quarter" idx="10"/>
          </p:nvPr>
        </p:nvSpPr>
        <p:spPr/>
        <p:txBody>
          <a:bodyPr/>
          <a:lstStyle/>
          <a:p>
            <a:pPr>
              <a:defRPr/>
            </a:pPr>
            <a:r>
              <a:rPr lang="en-US"/>
              <a:t>© Copyright IBM Corporation 2019, 2022</a:t>
            </a:r>
            <a:endParaRPr lang="en-US" dirty="0"/>
          </a:p>
        </p:txBody>
      </p:sp>
      <p:sp>
        <p:nvSpPr>
          <p:cNvPr id="5" name="Slide Number Placeholder 4">
            <a:extLst>
              <a:ext uri="{FF2B5EF4-FFF2-40B4-BE49-F238E27FC236}">
                <a16:creationId xmlns:a16="http://schemas.microsoft.com/office/drawing/2014/main" id="{E00A0D45-C57D-4BFF-93F5-F9D78DBE60C4}"/>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Tree>
    <p:extLst>
      <p:ext uri="{BB962C8B-B14F-4D97-AF65-F5344CB8AC3E}">
        <p14:creationId xmlns:p14="http://schemas.microsoft.com/office/powerpoint/2010/main" val="2748350208"/>
      </p:ext>
    </p:extLst>
  </p:cSld>
  <p:clrMapOvr>
    <a:masterClrMapping/>
  </p:clrMapOvr>
  <p:hf sldNum="0" hd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Resources">
    <p:spTree>
      <p:nvGrpSpPr>
        <p:cNvPr id="1" name=""/>
        <p:cNvGrpSpPr/>
        <p:nvPr/>
      </p:nvGrpSpPr>
      <p:grpSpPr>
        <a:xfrm>
          <a:off x="0" y="0"/>
          <a:ext cx="0" cy="0"/>
          <a:chOff x="0" y="0"/>
          <a:chExt cx="0" cy="0"/>
        </a:xfrm>
      </p:grpSpPr>
      <p:pic>
        <p:nvPicPr>
          <p:cNvPr id="7" name="Picture Placeholder 6" descr="Graphical user interface&#10;&#10;Description automatically generated">
            <a:extLst>
              <a:ext uri="{FF2B5EF4-FFF2-40B4-BE49-F238E27FC236}">
                <a16:creationId xmlns:a16="http://schemas.microsoft.com/office/drawing/2014/main" id="{B6EAE708-52F6-42D7-AEC7-EF1EB56E2B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gray">
          <a:xfrm>
            <a:off x="0" y="0"/>
            <a:ext cx="60944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F6BFDBFD-2540-44EF-9EE8-EC9A32B06284}"/>
              </a:ext>
            </a:extLst>
          </p:cNvPr>
          <p:cNvSpPr>
            <a:spLocks noGrp="1"/>
          </p:cNvSpPr>
          <p:nvPr>
            <p:ph type="title"/>
          </p:nvPr>
        </p:nvSpPr>
        <p:spPr>
          <a:xfrm>
            <a:off x="6228000" y="180000"/>
            <a:ext cx="5878800" cy="860400"/>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23C714C-C815-40BB-8688-B9D7779DE41E}"/>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Footer Placeholder 3">
            <a:extLst>
              <a:ext uri="{FF2B5EF4-FFF2-40B4-BE49-F238E27FC236}">
                <a16:creationId xmlns:a16="http://schemas.microsoft.com/office/drawing/2014/main" id="{46C8641D-5012-4C8B-8830-C6FFDD689392}"/>
              </a:ext>
            </a:extLst>
          </p:cNvPr>
          <p:cNvSpPr>
            <a:spLocks noGrp="1"/>
          </p:cNvSpPr>
          <p:nvPr>
            <p:ph type="ftr" sz="quarter" idx="11"/>
          </p:nvPr>
        </p:nvSpPr>
        <p:spPr/>
        <p:txBody>
          <a:bodyPr/>
          <a:lstStyle/>
          <a:p>
            <a:pPr>
              <a:defRPr/>
            </a:pPr>
            <a:r>
              <a:rPr lang="en-US"/>
              <a:t>© Copyright IBM Corporation 2019, 2022</a:t>
            </a:r>
            <a:endParaRPr lang="en-US" dirty="0"/>
          </a:p>
        </p:txBody>
      </p:sp>
      <p:sp>
        <p:nvSpPr>
          <p:cNvPr id="6" name="Content Placeholder 5">
            <a:extLst>
              <a:ext uri="{FF2B5EF4-FFF2-40B4-BE49-F238E27FC236}">
                <a16:creationId xmlns:a16="http://schemas.microsoft.com/office/drawing/2014/main" id="{8983AB50-AF23-4A33-BB67-74BB4B599AD2}"/>
              </a:ext>
            </a:extLst>
          </p:cNvPr>
          <p:cNvSpPr>
            <a:spLocks noGrp="1"/>
          </p:cNvSpPr>
          <p:nvPr>
            <p:ph sz="quarter" idx="12"/>
          </p:nvPr>
        </p:nvSpPr>
        <p:spPr>
          <a:xfrm>
            <a:off x="6228000" y="1238400"/>
            <a:ext cx="5677200" cy="53460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895269646"/>
      </p:ext>
    </p:extLst>
  </p:cSld>
  <p:clrMapOvr>
    <a:masterClrMapping/>
  </p:clrMapOvr>
  <p:hf sldNum="0" hd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ntroductions">
    <p:spTree>
      <p:nvGrpSpPr>
        <p:cNvPr id="1" name=""/>
        <p:cNvGrpSpPr/>
        <p:nvPr/>
      </p:nvGrpSpPr>
      <p:grpSpPr>
        <a:xfrm>
          <a:off x="0" y="0"/>
          <a:ext cx="0" cy="0"/>
          <a:chOff x="0" y="0"/>
          <a:chExt cx="0" cy="0"/>
        </a:xfrm>
      </p:grpSpPr>
      <p:pic>
        <p:nvPicPr>
          <p:cNvPr id="6" name="Picture Placeholder 7" descr="A picture containing indoor, table, different, many&#10;&#10;Description automatically generated">
            <a:extLst>
              <a:ext uri="{FF2B5EF4-FFF2-40B4-BE49-F238E27FC236}">
                <a16:creationId xmlns:a16="http://schemas.microsoft.com/office/drawing/2014/main" id="{046CD34B-55D3-4BE3-8930-D8DDFAB165BD}"/>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a:stretch>
            <a:fillRect/>
          </a:stretch>
        </p:blipFill>
        <p:spPr>
          <a:xfrm>
            <a:off x="6107936" y="0"/>
            <a:ext cx="6107937" cy="6858000"/>
          </a:xfrm>
          <a:prstGeom prst="rect">
            <a:avLst/>
          </a:prstGeom>
        </p:spPr>
      </p:pic>
      <p:sp>
        <p:nvSpPr>
          <p:cNvPr id="2" name="Footer Placeholder 1">
            <a:extLst>
              <a:ext uri="{FF2B5EF4-FFF2-40B4-BE49-F238E27FC236}">
                <a16:creationId xmlns:a16="http://schemas.microsoft.com/office/drawing/2014/main" id="{036E9DFD-A8E1-402E-A4B4-652ADBC9FADB}"/>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41C3BBA6-862B-4DAF-BD11-4EEB611AEF63}"/>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0E1648DB-5AED-48F9-AF6F-19306B709E34}"/>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7" name="Text Placeholder 6">
            <a:extLst>
              <a:ext uri="{FF2B5EF4-FFF2-40B4-BE49-F238E27FC236}">
                <a16:creationId xmlns:a16="http://schemas.microsoft.com/office/drawing/2014/main" id="{B517FEFD-5FED-446F-8384-E715232E4D75}"/>
              </a:ext>
            </a:extLst>
          </p:cNvPr>
          <p:cNvSpPr>
            <a:spLocks noGrp="1"/>
          </p:cNvSpPr>
          <p:nvPr>
            <p:ph type="body" sz="quarter" idx="12"/>
          </p:nvPr>
        </p:nvSpPr>
        <p:spPr>
          <a:xfrm>
            <a:off x="327600" y="1699200"/>
            <a:ext cx="5533200" cy="2916000"/>
          </a:xfrm>
        </p:spPr>
        <p:txBody>
          <a:bodyPr lIns="0" tIns="0" rIns="90000" bIns="46800"/>
          <a:lstStyle>
            <a:lvl1pPr marL="0" indent="0">
              <a:spcBef>
                <a:spcPts val="0"/>
              </a:spcBef>
              <a:buNone/>
              <a:defRPr sz="1870"/>
            </a:lvl1pPr>
          </a:lstStyle>
          <a:p>
            <a:pPr lvl="0"/>
            <a:r>
              <a:rPr lang="en-US" dirty="0"/>
              <a:t>Click to edit Master text styles</a:t>
            </a:r>
          </a:p>
        </p:txBody>
      </p:sp>
    </p:spTree>
    <p:extLst>
      <p:ext uri="{BB962C8B-B14F-4D97-AF65-F5344CB8AC3E}">
        <p14:creationId xmlns:p14="http://schemas.microsoft.com/office/powerpoint/2010/main" val="3549883077"/>
      </p:ext>
    </p:extLst>
  </p:cSld>
  <p:clrMapOvr>
    <a:masterClrMapping/>
  </p:clrMapOvr>
  <p:hf sldNum="0"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istics">
    <p:spTree>
      <p:nvGrpSpPr>
        <p:cNvPr id="1" name=""/>
        <p:cNvGrpSpPr/>
        <p:nvPr/>
      </p:nvGrpSpPr>
      <p:grpSpPr>
        <a:xfrm>
          <a:off x="0" y="0"/>
          <a:ext cx="0" cy="0"/>
          <a:chOff x="0" y="0"/>
          <a:chExt cx="0" cy="0"/>
        </a:xfrm>
      </p:grpSpPr>
      <p:pic>
        <p:nvPicPr>
          <p:cNvPr id="13" name="Picture Placeholder 7" descr="A group of people looking at a computer&#10;&#10;Description automatically generated">
            <a:extLst>
              <a:ext uri="{FF2B5EF4-FFF2-40B4-BE49-F238E27FC236}">
                <a16:creationId xmlns:a16="http://schemas.microsoft.com/office/drawing/2014/main" id="{DFF9878D-F1E1-4ABF-A039-FB354C6CA7E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
        <p:nvSpPr>
          <p:cNvPr id="2" name="Footer Placeholder 1">
            <a:extLst>
              <a:ext uri="{FF2B5EF4-FFF2-40B4-BE49-F238E27FC236}">
                <a16:creationId xmlns:a16="http://schemas.microsoft.com/office/drawing/2014/main" id="{0A288516-BA58-496C-ADA0-0BE87E89D661}"/>
              </a:ext>
            </a:extLst>
          </p:cNvPr>
          <p:cNvSpPr>
            <a:spLocks noGrp="1"/>
          </p:cNvSpPr>
          <p:nvPr>
            <p:ph type="ftr" sz="quarter" idx="10"/>
          </p:nvPr>
        </p:nvSpPr>
        <p:spPr/>
        <p:txBody>
          <a:bodyPr/>
          <a:lstStyle>
            <a:lvl1pPr>
              <a:defRPr>
                <a:noFill/>
              </a:defRPr>
            </a:lvl1pPr>
          </a:lstStyle>
          <a:p>
            <a:pPr>
              <a:defRPr/>
            </a:pPr>
            <a:r>
              <a:rPr lang="en-US"/>
              <a:t>© Copyright IBM Corporation 2019, 2022</a:t>
            </a:r>
            <a:endParaRPr lang="en-US" dirty="0"/>
          </a:p>
        </p:txBody>
      </p:sp>
      <p:sp>
        <p:nvSpPr>
          <p:cNvPr id="3" name="Slide Number Placeholder 2">
            <a:extLst>
              <a:ext uri="{FF2B5EF4-FFF2-40B4-BE49-F238E27FC236}">
                <a16:creationId xmlns:a16="http://schemas.microsoft.com/office/drawing/2014/main" id="{E920E7DB-B344-4E21-B26D-15CAD96A220C}"/>
              </a:ext>
            </a:extLst>
          </p:cNvPr>
          <p:cNvSpPr>
            <a:spLocks noGrp="1"/>
          </p:cNvSpPr>
          <p:nvPr>
            <p:ph type="sldNum" sz="quarter" idx="11"/>
          </p:nvPr>
        </p:nvSpPr>
        <p:spPr/>
        <p:txBody>
          <a:bodyPr/>
          <a:lstStyle/>
          <a:p>
            <a:pPr>
              <a:defRPr/>
            </a:pPr>
            <a:fld id="{49E8191D-B835-45D5-91BE-8CAFF430D317}" type="slidenum">
              <a:rPr lang="en-US" smtClean="0"/>
              <a:pPr>
                <a:defRPr/>
              </a:pPr>
              <a:t>‹#›</a:t>
            </a:fld>
            <a:endParaRPr lang="en-US" dirty="0"/>
          </a:p>
        </p:txBody>
      </p:sp>
      <p:sp>
        <p:nvSpPr>
          <p:cNvPr id="4" name="Title 3">
            <a:extLst>
              <a:ext uri="{FF2B5EF4-FFF2-40B4-BE49-F238E27FC236}">
                <a16:creationId xmlns:a16="http://schemas.microsoft.com/office/drawing/2014/main" id="{E36E1522-BE4F-4980-83CB-DFB40CE37A42}"/>
              </a:ext>
            </a:extLst>
          </p:cNvPr>
          <p:cNvSpPr>
            <a:spLocks noGrp="1"/>
          </p:cNvSpPr>
          <p:nvPr>
            <p:ph type="title"/>
          </p:nvPr>
        </p:nvSpPr>
        <p:spPr>
          <a:xfrm>
            <a:off x="291600" y="248400"/>
            <a:ext cx="5526000" cy="1303200"/>
          </a:xfrm>
        </p:spPr>
        <p:txBody>
          <a:bodyPr lIns="0" rIns="90000" bIns="46800" anchor="t" anchorCtr="0"/>
          <a:lstStyle>
            <a:lvl1pPr>
              <a:lnSpc>
                <a:spcPct val="100000"/>
              </a:lnSpc>
              <a:defRPr b="0"/>
            </a:lvl1pPr>
          </a:lstStyle>
          <a:p>
            <a:r>
              <a:rPr lang="en-US" dirty="0"/>
              <a:t>Click to edit Master title style</a:t>
            </a:r>
          </a:p>
        </p:txBody>
      </p:sp>
      <p:sp>
        <p:nvSpPr>
          <p:cNvPr id="8" name="Text Placeholder 7">
            <a:extLst>
              <a:ext uri="{FF2B5EF4-FFF2-40B4-BE49-F238E27FC236}">
                <a16:creationId xmlns:a16="http://schemas.microsoft.com/office/drawing/2014/main" id="{809430C9-CC40-4CEF-9841-DAE2C449917C}"/>
              </a:ext>
            </a:extLst>
          </p:cNvPr>
          <p:cNvSpPr>
            <a:spLocks noGrp="1"/>
          </p:cNvSpPr>
          <p:nvPr>
            <p:ph type="body" sz="quarter" idx="12"/>
          </p:nvPr>
        </p:nvSpPr>
        <p:spPr>
          <a:xfrm>
            <a:off x="284400" y="1562400"/>
            <a:ext cx="28836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
        <p:nvSpPr>
          <p:cNvPr id="10" name="Text Placeholder 9">
            <a:extLst>
              <a:ext uri="{FF2B5EF4-FFF2-40B4-BE49-F238E27FC236}">
                <a16:creationId xmlns:a16="http://schemas.microsoft.com/office/drawing/2014/main" id="{5C034CE0-DAC2-40E7-8672-E7221711068A}"/>
              </a:ext>
            </a:extLst>
          </p:cNvPr>
          <p:cNvSpPr>
            <a:spLocks noGrp="1"/>
          </p:cNvSpPr>
          <p:nvPr>
            <p:ph type="body" sz="quarter" idx="13"/>
          </p:nvPr>
        </p:nvSpPr>
        <p:spPr>
          <a:xfrm>
            <a:off x="3312000" y="1562400"/>
            <a:ext cx="2574000" cy="4338000"/>
          </a:xfrm>
        </p:spPr>
        <p:txBody>
          <a:bodyPr lIns="0" tIns="0" rIns="90000" bIns="46800"/>
          <a:lstStyle>
            <a:lvl1pPr marL="273600" indent="-273600">
              <a:spcBef>
                <a:spcPts val="600"/>
              </a:spcBef>
              <a:buSzPct val="90000"/>
              <a:defRPr sz="1870"/>
            </a:lvl1pPr>
          </a:lstStyle>
          <a:p>
            <a:pPr lvl="0"/>
            <a:r>
              <a:rPr lang="en-US" dirty="0"/>
              <a:t>Click to edit Master text styles</a:t>
            </a:r>
          </a:p>
        </p:txBody>
      </p:sp>
    </p:spTree>
    <p:extLst>
      <p:ext uri="{BB962C8B-B14F-4D97-AF65-F5344CB8AC3E}">
        <p14:creationId xmlns:p14="http://schemas.microsoft.com/office/powerpoint/2010/main" val="3897369688"/>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Errata">
    <p:spTree>
      <p:nvGrpSpPr>
        <p:cNvPr id="1" name=""/>
        <p:cNvGrpSpPr/>
        <p:nvPr/>
      </p:nvGrpSpPr>
      <p:grpSpPr>
        <a:xfrm>
          <a:off x="0" y="0"/>
          <a:ext cx="0" cy="0"/>
          <a:chOff x="0" y="0"/>
          <a:chExt cx="0" cy="0"/>
        </a:xfrm>
      </p:grpSpPr>
      <p:sp>
        <p:nvSpPr>
          <p:cNvPr id="7" name="Blue 60 rectangle">
            <a:extLst>
              <a:ext uri="{FF2B5EF4-FFF2-40B4-BE49-F238E27FC236}">
                <a16:creationId xmlns:a16="http://schemas.microsoft.com/office/drawing/2014/main" id="{ECFDB071-4162-41E0-BF03-E6D8BA9E190F}"/>
              </a:ext>
              <a:ext uri="{C183D7F6-B498-43B3-948B-1728B52AA6E4}">
                <adec:decorative xmlns:adec="http://schemas.microsoft.com/office/drawing/2017/decorative" val="1"/>
              </a:ext>
            </a:extLst>
          </p:cNvPr>
          <p:cNvSpPr/>
          <p:nvPr userDrawn="1"/>
        </p:nvSpPr>
        <p:spPr>
          <a:xfrm>
            <a:off x="6094412" y="0"/>
            <a:ext cx="6094413" cy="6858000"/>
          </a:xfrm>
          <a:prstGeom prst="rect">
            <a:avLst/>
          </a:prstGeom>
          <a:solidFill>
            <a:schemeClr val="bg1">
              <a:lumMod val="95000"/>
            </a:schemeClr>
          </a:solidFill>
        </p:spPr>
        <p:txBody>
          <a:bodyPr wrap="square" lIns="0" tIns="0" rIns="0" bIns="0" rtlCol="0" anchor="ctr">
            <a:noAutofit/>
          </a:bodyPr>
          <a:lstStyle/>
          <a:p>
            <a:pPr algn="ctr"/>
            <a:endParaRPr lang="en-US" sz="1596" b="0" i="0" dirty="0">
              <a:solidFill>
                <a:srgbClr val="FFFFFF"/>
              </a:solidFill>
              <a:latin typeface="IBM Plex Sans" panose="020B0503050203000203" pitchFamily="34" charset="0"/>
              <a:cs typeface="Arial"/>
            </a:endParaRPr>
          </a:p>
        </p:txBody>
      </p:sp>
      <p:sp>
        <p:nvSpPr>
          <p:cNvPr id="2" name="Title 1"/>
          <p:cNvSpPr>
            <a:spLocks noGrp="1"/>
          </p:cNvSpPr>
          <p:nvPr>
            <p:ph type="title"/>
          </p:nvPr>
        </p:nvSpPr>
        <p:spPr>
          <a:xfrm>
            <a:off x="291600" y="237600"/>
            <a:ext cx="5526000" cy="1303200"/>
          </a:xfrm>
          <a:noFill/>
        </p:spPr>
        <p:txBody>
          <a:bodyPr wrap="square" lIns="0" tIns="0" rIns="90000" bIns="46800" rtlCol="0" anchor="t" anchorCtr="0">
            <a:noAutofit/>
          </a:bodyPr>
          <a:lstStyle>
            <a:lvl1pPr>
              <a:lnSpc>
                <a:spcPct val="100000"/>
              </a:lnSpc>
              <a:defRPr kumimoji="0" lang="en-US" sz="3199" b="0" strike="noStrike" cap="none" spc="0" normalizeH="0" baseline="0" dirty="0">
                <a:ln>
                  <a:noFill/>
                </a:ln>
                <a:effectLst/>
                <a:uLnTx/>
                <a:uFillTx/>
              </a:defRPr>
            </a:lvl1pPr>
          </a:lstStyle>
          <a:p>
            <a:pPr lvl="0" eaLnBrk="0" hangingPunct="0"/>
            <a:r>
              <a:rPr lang="en-US" dirty="0"/>
              <a:t>Click to edit Master title style</a:t>
            </a:r>
          </a:p>
        </p:txBody>
      </p:sp>
      <p:sp>
        <p:nvSpPr>
          <p:cNvPr id="3" name="Content Placeholder 2"/>
          <p:cNvSpPr>
            <a:spLocks noGrp="1"/>
          </p:cNvSpPr>
          <p:nvPr>
            <p:ph idx="1"/>
          </p:nvPr>
        </p:nvSpPr>
        <p:spPr>
          <a:xfrm>
            <a:off x="6238874" y="1573200"/>
            <a:ext cx="5727525" cy="4410000"/>
          </a:xfrm>
        </p:spPr>
        <p:txBody>
          <a:bodyPr lIns="90000"/>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defRPr lang="en-US" smtClean="0">
                <a:noFill/>
              </a:defRPr>
            </a:lvl1pPr>
          </a:lstStyle>
          <a:p>
            <a:r>
              <a:rPr lang="en-US"/>
              <a:t>© Copyright IBM Corporation 2019, 2022</a:t>
            </a:r>
            <a:endParaRPr lang="en-US" dirty="0"/>
          </a:p>
        </p:txBody>
      </p:sp>
      <p:pic>
        <p:nvPicPr>
          <p:cNvPr id="8" name="Picture 11" descr="C:\Users\IBM_ADMIN\Desktop\Current\June_wiki-slide\Eraser_pencil_scaled.jpg">
            <a:extLst>
              <a:ext uri="{FF2B5EF4-FFF2-40B4-BE49-F238E27FC236}">
                <a16:creationId xmlns:a16="http://schemas.microsoft.com/office/drawing/2014/main" id="{61393EAB-6205-4698-8925-4859D9F7456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128" y="1573235"/>
            <a:ext cx="5166288" cy="4264289"/>
          </a:xfrm>
          <a:prstGeom prst="rect">
            <a:avLst/>
          </a:prstGeom>
          <a:noFill/>
          <a:ln w="9525">
            <a:noFill/>
            <a:miter lim="800000"/>
            <a:headEnd/>
            <a:tailEnd/>
          </a:ln>
        </p:spPr>
      </p:pic>
    </p:spTree>
    <p:extLst>
      <p:ext uri="{BB962C8B-B14F-4D97-AF65-F5344CB8AC3E}">
        <p14:creationId xmlns:p14="http://schemas.microsoft.com/office/powerpoint/2010/main" val="86011088"/>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505599" cy="860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13475"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080166" y="1170000"/>
            <a:ext cx="5760720" cy="5368037"/>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F6195F61-18A5-496F-99BC-14D9FC7ECCF8}"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0400880"/>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4510ED-7649-4E93-9B92-031EFB0F3C9C}"/>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47018" cy="860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1526" y="1600200"/>
            <a:ext cx="5763376"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4" name="Content Placeholder 3"/>
          <p:cNvSpPr>
            <a:spLocks noGrp="1"/>
          </p:cNvSpPr>
          <p:nvPr>
            <p:ph sz="half" idx="2"/>
          </p:nvPr>
        </p:nvSpPr>
        <p:spPr>
          <a:xfrm>
            <a:off x="221526" y="2514600"/>
            <a:ext cx="5763376"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00404" y="1600200"/>
            <a:ext cx="5760720" cy="914400"/>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dirty="0"/>
              <a:t>Click to edit Master text styles</a:t>
            </a:r>
          </a:p>
        </p:txBody>
      </p:sp>
      <p:sp>
        <p:nvSpPr>
          <p:cNvPr id="6" name="Content Placeholder 5"/>
          <p:cNvSpPr>
            <a:spLocks noGrp="1"/>
          </p:cNvSpPr>
          <p:nvPr>
            <p:ph sz="quarter" idx="4"/>
          </p:nvPr>
        </p:nvSpPr>
        <p:spPr>
          <a:xfrm>
            <a:off x="6100404" y="2514600"/>
            <a:ext cx="5760720" cy="4081450"/>
          </a:xfrm>
        </p:spPr>
        <p:txBody>
          <a:bodyPr/>
          <a:lstStyle>
            <a:lvl1pPr>
              <a:defRPr sz="2000"/>
            </a:lvl1pPr>
            <a:lvl2pPr marL="644652" indent="-342900">
              <a:buFont typeface="Wingdings" panose="05000000000000000000" pitchFamily="2" charset="2"/>
              <a:buChar char="§"/>
              <a:defRPr sz="1800"/>
            </a:lvl2pPr>
            <a:lvl3pPr>
              <a:defRPr sz="1600"/>
            </a:lvl3pPr>
            <a:lvl4pPr marL="679984" indent="0">
              <a:buNone/>
              <a:defRPr sz="1754"/>
            </a:lvl4pPr>
            <a:lvl5pPr>
              <a:defRPr sz="1608"/>
            </a:lvl5pPr>
          </a:lstStyle>
          <a:p>
            <a:pPr lvl="0"/>
            <a:r>
              <a:rPr lang="en-US" dirty="0"/>
              <a:t>Click to edit Master text styles</a:t>
            </a:r>
          </a:p>
          <a:p>
            <a:pPr lvl="1"/>
            <a:r>
              <a:rPr lang="en-US" dirty="0"/>
              <a:t>Second level</a:t>
            </a:r>
          </a:p>
          <a:p>
            <a:pPr lvl="2"/>
            <a:r>
              <a:rPr lang="en-US" dirty="0"/>
              <a:t>Third level</a:t>
            </a:r>
          </a:p>
        </p:txBody>
      </p:sp>
      <p:sp>
        <p:nvSpPr>
          <p:cNvPr id="7" name="Rectangle 10"/>
          <p:cNvSpPr>
            <a:spLocks noGrp="1" noChangeArrowheads="1"/>
          </p:cNvSpPr>
          <p:nvPr>
            <p:ph type="sldNum" sz="quarter" idx="10"/>
          </p:nvPr>
        </p:nvSpPr>
        <p:spPr>
          <a:ln/>
        </p:spPr>
        <p:txBody>
          <a:bodyPr/>
          <a:lstStyle>
            <a:lvl1pPr>
              <a:defRPr/>
            </a:lvl1pPr>
          </a:lstStyle>
          <a:p>
            <a:pPr>
              <a:defRPr/>
            </a:pPr>
            <a:fld id="{40A031B8-DB9D-417A-AA11-302E152BB281}" type="slidenum">
              <a:rPr lang="en-US" smtClean="0"/>
              <a:pPr>
                <a:defRPr/>
              </a:pPr>
              <a:t>‹#›</a:t>
            </a:fld>
            <a:endParaRPr lang="en-US" dirty="0"/>
          </a:p>
        </p:txBody>
      </p:sp>
      <p:sp>
        <p:nvSpPr>
          <p:cNvPr id="8"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775949244"/>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294731723"/>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15689130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F2D6CF-49ED-4C32-B6EE-189F69C4CC85}"/>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noFill/>
        </p:spPr>
        <p:txBody>
          <a:bodyPr/>
          <a:lstStyle/>
          <a:p>
            <a:r>
              <a:rPr lang="en-US"/>
              <a:t>Click to edit Master title style</a:t>
            </a:r>
            <a:endParaRPr lang="en-US" dirty="0"/>
          </a:p>
        </p:txBody>
      </p:sp>
      <p:sp>
        <p:nvSpPr>
          <p:cNvPr id="3" name="Content Placeholder 2"/>
          <p:cNvSpPr>
            <a:spLocks noGrp="1"/>
          </p:cNvSpPr>
          <p:nvPr>
            <p:ph idx="1"/>
          </p:nvPr>
        </p:nvSpPr>
        <p:spPr>
          <a:xfrm>
            <a:off x="208800" y="1164168"/>
            <a:ext cx="11641455" cy="5513832"/>
          </a:xfrm>
        </p:spPr>
        <p:txBody>
          <a:bodyPr/>
          <a:lstStyle>
            <a:lvl1pPr marL="228600" indent="-228600">
              <a:buFont typeface="Arial" panose="020B0604020202020204" pitchFamily="34" charset="0"/>
              <a:buChar char="•"/>
              <a:defRPr/>
            </a:lvl1pPr>
            <a:lvl2pPr marL="457200" indent="-228600">
              <a:buFont typeface="Wingdings" panose="05000000000000000000" pitchFamily="2" charset="2"/>
              <a:buChar char="§"/>
              <a:defRPr/>
            </a:lvl2pPr>
            <a:lvl3pPr marL="685800" indent="-228600">
              <a:buFont typeface="Arial" panose="020B0604020202020204" pitchFamily="34" charset="0"/>
              <a:buChar char="−"/>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820036560"/>
      </p:ext>
    </p:extLst>
  </p:cSld>
  <p:clrMapOvr>
    <a:masterClrMapping/>
  </p:clrMapOvr>
  <p:hf sldNum="0" hd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301485AB-027E-4EF1-A6F7-D04C2C12D2D6}"/>
              </a:ext>
            </a:extLst>
          </p:cNvPr>
          <p:cNvSpPr>
            <a:spLocks noGrp="1"/>
          </p:cNvSpPr>
          <p:nvPr>
            <p:ph type="sldNum" sz="quarter" idx="10"/>
          </p:nvPr>
        </p:nvSpPr>
        <p:spPr/>
        <p:txBody>
          <a:bodyPr/>
          <a:lstStyle/>
          <a:p>
            <a:pPr>
              <a:defRPr/>
            </a:pPr>
            <a:fld id="{49E8191D-B835-45D5-91BE-8CAFF430D317}" type="slidenum">
              <a:rPr lang="en-US" smtClean="0"/>
              <a:pPr>
                <a:defRPr/>
              </a:pPr>
              <a:t>‹#›</a:t>
            </a:fld>
            <a:endParaRPr lang="en-US" dirty="0"/>
          </a:p>
        </p:txBody>
      </p:sp>
      <p:sp>
        <p:nvSpPr>
          <p:cNvPr id="4" name="Rectangle 11">
            <a:extLst>
              <a:ext uri="{FF2B5EF4-FFF2-40B4-BE49-F238E27FC236}">
                <a16:creationId xmlns:a16="http://schemas.microsoft.com/office/drawing/2014/main" id="{36FCF549-7697-4A35-A3C5-6A35C0EC0338}"/>
              </a:ext>
            </a:extLst>
          </p:cNvPr>
          <p:cNvSpPr>
            <a:spLocks noGrp="1"/>
          </p:cNvSpPr>
          <p:nvPr>
            <p:ph type="ftr" sz="quarter" idx="11"/>
          </p:nvPr>
        </p:nvSpPr>
        <p:spPr/>
        <p:txBody>
          <a:bodyPr/>
          <a:lstStyle/>
          <a:p>
            <a:pPr>
              <a:defRPr/>
            </a:pPr>
            <a:r>
              <a:rPr lang="en-US"/>
              <a:t>© Copyright IBM Corporation 2019, 2022</a:t>
            </a:r>
            <a:endParaRPr lang="en-US" dirty="0"/>
          </a:p>
        </p:txBody>
      </p:sp>
    </p:spTree>
    <p:extLst>
      <p:ext uri="{BB962C8B-B14F-4D97-AF65-F5344CB8AC3E}">
        <p14:creationId xmlns:p14="http://schemas.microsoft.com/office/powerpoint/2010/main" val="3081431685"/>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07974" y="1541418"/>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pPr>
              <a:defRPr/>
            </a:pPr>
            <a:fld id="{A4D6EA12-0A65-48B3-8B6B-D991D308EFC0}"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itle 1">
            <a:extLst>
              <a:ext uri="{FF2B5EF4-FFF2-40B4-BE49-F238E27FC236}">
                <a16:creationId xmlns:a16="http://schemas.microsoft.com/office/drawing/2014/main" id="{9E66DDBC-9EC9-4AA7-8D94-FC3D41125A38}"/>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288DFA99-DE33-41F1-AA96-2D89288105FC}"/>
              </a:ext>
            </a:extLst>
          </p:cNvPr>
          <p:cNvSpPr>
            <a:spLocks noGrp="1"/>
          </p:cNvSpPr>
          <p:nvPr>
            <p:ph sz="half" idx="12"/>
          </p:nvPr>
        </p:nvSpPr>
        <p:spPr>
          <a:xfrm>
            <a:off x="3283199" y="1541418"/>
            <a:ext cx="8697652" cy="4997051"/>
          </a:xfrm>
        </p:spPr>
        <p:txBody>
          <a:bodyPr/>
          <a:lstStyle>
            <a:lvl4pPr marL="679984" indent="0">
              <a:buNone/>
              <a:defRPr/>
            </a:lvl4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839703973"/>
      </p:ext>
    </p:extLst>
  </p:cSld>
  <p:clrMapOvr>
    <a:masterClrMapping/>
  </p:clrMapOvr>
  <p:hf sldNum="0" hd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83200" y="1540800"/>
            <a:ext cx="8434800" cy="4996800"/>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dirty="0"/>
              <a:t>Click icon to add picture</a:t>
            </a:r>
          </a:p>
        </p:txBody>
      </p:sp>
      <p:sp>
        <p:nvSpPr>
          <p:cNvPr id="5" name="Rectangle 10"/>
          <p:cNvSpPr>
            <a:spLocks noGrp="1" noChangeArrowheads="1"/>
          </p:cNvSpPr>
          <p:nvPr>
            <p:ph type="sldNum" sz="quarter" idx="10"/>
          </p:nvPr>
        </p:nvSpPr>
        <p:spPr>
          <a:ln/>
        </p:spPr>
        <p:txBody>
          <a:bodyPr/>
          <a:lstStyle>
            <a:lvl1pPr>
              <a:defRPr/>
            </a:lvl1pPr>
          </a:lstStyle>
          <a:p>
            <a:pPr>
              <a:defRPr/>
            </a:pPr>
            <a:fld id="{99953D35-9699-4B1B-B89E-F519F54DD493}"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7" name="Text Placeholder 3">
            <a:extLst>
              <a:ext uri="{FF2B5EF4-FFF2-40B4-BE49-F238E27FC236}">
                <a16:creationId xmlns:a16="http://schemas.microsoft.com/office/drawing/2014/main" id="{BFF8BD20-67EB-47E2-9A00-ED0328AA6EF6}"/>
              </a:ext>
            </a:extLst>
          </p:cNvPr>
          <p:cNvSpPr>
            <a:spLocks noGrp="1"/>
          </p:cNvSpPr>
          <p:nvPr>
            <p:ph type="body" sz="half" idx="2"/>
          </p:nvPr>
        </p:nvSpPr>
        <p:spPr>
          <a:xfrm>
            <a:off x="207975" y="1540800"/>
            <a:ext cx="2714400" cy="4702628"/>
          </a:xfrm>
        </p:spPr>
        <p:txBody>
          <a:bodyPr/>
          <a:lstStyle>
            <a:lvl1pPr marL="0" indent="0">
              <a:buNone/>
              <a:defRPr sz="21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dirty="0"/>
              <a:t>Click to edit Master text styles</a:t>
            </a:r>
          </a:p>
        </p:txBody>
      </p:sp>
      <p:sp>
        <p:nvSpPr>
          <p:cNvPr id="8" name="Title 1">
            <a:extLst>
              <a:ext uri="{FF2B5EF4-FFF2-40B4-BE49-F238E27FC236}">
                <a16:creationId xmlns:a16="http://schemas.microsoft.com/office/drawing/2014/main" id="{A41CEF44-1A72-415F-998C-5E7FC0A5C21C}"/>
              </a:ext>
            </a:extLst>
          </p:cNvPr>
          <p:cNvSpPr>
            <a:spLocks noGrp="1"/>
          </p:cNvSpPr>
          <p:nvPr>
            <p:ph type="title"/>
          </p:nvPr>
        </p:nvSpPr>
        <p:spPr>
          <a:xfrm>
            <a:off x="207975" y="180000"/>
            <a:ext cx="11510025" cy="860400"/>
          </a:xfrm>
        </p:spPr>
        <p:txBody>
          <a:bodyPr/>
          <a:lstStyle>
            <a:lvl1pPr>
              <a:defRPr>
                <a:solidFill>
                  <a:srgbClr val="000000"/>
                </a:solidFill>
              </a:defRPr>
            </a:lvl1pPr>
          </a:lstStyle>
          <a:p>
            <a:r>
              <a:rPr lang="en-US"/>
              <a:t>Click to edit Master title style</a:t>
            </a:r>
            <a:endParaRPr lang="en-US" dirty="0"/>
          </a:p>
        </p:txBody>
      </p:sp>
    </p:spTree>
    <p:extLst>
      <p:ext uri="{BB962C8B-B14F-4D97-AF65-F5344CB8AC3E}">
        <p14:creationId xmlns:p14="http://schemas.microsoft.com/office/powerpoint/2010/main" val="2943213509"/>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458800" cy="860400"/>
          </a:xfrm>
        </p:spPr>
        <p:txBody>
          <a:bodyPr/>
          <a:lstStyle/>
          <a:p>
            <a:r>
              <a:rPr lang="en-US" dirty="0"/>
              <a:t>Click to edit Master title style</a:t>
            </a:r>
          </a:p>
        </p:txBody>
      </p:sp>
      <p:sp>
        <p:nvSpPr>
          <p:cNvPr id="3" name="Vertical Text Placeholder 2"/>
          <p:cNvSpPr>
            <a:spLocks noGrp="1"/>
          </p:cNvSpPr>
          <p:nvPr>
            <p:ph type="body" orient="vert" idx="1"/>
          </p:nvPr>
        </p:nvSpPr>
        <p:spPr>
          <a:xfrm>
            <a:off x="208800" y="1165722"/>
            <a:ext cx="11458800" cy="5513832"/>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6887C73D-9F9A-4C0A-88F8-EFE21963CF9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5889405"/>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5288" y="508258"/>
            <a:ext cx="2913957" cy="607820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73422" y="508258"/>
            <a:ext cx="8435469"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FD9A3CFC-1F6A-4639-BC10-5512BC8EFF38}"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405194355"/>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56032" y="1239313"/>
            <a:ext cx="11795760"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56032" y="3906841"/>
            <a:ext cx="11795760"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2FEFAB30-862A-4B6A-9A26-7B9166A3E494}"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Rectangle 8">
            <a:extLst>
              <a:ext uri="{FF2B5EF4-FFF2-40B4-BE49-F238E27FC236}">
                <a16:creationId xmlns:a16="http://schemas.microsoft.com/office/drawing/2014/main" id="{D6AF3868-225F-4012-BD5D-76B4B347D008}"/>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E2F86AD9-3F93-4861-B875-190ABA34B50E}"/>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16340908"/>
      </p:ext>
    </p:extLst>
  </p:cSld>
  <p:clrMapOvr>
    <a:masterClrMapping/>
  </p:clrMapOvr>
  <p:hf sldNum="0"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lip Art an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D4C3B2-88A6-4B3E-B012-A344DECF8DA1}"/>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3" name="Online Image Placeholder 2"/>
          <p:cNvSpPr>
            <a:spLocks noGrp="1"/>
          </p:cNvSpPr>
          <p:nvPr>
            <p:ph type="clipArt" sz="half" idx="1"/>
          </p:nvPr>
        </p:nvSpPr>
        <p:spPr>
          <a:xfrm>
            <a:off x="256032" y="1239314"/>
            <a:ext cx="5682168" cy="5347151"/>
          </a:xfrm>
        </p:spPr>
        <p:txBody>
          <a:bodyPr/>
          <a:lstStyle/>
          <a:p>
            <a:pPr lvl="0"/>
            <a:r>
              <a:rPr lang="en-US" noProof="0"/>
              <a:t>Click icon to add clip art</a:t>
            </a:r>
            <a:endParaRPr lang="en-US" noProof="0" dirty="0"/>
          </a:p>
        </p:txBody>
      </p:sp>
      <p:sp>
        <p:nvSpPr>
          <p:cNvPr id="4" name="Text Placeholder 3"/>
          <p:cNvSpPr>
            <a:spLocks noGrp="1"/>
          </p:cNvSpPr>
          <p:nvPr>
            <p:ph type="body" sz="half" idx="2"/>
          </p:nvPr>
        </p:nvSpPr>
        <p:spPr>
          <a:xfrm>
            <a:off x="6109889"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pPr>
              <a:defRPr/>
            </a:pPr>
            <a:fld id="{8A6C1FD9-979D-4EE3-A78E-68716199577B}" type="slidenum">
              <a:rPr lang="en-US" smtClean="0"/>
              <a:pPr>
                <a:defRPr/>
              </a:pPr>
              <a:t>‹#›</a:t>
            </a:fld>
            <a:endParaRPr lang="en-US" dirty="0"/>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9" name="Title 1">
            <a:extLst>
              <a:ext uri="{FF2B5EF4-FFF2-40B4-BE49-F238E27FC236}">
                <a16:creationId xmlns:a16="http://schemas.microsoft.com/office/drawing/2014/main" id="{744346A7-02E0-43D7-B367-F7FA1CAEFCE3}"/>
              </a:ext>
            </a:extLst>
          </p:cNvPr>
          <p:cNvSpPr>
            <a:spLocks noGrp="1"/>
          </p:cNvSpPr>
          <p:nvPr>
            <p:ph type="title"/>
          </p:nvPr>
        </p:nvSpPr>
        <p:spPr>
          <a:xfrm>
            <a:off x="208800" y="180000"/>
            <a:ext cx="11458800" cy="860400"/>
          </a:xfrm>
        </p:spPr>
        <p:txBody>
          <a:bodyPr/>
          <a:lstStyle/>
          <a:p>
            <a:r>
              <a:rPr lang="en-US"/>
              <a:t>Click to edit Master title style</a:t>
            </a:r>
            <a:endParaRPr lang="en-US" dirty="0"/>
          </a:p>
        </p:txBody>
      </p:sp>
    </p:spTree>
    <p:extLst>
      <p:ext uri="{BB962C8B-B14F-4D97-AF65-F5344CB8AC3E}">
        <p14:creationId xmlns:p14="http://schemas.microsoft.com/office/powerpoint/2010/main" val="2338038036"/>
      </p:ext>
    </p:extLst>
  </p:cSld>
  <p:clrMapOvr>
    <a:masterClrMapping/>
  </p:clrMapOvr>
  <p:hf sldNum="0"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5414864-EE3C-4D1F-B1F1-5CEF59399C24}"/>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a:xfrm>
            <a:off x="208800" y="180000"/>
            <a:ext cx="11458800" cy="860400"/>
          </a:xfrm>
        </p:spPr>
        <p:txBody>
          <a:bodyPr/>
          <a:lstStyle/>
          <a:p>
            <a:r>
              <a:rPr lang="en-US"/>
              <a:t>Click to edit Master title style</a:t>
            </a:r>
            <a:endParaRPr lang="en-US" dirty="0"/>
          </a:p>
        </p:txBody>
      </p:sp>
      <p:sp>
        <p:nvSpPr>
          <p:cNvPr id="3" name="Table Placeholder 2"/>
          <p:cNvSpPr>
            <a:spLocks noGrp="1"/>
          </p:cNvSpPr>
          <p:nvPr>
            <p:ph type="tbl" idx="1"/>
          </p:nvPr>
        </p:nvSpPr>
        <p:spPr>
          <a:xfrm>
            <a:off x="205200" y="1162800"/>
            <a:ext cx="11458800" cy="5513832"/>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pPr>
              <a:defRPr/>
            </a:pPr>
            <a:fld id="{6B4A1FD4-ADD9-410C-BF6D-441AD3696669}"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071265820"/>
      </p:ext>
    </p:extLst>
  </p:cSld>
  <p:clrMapOvr>
    <a:masterClrMapping/>
  </p:clrMapOvr>
  <p:hf sldNum="0" hd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FD5A81-CD5D-41BF-B7AF-F07AF6CE46A7}"/>
              </a:ext>
            </a:extLst>
          </p:cNvPr>
          <p:cNvSpPr>
            <a:spLocks noGrp="1"/>
          </p:cNvSpPr>
          <p:nvPr>
            <p:ph type="pic" sz="quarter" idx="12"/>
          </p:nvPr>
        </p:nvSpPr>
        <p:spPr>
          <a:xfrm>
            <a:off x="6103039" y="0"/>
            <a:ext cx="6085786" cy="6857999"/>
          </a:xfrm>
        </p:spPr>
        <p:txBody>
          <a:bodyPr/>
          <a:lstStyle/>
          <a:p>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
        <p:nvSpPr>
          <p:cNvPr id="8" name="Title 1">
            <a:extLst>
              <a:ext uri="{FF2B5EF4-FFF2-40B4-BE49-F238E27FC236}">
                <a16:creationId xmlns:a16="http://schemas.microsoft.com/office/drawing/2014/main" id="{C8D2DB85-155E-44BE-9D7E-C32DAF17FC14}"/>
              </a:ext>
            </a:extLst>
          </p:cNvPr>
          <p:cNvSpPr>
            <a:spLocks noGrp="1"/>
          </p:cNvSpPr>
          <p:nvPr>
            <p:ph type="title"/>
          </p:nvPr>
        </p:nvSpPr>
        <p:spPr>
          <a:xfrm>
            <a:off x="207975" y="180000"/>
            <a:ext cx="5877811" cy="860400"/>
          </a:xfrm>
        </p:spPr>
        <p:txBody>
          <a:bodyPr/>
          <a:lstStyle>
            <a:lvl1pPr>
              <a:defRPr>
                <a:solidFill>
                  <a:srgbClr val="000000"/>
                </a:solidFill>
              </a:defRPr>
            </a:lvl1pPr>
          </a:lstStyle>
          <a:p>
            <a:r>
              <a:rPr lang="en-US" dirty="0"/>
              <a:t>Click to edit Master title style</a:t>
            </a:r>
          </a:p>
        </p:txBody>
      </p:sp>
      <p:sp>
        <p:nvSpPr>
          <p:cNvPr id="7" name="Text Placeholder 3">
            <a:extLst>
              <a:ext uri="{FF2B5EF4-FFF2-40B4-BE49-F238E27FC236}">
                <a16:creationId xmlns:a16="http://schemas.microsoft.com/office/drawing/2014/main" id="{192515A2-3978-4917-93DD-29FC7D9E3E07}"/>
              </a:ext>
            </a:extLst>
          </p:cNvPr>
          <p:cNvSpPr>
            <a:spLocks noGrp="1"/>
          </p:cNvSpPr>
          <p:nvPr>
            <p:ph type="body" sz="half" idx="2"/>
          </p:nvPr>
        </p:nvSpPr>
        <p:spPr>
          <a:xfrm>
            <a:off x="202571" y="1239314"/>
            <a:ext cx="5678424"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352636"/>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EC8CDA-17C1-4A34-B5FF-238AEC851353}"/>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08800" y="1170432"/>
            <a:ext cx="11641455" cy="5513832"/>
          </a:xfrm>
        </p:spPr>
        <p:txBody>
          <a:bodyPr/>
          <a:lstStyle>
            <a:lvl1pPr marL="301752" indent="-301752" defTabSz="907200">
              <a:buClr>
                <a:srgbClr val="0F62FE"/>
              </a:buClr>
              <a:buSzPct val="90000"/>
              <a:buFont typeface="+mj-lt"/>
              <a:buAutoNum type="arabicPeriod"/>
              <a:tabLst>
                <a:tab pos="302400" algn="l"/>
                <a:tab pos="604800" algn="l"/>
              </a:tabLst>
              <a:defRPr/>
            </a:lvl1pPr>
            <a:lvl2pPr marL="603504" indent="-301752" defTabSz="907200">
              <a:buClr>
                <a:srgbClr val="0F62FE"/>
              </a:buClr>
              <a:buSzPct val="90000"/>
              <a:buFont typeface="+mj-lt"/>
              <a:buAutoNum type="alphaLcPeriod"/>
              <a:tabLst>
                <a:tab pos="604800" algn="l"/>
              </a:tabLst>
              <a:defRPr/>
            </a:lvl2pPr>
            <a:lvl3pPr marL="302400" indent="0" defTabSz="907200">
              <a:buNone/>
              <a:tabLst>
                <a:tab pos="302400" algn="l"/>
                <a:tab pos="604800" algn="l"/>
              </a:tabLst>
              <a:defRPr>
                <a:solidFill>
                  <a:srgbClr val="0F62FE"/>
                </a:solidFill>
              </a:defRPr>
            </a:lvl3pPr>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pPr>
              <a:defRPr/>
            </a:pPr>
            <a:fld id="{11A68DD8-55F1-4DDB-A894-47428CF80362}" type="slidenum">
              <a:rPr lang="en-US" smtClean="0"/>
              <a:pPr>
                <a:defRPr/>
              </a:pPr>
              <a:t>‹#›</a:t>
            </a:fld>
            <a:endParaRPr lang="en-US" dirty="0"/>
          </a:p>
        </p:txBody>
      </p:sp>
      <p:sp>
        <p:nvSpPr>
          <p:cNvPr id="5"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37739466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087FD5-7C4A-4450-AA50-8D99A2F4992F}"/>
              </a:ext>
            </a:extLst>
          </p:cNvPr>
          <p:cNvSpPr/>
          <p:nvPr userDrawn="1"/>
        </p:nvSpPr>
        <p:spPr bwMode="auto">
          <a:xfrm>
            <a:off x="0" y="0"/>
            <a:ext cx="12188825" cy="1126024"/>
          </a:xfrm>
          <a:prstGeom prst="rect">
            <a:avLst/>
          </a:prstGeom>
          <a:solidFill>
            <a:srgbClr val="F3F3F3"/>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CA" sz="1200" b="0" i="0" u="none" strike="noStrike" cap="none" normalizeH="0" baseline="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11549158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_Pla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Rectangle 11"/>
          <p:cNvSpPr>
            <a:spLocks noGrp="1" noChangeArrowheads="1"/>
          </p:cNvSpPr>
          <p:nvPr>
            <p:ph type="ftr" sz="quarter" idx="11"/>
          </p:nvPr>
        </p:nvSpPr>
        <p:spPr>
          <a:ln/>
        </p:spPr>
        <p:txBody>
          <a:bodyPr/>
          <a:lstStyle>
            <a:lvl1pPr>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269045637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Exercise Title">
    <p:spTree>
      <p:nvGrpSpPr>
        <p:cNvPr id="1" name=""/>
        <p:cNvGrpSpPr/>
        <p:nvPr/>
      </p:nvGrpSpPr>
      <p:grpSpPr>
        <a:xfrm>
          <a:off x="0" y="0"/>
          <a:ext cx="0" cy="0"/>
          <a:chOff x="0" y="0"/>
          <a:chExt cx="0" cy="0"/>
        </a:xfrm>
      </p:grpSpPr>
      <p:pic>
        <p:nvPicPr>
          <p:cNvPr id="5" name="Picture Placeholder 7" descr="A person standing in front of a computer&#10;&#10;Description automatically generated">
            <a:extLst>
              <a:ext uri="{FF2B5EF4-FFF2-40B4-BE49-F238E27FC236}">
                <a16:creationId xmlns:a16="http://schemas.microsoft.com/office/drawing/2014/main" id="{44400EE8-F52E-413D-B924-EE1519EF95FF}"/>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1382233"/>
            <a:ext cx="12188825" cy="5478082"/>
          </a:xfrm>
          <a:prstGeom prst="rect">
            <a:avLst/>
          </a:prstGeom>
        </p:spPr>
      </p:pic>
      <p:sp>
        <p:nvSpPr>
          <p:cNvPr id="2" name="Title 1"/>
          <p:cNvSpPr>
            <a:spLocks noGrp="1"/>
          </p:cNvSpPr>
          <p:nvPr>
            <p:ph type="title"/>
          </p:nvPr>
        </p:nvSpPr>
        <p:spPr/>
        <p:txBody>
          <a:bodyPr/>
          <a:lstStyle>
            <a:lvl1pPr>
              <a:defRPr>
                <a:solidFill>
                  <a:srgbClr val="000000"/>
                </a:solidFill>
              </a:defRPr>
            </a:lvl1p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pPr>
              <a:defRPr/>
            </a:pPr>
            <a:fld id="{9FD8E78C-0F93-4A43-ACD8-0787B77EB95B}" type="slidenum">
              <a:rPr lang="en-US" smtClean="0"/>
              <a:pPr>
                <a:defRPr/>
              </a:pPr>
              <a:t>‹#›</a:t>
            </a:fld>
            <a:endParaRPr lang="en-US" dirty="0"/>
          </a:p>
        </p:txBody>
      </p:sp>
      <p:sp>
        <p:nvSpPr>
          <p:cNvPr id="4" name="Footer Placeholder 3">
            <a:extLst>
              <a:ext uri="{FF2B5EF4-FFF2-40B4-BE49-F238E27FC236}">
                <a16:creationId xmlns:a16="http://schemas.microsoft.com/office/drawing/2014/main" id="{9CDD206D-6206-422A-8023-6496892D1C4C}"/>
              </a:ext>
            </a:extLst>
          </p:cNvPr>
          <p:cNvSpPr>
            <a:spLocks noGrp="1"/>
          </p:cNvSpPr>
          <p:nvPr>
            <p:ph type="ftr" sz="quarter" idx="11"/>
          </p:nvPr>
        </p:nvSpPr>
        <p:spPr/>
        <p:txBody>
          <a:bodyPr/>
          <a:lstStyle>
            <a:lvl1pPr>
              <a:defRPr>
                <a:noFill/>
              </a:defRPr>
            </a:lvl1pPr>
          </a:lstStyle>
          <a:p>
            <a:pPr>
              <a:defRPr/>
            </a:pPr>
            <a:r>
              <a:rPr lang="en-US"/>
              <a:t>© Copyright IBM Corporation 2019, 2022</a:t>
            </a:r>
            <a:endParaRPr lang="en-US" dirty="0"/>
          </a:p>
        </p:txBody>
      </p:sp>
    </p:spTree>
    <p:extLst>
      <p:ext uri="{BB962C8B-B14F-4D97-AF65-F5344CB8AC3E}">
        <p14:creationId xmlns:p14="http://schemas.microsoft.com/office/powerpoint/2010/main" val="152934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tags" Target="../tags/tag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9855994" y="6681674"/>
            <a:ext cx="2160000"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2019,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natural language processing</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356" r:id="rId1"/>
    <p:sldLayoutId id="2147484355" r:id="rId2"/>
    <p:sldLayoutId id="2147484249" r:id="rId3"/>
    <p:sldLayoutId id="2147484357" r:id="rId4"/>
    <p:sldLayoutId id="2147484233" r:id="rId5"/>
    <p:sldLayoutId id="2147484234" r:id="rId6"/>
    <p:sldLayoutId id="2147484238" r:id="rId7"/>
    <p:sldLayoutId id="2147484292" r:id="rId8"/>
    <p:sldLayoutId id="2147484250" r:id="rId9"/>
    <p:sldLayoutId id="2147484251" r:id="rId10"/>
    <p:sldLayoutId id="2147484353" r:id="rId11"/>
    <p:sldLayoutId id="2147484361" r:id="rId12"/>
    <p:sldLayoutId id="2147484257" r:id="rId13"/>
    <p:sldLayoutId id="2147484258" r:id="rId14"/>
    <p:sldLayoutId id="2147484369" r:id="rId15"/>
    <p:sldLayoutId id="2147484253" r:id="rId16"/>
    <p:sldLayoutId id="2147484252" r:id="rId17"/>
    <p:sldLayoutId id="2147484255" r:id="rId18"/>
    <p:sldLayoutId id="2147484236" r:id="rId19"/>
    <p:sldLayoutId id="2147484237" r:id="rId20"/>
    <p:sldLayoutId id="2147484373" r:id="rId21"/>
    <p:sldLayoutId id="2147484260" r:id="rId22"/>
    <p:sldLayoutId id="2147484264" r:id="rId23"/>
    <p:sldLayoutId id="2147484242" r:id="rId24"/>
    <p:sldLayoutId id="2147484243" r:id="rId25"/>
    <p:sldLayoutId id="2147484244" r:id="rId26"/>
    <p:sldLayoutId id="2147484245" r:id="rId27"/>
    <p:sldLayoutId id="2147484246" r:id="rId28"/>
    <p:sldLayoutId id="2147484321"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9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3F3F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08800" y="180000"/>
            <a:ext cx="11641455" cy="860400"/>
          </a:xfrm>
          <a:prstGeom prst="rect">
            <a:avLst/>
          </a:prstGeom>
          <a:noFill/>
          <a:ln>
            <a:noFill/>
          </a:ln>
          <a:effectLst/>
        </p:spPr>
        <p:txBody>
          <a:bodyPr vert="horz" wrap="square" lIns="91440" tIns="0" rIns="0" bIns="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gray">
          <a:xfrm>
            <a:off x="208800" y="1165722"/>
            <a:ext cx="11641455"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marL="228600" marR="0" lvl="0" indent="-228600" algn="l" defTabSz="896938"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defRPr/>
            </a:pPr>
            <a:r>
              <a:rPr kumimoji="0" lang="en-US" sz="21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Click to edit Master text styles</a:t>
            </a:r>
          </a:p>
          <a:p>
            <a:pPr marL="457200" marR="0" lvl="1" indent="-228600" algn="l" defTabSz="896938"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Second level</a:t>
            </a:r>
          </a:p>
          <a:p>
            <a:pPr marL="685800" marR="0" lvl="2" indent="-228600" algn="l" defTabSz="896938"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defRPr/>
            </a:pPr>
            <a:r>
              <a:rPr kumimoji="0" lang="en-US" sz="1900" b="0" i="0" u="none" strike="noStrike" kern="1200" cap="none" spc="0" normalizeH="0" baseline="0" noProof="0" dirty="0">
                <a:ln>
                  <a:noFill/>
                </a:ln>
                <a:solidFill>
                  <a:srgbClr val="000000"/>
                </a:solidFill>
                <a:effectLst/>
                <a:uLnTx/>
                <a:uFillTx/>
                <a:latin typeface="IBM Plex Sans Regular"/>
                <a:ea typeface="+mn-ea"/>
                <a:cs typeface="Arial" panose="020B0604020202020204" pitchFamily="34" charset="0"/>
              </a:rPr>
              <a:t>Third level</a:t>
            </a:r>
          </a:p>
        </p:txBody>
      </p:sp>
      <p:sp>
        <p:nvSpPr>
          <p:cNvPr id="1034" name="Rectangle 10"/>
          <p:cNvSpPr>
            <a:spLocks noGrp="1" noChangeArrowheads="1"/>
          </p:cNvSpPr>
          <p:nvPr>
            <p:ph type="sldNum" sz="quarter" idx="4"/>
          </p:nvPr>
        </p:nvSpPr>
        <p:spPr bwMode="gray">
          <a:xfrm>
            <a:off x="5573848" y="6681674"/>
            <a:ext cx="1102497"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fld id="{49E8191D-B835-45D5-91BE-8CAFF430D317}" type="slidenum">
              <a:rPr lang="en-US" smtClean="0"/>
              <a:pPr>
                <a:defRPr/>
              </a:pPr>
              <a:t>‹#›</a:t>
            </a:fld>
            <a:endParaRPr lang="en-US" dirty="0"/>
          </a:p>
        </p:txBody>
      </p:sp>
      <p:sp>
        <p:nvSpPr>
          <p:cNvPr id="1035" name="Rectangle 11"/>
          <p:cNvSpPr>
            <a:spLocks noGrp="1" noChangeArrowheads="1"/>
          </p:cNvSpPr>
          <p:nvPr>
            <p:ph type="ftr" sz="quarter" idx="3"/>
          </p:nvPr>
        </p:nvSpPr>
        <p:spPr bwMode="gray">
          <a:xfrm>
            <a:off x="10133334" y="6681674"/>
            <a:ext cx="1919466" cy="1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565656"/>
                </a:solidFill>
                <a:latin typeface="IBM Plex Sans ExtraLight" panose="020B0303050203000203" pitchFamily="34" charset="0"/>
                <a:ea typeface="Verdana" panose="020B0604030504040204" pitchFamily="34" charset="0"/>
                <a:cs typeface="Arial" panose="020B0604020202020204" pitchFamily="34" charset="0"/>
              </a:defRPr>
            </a:lvl1pPr>
          </a:lstStyle>
          <a:p>
            <a:pPr>
              <a:defRPr/>
            </a:pPr>
            <a:r>
              <a:rPr lang="en-US"/>
              <a:t>© Copyright IBM Corporation 2019, 2022</a:t>
            </a:r>
            <a:endParaRPr lang="en-US" dirty="0"/>
          </a:p>
        </p:txBody>
      </p:sp>
      <p:sp>
        <p:nvSpPr>
          <p:cNvPr id="7" name="Text Box 2"/>
          <p:cNvSpPr txBox="1">
            <a:spLocks noChangeArrowheads="1"/>
          </p:cNvSpPr>
          <p:nvPr userDrawn="1">
            <p:custDataLst>
              <p:tags r:id="rId31"/>
            </p:custDataLst>
          </p:nvPr>
        </p:nvSpPr>
        <p:spPr bwMode="auto">
          <a:xfrm>
            <a:off x="309600" y="6681674"/>
            <a:ext cx="504481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14363">
              <a:spcAft>
                <a:spcPct val="25000"/>
              </a:spcAft>
              <a:buClr>
                <a:srgbClr val="008ABF"/>
              </a:buClr>
              <a:buChar char="•"/>
              <a:defRPr sz="2000">
                <a:solidFill>
                  <a:schemeClr val="tx1"/>
                </a:solidFill>
                <a:latin typeface="Arial" panose="020B0604020202020204" pitchFamily="34" charset="0"/>
              </a:defRPr>
            </a:lvl1pPr>
            <a:lvl2pPr marL="307975" indent="-228600" defTabSz="614363">
              <a:spcAft>
                <a:spcPct val="25000"/>
              </a:spcAft>
              <a:buClr>
                <a:srgbClr val="008ABF"/>
              </a:buClr>
              <a:buFont typeface="Arial" panose="020B0604020202020204" pitchFamily="34" charset="0"/>
              <a:buChar char="–"/>
              <a:defRPr sz="1700">
                <a:solidFill>
                  <a:schemeClr val="tx1"/>
                </a:solidFill>
                <a:latin typeface="Arial" panose="020B0604020202020204" pitchFamily="34" charset="0"/>
              </a:defRPr>
            </a:lvl2pPr>
            <a:lvl3pPr marL="614363" indent="-223838" defTabSz="614363">
              <a:spcAft>
                <a:spcPct val="25000"/>
              </a:spcAft>
              <a:buClr>
                <a:srgbClr val="008ABF"/>
              </a:buClr>
              <a:buChar char="•"/>
              <a:defRPr sz="1700">
                <a:solidFill>
                  <a:schemeClr val="tx1"/>
                </a:solidFill>
                <a:latin typeface="Arial" panose="020B0604020202020204" pitchFamily="34" charset="0"/>
              </a:defRPr>
            </a:lvl3pPr>
            <a:lvl4pPr marL="922338" indent="-214313" defTabSz="614363">
              <a:spcAft>
                <a:spcPct val="25000"/>
              </a:spcAft>
              <a:buClr>
                <a:srgbClr val="1966B2"/>
              </a:buClr>
              <a:buFont typeface="Arial" panose="020B0604020202020204" pitchFamily="34" charset="0"/>
              <a:buChar char="–"/>
              <a:defRPr sz="1700">
                <a:solidFill>
                  <a:schemeClr val="tx1"/>
                </a:solidFill>
                <a:latin typeface="Arial" panose="020B0604020202020204" pitchFamily="34" charset="0"/>
              </a:defRPr>
            </a:lvl4pPr>
            <a:lvl5pPr marL="1228725" indent="-223838" defTabSz="614363">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5pPr>
            <a:lvl6pPr marL="16859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6pPr>
            <a:lvl7pPr marL="21431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7pPr>
            <a:lvl8pPr marL="26003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8pPr>
            <a:lvl9pPr marL="3057525" indent="-223838" defTabSz="614363" eaLnBrk="0" fontAlgn="base" hangingPunct="0">
              <a:spcBef>
                <a:spcPct val="0"/>
              </a:spcBef>
              <a:spcAft>
                <a:spcPct val="25000"/>
              </a:spcAft>
              <a:buClr>
                <a:srgbClr val="1966B2"/>
              </a:buClr>
              <a:buFont typeface="Arial" panose="020B0604020202020204" pitchFamily="34" charset="0"/>
              <a:buChar char="&gt;"/>
              <a:defRPr sz="1600">
                <a:solidFill>
                  <a:schemeClr val="tx1"/>
                </a:solidFill>
                <a:latin typeface="Arial" panose="020B0604020202020204" pitchFamily="34" charset="0"/>
              </a:defRPr>
            </a:lvl9pPr>
          </a:lstStyle>
          <a:p>
            <a:pPr>
              <a:lnSpc>
                <a:spcPct val="100000"/>
              </a:lnSpc>
              <a:spcBef>
                <a:spcPts val="0"/>
              </a:spcBef>
              <a:spcAft>
                <a:spcPct val="0"/>
              </a:spcAft>
              <a:buClrTx/>
              <a:buFontTx/>
              <a:buNone/>
              <a:defRPr/>
            </a:pPr>
            <a:r>
              <a:rPr lang="en-US" sz="900">
                <a:solidFill>
                  <a:srgbClr val="565656"/>
                </a:solidFill>
                <a:latin typeface="IBM Plex Sans ExtraLight" panose="020B0303050203000203" pitchFamily="34" charset="0"/>
                <a:ea typeface="Verdana" panose="020B0604030504040204" pitchFamily="34" charset="0"/>
                <a:cs typeface="Arial" panose="020B0604020202020204" pitchFamily="34" charset="0"/>
              </a:rPr>
              <a:t>Introduction to natural language processing</a:t>
            </a:r>
            <a:endParaRPr lang="en-US" sz="900" dirty="0">
              <a:solidFill>
                <a:srgbClr val="565656"/>
              </a:solidFill>
              <a:latin typeface="IBM Plex Sans ExtraLight" panose="020B0303050203000203" pitchFamily="34" charset="0"/>
              <a:ea typeface="Verdana" panose="020B0604030504040204" pitchFamily="34" charset="0"/>
              <a:cs typeface="Arial" panose="020B0604020202020204" pitchFamily="34" charset="0"/>
            </a:endParaRPr>
          </a:p>
        </p:txBody>
      </p:sp>
    </p:spTree>
    <p:extLst>
      <p:ext uri="{BB962C8B-B14F-4D97-AF65-F5344CB8AC3E}">
        <p14:creationId xmlns:p14="http://schemas.microsoft.com/office/powerpoint/2010/main" val="3152115858"/>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25" r:id="rId3"/>
    <p:sldLayoutId id="2147484360" r:id="rId4"/>
    <p:sldLayoutId id="2147484327" r:id="rId5"/>
    <p:sldLayoutId id="2147484328" r:id="rId6"/>
    <p:sldLayoutId id="2147484329" r:id="rId7"/>
    <p:sldLayoutId id="2147484330" r:id="rId8"/>
    <p:sldLayoutId id="2147484351" r:id="rId9"/>
    <p:sldLayoutId id="2147484332" r:id="rId10"/>
    <p:sldLayoutId id="2147484333" r:id="rId11"/>
    <p:sldLayoutId id="2147484354" r:id="rId12"/>
    <p:sldLayoutId id="2147484363" r:id="rId13"/>
    <p:sldLayoutId id="2147484366" r:id="rId14"/>
    <p:sldLayoutId id="2147484367" r:id="rId15"/>
    <p:sldLayoutId id="2147484370" r:id="rId16"/>
    <p:sldLayoutId id="2147484338" r:id="rId17"/>
    <p:sldLayoutId id="2147484339" r:id="rId18"/>
    <p:sldLayoutId id="2147484340" r:id="rId19"/>
    <p:sldLayoutId id="2147484341" r:id="rId20"/>
    <p:sldLayoutId id="2147484374" r:id="rId21"/>
    <p:sldLayoutId id="2147484343" r:id="rId22"/>
    <p:sldLayoutId id="2147484344" r:id="rId23"/>
    <p:sldLayoutId id="2147484345" r:id="rId24"/>
    <p:sldLayoutId id="2147484346" r:id="rId25"/>
    <p:sldLayoutId id="2147484347" r:id="rId26"/>
    <p:sldLayoutId id="2147484348" r:id="rId27"/>
    <p:sldLayoutId id="2147484349" r:id="rId28"/>
    <p:sldLayoutId id="2147484368" r:id="rId29"/>
  </p:sldLayoutIdLst>
  <p:hf sldNum="0" hdr="0" dt="0"/>
  <p:txStyles>
    <p:titleStyle>
      <a:lvl1pPr algn="l" defTabSz="896938" rtl="0" eaLnBrk="1" fontAlgn="base" hangingPunct="1">
        <a:lnSpc>
          <a:spcPct val="90000"/>
        </a:lnSpc>
        <a:spcBef>
          <a:spcPct val="0"/>
        </a:spcBef>
        <a:spcAft>
          <a:spcPct val="0"/>
        </a:spcAft>
        <a:defRPr sz="3200" b="1" i="0" u="none" kern="1200">
          <a:solidFill>
            <a:srgbClr val="000000"/>
          </a:solidFill>
          <a:latin typeface="IBM Plex Sans" panose="020B0503050203000203" pitchFamily="34" charset="0"/>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28600" marR="0" indent="-228600" algn="l" defTabSz="921600" rtl="0" eaLnBrk="1" fontAlgn="base" latinLnBrk="0" hangingPunct="1">
        <a:lnSpc>
          <a:spcPct val="100000"/>
        </a:lnSpc>
        <a:spcBef>
          <a:spcPts val="1200"/>
        </a:spcBef>
        <a:spcAft>
          <a:spcPts val="0"/>
        </a:spcAft>
        <a:buClr>
          <a:srgbClr val="0062FF"/>
        </a:buClr>
        <a:buSzPct val="100000"/>
        <a:buFont typeface="Arial" panose="020B0604020202020204" pitchFamily="34" charset="0"/>
        <a:buChar char="•"/>
        <a:tabLst>
          <a:tab pos="230400" algn="l"/>
          <a:tab pos="457200" algn="l"/>
          <a:tab pos="687600" algn="l"/>
        </a:tabLst>
        <a:defRPr sz="2100" kern="1200">
          <a:solidFill>
            <a:schemeClr val="tx1"/>
          </a:solidFill>
          <a:latin typeface="IBM Plex Sans" panose="020B0503050203000203" pitchFamily="34" charset="0"/>
          <a:ea typeface="+mn-ea"/>
          <a:cs typeface="Arial" panose="020B0604020202020204" pitchFamily="34" charset="0"/>
        </a:defRPr>
      </a:lvl1pPr>
      <a:lvl2pPr marL="457200" marR="0" indent="-228600" algn="l" defTabSz="921600" rtl="0" eaLnBrk="1" fontAlgn="base" latinLnBrk="0" hangingPunct="1">
        <a:lnSpc>
          <a:spcPct val="100000"/>
        </a:lnSpc>
        <a:spcBef>
          <a:spcPts val="600"/>
        </a:spcBef>
        <a:spcAft>
          <a:spcPts val="0"/>
        </a:spcAft>
        <a:buClr>
          <a:srgbClr val="0062FF"/>
        </a:buClr>
        <a:buSzPct val="80000"/>
        <a:buFont typeface="Wingdings" panose="05000000000000000000" pitchFamily="2" charset="2"/>
        <a:buChar char="§"/>
        <a:tabLst>
          <a:tab pos="457200" algn="l"/>
          <a:tab pos="687600" algn="l"/>
        </a:tabLst>
        <a:defRPr sz="1900" b="0" i="0" u="none" kern="1200">
          <a:solidFill>
            <a:schemeClr val="tx1"/>
          </a:solidFill>
          <a:latin typeface="IBM Plex Sans" panose="020B0503050203000203" pitchFamily="34" charset="0"/>
          <a:ea typeface="+mn-ea"/>
          <a:cs typeface="Arial" panose="020B0604020202020204" pitchFamily="34" charset="0"/>
        </a:defRPr>
      </a:lvl2pPr>
      <a:lvl3pPr marL="685800" marR="0" indent="-228600" algn="l" defTabSz="921600" rtl="0" eaLnBrk="1" fontAlgn="base" latinLnBrk="0" hangingPunct="1">
        <a:lnSpc>
          <a:spcPct val="100000"/>
        </a:lnSpc>
        <a:spcBef>
          <a:spcPts val="600"/>
        </a:spcBef>
        <a:spcAft>
          <a:spcPts val="0"/>
        </a:spcAft>
        <a:buClr>
          <a:srgbClr val="0062FF"/>
        </a:buClr>
        <a:buSzPct val="80000"/>
        <a:buFont typeface="Arial" panose="020B0604020202020204" pitchFamily="34" charset="0"/>
        <a:buChar char="−"/>
        <a:tabLst>
          <a:tab pos="687600" algn="l"/>
        </a:tabLst>
        <a:defRPr sz="1900" kern="1200">
          <a:solidFill>
            <a:schemeClr val="tx1"/>
          </a:solidFill>
          <a:latin typeface="IBM Plex Sans" panose="020B0503050203000203" pitchFamily="34" charset="0"/>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6.xml"/><Relationship Id="rId1" Type="http://schemas.openxmlformats.org/officeDocument/2006/relationships/tags" Target="../tags/tag11.xml"/><Relationship Id="rId5" Type="http://schemas.openxmlformats.org/officeDocument/2006/relationships/image" Target="../media/image22.sv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6.xml"/><Relationship Id="rId1" Type="http://schemas.openxmlformats.org/officeDocument/2006/relationships/tags" Target="../tags/tag12.xml"/><Relationship Id="rId5" Type="http://schemas.openxmlformats.org/officeDocument/2006/relationships/image" Target="../media/image22.sv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6.xml"/><Relationship Id="rId1" Type="http://schemas.openxmlformats.org/officeDocument/2006/relationships/tags" Target="../tags/tag13.xml"/><Relationship Id="rId5" Type="http://schemas.openxmlformats.org/officeDocument/2006/relationships/image" Target="../media/image24.sv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6.xml"/><Relationship Id="rId1" Type="http://schemas.openxmlformats.org/officeDocument/2006/relationships/tags" Target="../tags/tag14.xml"/><Relationship Id="rId5" Type="http://schemas.openxmlformats.org/officeDocument/2006/relationships/image" Target="../media/image24.sv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Introduction to natural language processing</a:t>
            </a:r>
            <a:endParaRPr lang="en-GB" dirty="0"/>
          </a:p>
        </p:txBody>
      </p:sp>
      <p:sp>
        <p:nvSpPr>
          <p:cNvPr id="6" name="Text Placeholder 5"/>
          <p:cNvSpPr>
            <a:spLocks noGrp="1"/>
          </p:cNvSpPr>
          <p:nvPr>
            <p:ph type="body" sz="quarter" idx="11"/>
          </p:nvPr>
        </p:nvSpPr>
        <p:spPr/>
        <p:txBody>
          <a:bodyPr/>
          <a:lstStyle/>
          <a:p>
            <a:endParaRPr lang="en-GB" dirty="0"/>
          </a:p>
        </p:txBody>
      </p:sp>
      <p:sp>
        <p:nvSpPr>
          <p:cNvPr id="2" name="Footer Placeholder 1">
            <a:extLst>
              <a:ext uri="{FF2B5EF4-FFF2-40B4-BE49-F238E27FC236}">
                <a16:creationId xmlns:a16="http://schemas.microsoft.com/office/drawing/2014/main" id="{27C59279-7F7F-4C82-8B79-2B4C52C4E19D}"/>
              </a:ext>
            </a:extLst>
          </p:cNvPr>
          <p:cNvSpPr>
            <a:spLocks noGrp="1"/>
          </p:cNvSpPr>
          <p:nvPr>
            <p:ph type="ftr" sz="quarter" idx="10"/>
          </p:nvPr>
        </p:nvSpPr>
        <p:spPr/>
        <p:txBody>
          <a:bodyPr/>
          <a:lstStyle/>
          <a:p>
            <a:pPr>
              <a:defRPr/>
            </a:pPr>
            <a:r>
              <a:rPr lang="en-US"/>
              <a:t>© Copyright IBM Corporation 2019, 2022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use cases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b="1" dirty="0"/>
              <a:t>Sentiment analysis</a:t>
            </a:r>
          </a:p>
          <a:p>
            <a:r>
              <a:rPr lang="en-GB" dirty="0"/>
              <a:t>The process of identifying emotions or opinions that are expressed in user input. </a:t>
            </a:r>
          </a:p>
          <a:p>
            <a:r>
              <a:rPr lang="en-GB" dirty="0"/>
              <a:t>This analysis is used in marketing, retention plans, and emotional intelligence for </a:t>
            </a:r>
            <a:r>
              <a:rPr lang="en-GB" dirty="0" err="1"/>
              <a:t>chatbots</a:t>
            </a:r>
            <a:r>
              <a:rPr lang="en-GB" dirty="0"/>
              <a:t>.</a:t>
            </a:r>
          </a:p>
          <a:p>
            <a:endParaRPr lang="en-GB" dirty="0"/>
          </a:p>
        </p:txBody>
      </p:sp>
      <p:sp>
        <p:nvSpPr>
          <p:cNvPr id="4" name="Footer Placeholder 3">
            <a:extLst>
              <a:ext uri="{FF2B5EF4-FFF2-40B4-BE49-F238E27FC236}">
                <a16:creationId xmlns:a16="http://schemas.microsoft.com/office/drawing/2014/main" id="{1D4D3F2C-328B-4E66-BEA7-047F521DB9A5}"/>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5" name="Picture 4">
            <a:extLst>
              <a:ext uri="{FF2B5EF4-FFF2-40B4-BE49-F238E27FC236}">
                <a16:creationId xmlns:a16="http://schemas.microsoft.com/office/drawing/2014/main" id="{E73A9239-2DEE-431F-96AE-88F8846789D1}"/>
              </a:ext>
            </a:extLst>
          </p:cNvPr>
          <p:cNvPicPr/>
          <p:nvPr/>
        </p:nvPicPr>
        <p:blipFill>
          <a:blip r:embed="rId3"/>
          <a:stretch>
            <a:fillRect/>
          </a:stretch>
        </p:blipFill>
        <p:spPr>
          <a:xfrm>
            <a:off x="2887312" y="2784016"/>
            <a:ext cx="5101483" cy="3125323"/>
          </a:xfrm>
          <a:prstGeom prst="rect">
            <a:avLst/>
          </a:prstGeom>
        </p:spPr>
      </p:pic>
    </p:spTree>
    <p:extLst>
      <p:ext uri="{BB962C8B-B14F-4D97-AF65-F5344CB8AC3E}">
        <p14:creationId xmlns:p14="http://schemas.microsoft.com/office/powerpoint/2010/main" val="255605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use cases (cont.)</a:t>
            </a:r>
          </a:p>
        </p:txBody>
      </p:sp>
      <p:sp>
        <p:nvSpPr>
          <p:cNvPr id="3" name="Content Placeholder 2"/>
          <p:cNvSpPr>
            <a:spLocks noGrp="1"/>
          </p:cNvSpPr>
          <p:nvPr>
            <p:ph idx="1"/>
          </p:nvPr>
        </p:nvSpPr>
        <p:spPr>
          <a:xfrm>
            <a:off x="208800" y="1164168"/>
            <a:ext cx="6782309" cy="5513832"/>
          </a:xfrm>
        </p:spPr>
        <p:txBody>
          <a:bodyPr/>
          <a:lstStyle/>
          <a:p>
            <a:pPr marL="0" indent="0">
              <a:buNone/>
            </a:pPr>
            <a:r>
              <a:rPr lang="en-GB" b="1" dirty="0"/>
              <a:t>Question and answering</a:t>
            </a:r>
          </a:p>
          <a:p>
            <a:r>
              <a:rPr lang="en-GB" dirty="0"/>
              <a:t>Builds solutions that can answer questions that are asked by humans in natural language. </a:t>
            </a:r>
          </a:p>
          <a:p>
            <a:pPr lvl="1"/>
            <a:r>
              <a:rPr lang="en-GB" dirty="0"/>
              <a:t>Examples: Natural language questions used to retrieve answers from forums; FAQ application; </a:t>
            </a:r>
            <a:r>
              <a:rPr lang="en-GB" dirty="0" err="1"/>
              <a:t>chatbots</a:t>
            </a:r>
            <a:endParaRPr lang="en-GB" dirty="0"/>
          </a:p>
          <a:p>
            <a:pPr marL="0" indent="0">
              <a:buNone/>
            </a:pPr>
            <a:endParaRPr lang="en-GB" dirty="0"/>
          </a:p>
          <a:p>
            <a:pPr marL="0" indent="0">
              <a:buNone/>
            </a:pPr>
            <a:r>
              <a:rPr lang="en-GB" b="1" dirty="0"/>
              <a:t>Speech recognition </a:t>
            </a:r>
          </a:p>
          <a:p>
            <a:r>
              <a:rPr lang="en-GB" dirty="0"/>
              <a:t>Converts spoken language into text.</a:t>
            </a:r>
          </a:p>
          <a:p>
            <a:pPr lvl="1"/>
            <a:r>
              <a:rPr lang="en-GB" dirty="0"/>
              <a:t>Example: Chatbot interactive talk; Internet of Things (IoT) applications</a:t>
            </a:r>
          </a:p>
        </p:txBody>
      </p:sp>
      <p:sp>
        <p:nvSpPr>
          <p:cNvPr id="4" name="Footer Placeholder 3">
            <a:extLst>
              <a:ext uri="{FF2B5EF4-FFF2-40B4-BE49-F238E27FC236}">
                <a16:creationId xmlns:a16="http://schemas.microsoft.com/office/drawing/2014/main" id="{C88C43F8-AC4E-4630-9A5A-A6DD37968566}"/>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5" name="Picture 4">
            <a:extLst>
              <a:ext uri="{FF2B5EF4-FFF2-40B4-BE49-F238E27FC236}">
                <a16:creationId xmlns:a16="http://schemas.microsoft.com/office/drawing/2014/main" id="{D2E45FFB-BE84-41B7-A6F8-602B62EB2834}"/>
              </a:ext>
            </a:extLst>
          </p:cNvPr>
          <p:cNvPicPr/>
          <p:nvPr/>
        </p:nvPicPr>
        <p:blipFill>
          <a:blip r:embed="rId3"/>
          <a:stretch>
            <a:fillRect/>
          </a:stretch>
        </p:blipFill>
        <p:spPr>
          <a:xfrm>
            <a:off x="6991109" y="1388962"/>
            <a:ext cx="4963955" cy="2244136"/>
          </a:xfrm>
          <a:prstGeom prst="rect">
            <a:avLst/>
          </a:prstGeom>
        </p:spPr>
      </p:pic>
    </p:spTree>
    <p:extLst>
      <p:ext uri="{BB962C8B-B14F-4D97-AF65-F5344CB8AC3E}">
        <p14:creationId xmlns:p14="http://schemas.microsoft.com/office/powerpoint/2010/main" val="2643682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Natural language processing basic concepts and terminology</a:t>
            </a: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03DE6A9C-B4CA-4079-8733-69F29770BF14}"/>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20327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Basic concepts and terminologies</a:t>
            </a:r>
          </a:p>
        </p:txBody>
      </p:sp>
      <p:sp>
        <p:nvSpPr>
          <p:cNvPr id="3" name="Content Placeholder 2"/>
          <p:cNvSpPr>
            <a:spLocks noGrp="1"/>
          </p:cNvSpPr>
          <p:nvPr>
            <p:ph idx="1"/>
          </p:nvPr>
        </p:nvSpPr>
        <p:spPr>
          <a:xfrm>
            <a:off x="208800" y="1164168"/>
            <a:ext cx="11641455" cy="5513832"/>
          </a:xfrm>
        </p:spPr>
        <p:txBody>
          <a:bodyPr/>
          <a:lstStyle/>
          <a:p>
            <a:r>
              <a:rPr lang="en-GB" b="1" dirty="0"/>
              <a:t>Synonyms</a:t>
            </a:r>
            <a:r>
              <a:rPr lang="en-GB" dirty="0"/>
              <a:t>: Words that are written differently but are similar in meaning.</a:t>
            </a:r>
          </a:p>
          <a:p>
            <a:pPr lvl="1"/>
            <a:r>
              <a:rPr lang="en-GB" dirty="0"/>
              <a:t>Example: Clever and smart</a:t>
            </a:r>
          </a:p>
          <a:p>
            <a:r>
              <a:rPr lang="en-GB" b="1" dirty="0"/>
              <a:t>Antonyms</a:t>
            </a:r>
            <a:r>
              <a:rPr lang="en-GB" dirty="0"/>
              <a:t>: Words that have meanings that are opposite to each other. </a:t>
            </a:r>
          </a:p>
          <a:p>
            <a:pPr lvl="1"/>
            <a:r>
              <a:rPr lang="en-GB" dirty="0"/>
              <a:t>Example: Clever and stupid</a:t>
            </a:r>
          </a:p>
          <a:p>
            <a:r>
              <a:rPr lang="en-GB" b="1" dirty="0"/>
              <a:t>Usage example</a:t>
            </a:r>
            <a:r>
              <a:rPr lang="en-GB" dirty="0"/>
              <a:t>: In information retrieval, you might want to expand the keywords search by retrieving the synonyms of the query words.</a:t>
            </a:r>
          </a:p>
          <a:p>
            <a:endParaRPr lang="en-GB" dirty="0"/>
          </a:p>
        </p:txBody>
      </p:sp>
      <p:sp>
        <p:nvSpPr>
          <p:cNvPr id="4" name="Footer Placeholder 3">
            <a:extLst>
              <a:ext uri="{FF2B5EF4-FFF2-40B4-BE49-F238E27FC236}">
                <a16:creationId xmlns:a16="http://schemas.microsoft.com/office/drawing/2014/main" id="{6E243F13-395E-4449-81B4-804C9D6520AD}"/>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47040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Basic concepts and terminologies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b="1" dirty="0"/>
              <a:t>Homonyms</a:t>
            </a:r>
            <a:r>
              <a:rPr lang="en-GB" dirty="0"/>
              <a:t>: Words that have the same written form but have unrelated meanings. There are two types of homonyms:</a:t>
            </a:r>
          </a:p>
          <a:p>
            <a:r>
              <a:rPr lang="en-GB" b="1" dirty="0"/>
              <a:t>Homographs</a:t>
            </a:r>
            <a:r>
              <a:rPr lang="en-GB" dirty="0"/>
              <a:t>: Words that have the same written form. For example:</a:t>
            </a:r>
          </a:p>
          <a:p>
            <a:pPr lvl="1"/>
            <a:r>
              <a:rPr lang="en-GB" dirty="0"/>
              <a:t>This answer is right.</a:t>
            </a:r>
          </a:p>
          <a:p>
            <a:pPr lvl="1"/>
            <a:r>
              <a:rPr lang="en-GB" dirty="0"/>
              <a:t>The building is on the right side of the river.</a:t>
            </a:r>
          </a:p>
          <a:p>
            <a:pPr lvl="1"/>
            <a:r>
              <a:rPr lang="en-GB" dirty="0"/>
              <a:t>You have the right to remain silent.</a:t>
            </a:r>
          </a:p>
          <a:p>
            <a:pPr lvl="1"/>
            <a:r>
              <a:rPr lang="en-GB" dirty="0"/>
              <a:t>Come here right now.</a:t>
            </a:r>
          </a:p>
          <a:p>
            <a:r>
              <a:rPr lang="en-GB" b="1" dirty="0"/>
              <a:t>Homophones</a:t>
            </a:r>
            <a:r>
              <a:rPr lang="en-GB" dirty="0"/>
              <a:t>: Words that sound similar when spoken but have different meanings and spellings. For example: </a:t>
            </a:r>
          </a:p>
          <a:p>
            <a:pPr lvl="1"/>
            <a:r>
              <a:rPr lang="en-GB" dirty="0"/>
              <a:t>“left” and “lift”.</a:t>
            </a:r>
          </a:p>
          <a:p>
            <a:pPr lvl="1"/>
            <a:r>
              <a:rPr lang="en-GB" dirty="0"/>
              <a:t>“right” and “write”.</a:t>
            </a:r>
          </a:p>
        </p:txBody>
      </p:sp>
      <p:sp>
        <p:nvSpPr>
          <p:cNvPr id="4" name="Footer Placeholder 3">
            <a:extLst>
              <a:ext uri="{FF2B5EF4-FFF2-40B4-BE49-F238E27FC236}">
                <a16:creationId xmlns:a16="http://schemas.microsoft.com/office/drawing/2014/main" id="{FD3CD431-7D4B-48C3-878E-759A640CE01A}"/>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9308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Basic concepts and terminologies (cont.)</a:t>
            </a:r>
          </a:p>
        </p:txBody>
      </p:sp>
      <p:sp>
        <p:nvSpPr>
          <p:cNvPr id="3" name="Content Placeholder 2"/>
          <p:cNvSpPr>
            <a:spLocks noGrp="1"/>
          </p:cNvSpPr>
          <p:nvPr>
            <p:ph idx="1"/>
          </p:nvPr>
        </p:nvSpPr>
        <p:spPr>
          <a:xfrm>
            <a:off x="208800" y="1164168"/>
            <a:ext cx="11641455" cy="5513832"/>
          </a:xfrm>
        </p:spPr>
        <p:txBody>
          <a:bodyPr/>
          <a:lstStyle/>
          <a:p>
            <a:r>
              <a:rPr lang="en-GB" dirty="0"/>
              <a:t>Homonyms </a:t>
            </a:r>
            <a:r>
              <a:rPr lang="en-GB" b="1" dirty="0"/>
              <a:t>challenges</a:t>
            </a:r>
            <a:r>
              <a:rPr lang="en-GB" dirty="0"/>
              <a:t>:</a:t>
            </a:r>
          </a:p>
          <a:p>
            <a:pPr lvl="1"/>
            <a:r>
              <a:rPr lang="en-GB" dirty="0"/>
              <a:t>How do you translate “right” so that it has the correct meaning? </a:t>
            </a:r>
          </a:p>
          <a:p>
            <a:pPr lvl="1"/>
            <a:r>
              <a:rPr lang="en-GB" dirty="0"/>
              <a:t>How do you differentiate two words that sound similar when you convert speech to text?</a:t>
            </a:r>
          </a:p>
        </p:txBody>
      </p:sp>
      <p:sp>
        <p:nvSpPr>
          <p:cNvPr id="4" name="Footer Placeholder 3">
            <a:extLst>
              <a:ext uri="{FF2B5EF4-FFF2-40B4-BE49-F238E27FC236}">
                <a16:creationId xmlns:a16="http://schemas.microsoft.com/office/drawing/2014/main" id="{F79170F2-0343-4859-94DA-67729048DB03}"/>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001120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Basic concepts and terminologies (cont.)</a:t>
            </a:r>
          </a:p>
        </p:txBody>
      </p:sp>
      <p:sp>
        <p:nvSpPr>
          <p:cNvPr id="3" name="Content Placeholder 2"/>
          <p:cNvSpPr>
            <a:spLocks noGrp="1"/>
          </p:cNvSpPr>
          <p:nvPr>
            <p:ph idx="1"/>
          </p:nvPr>
        </p:nvSpPr>
        <p:spPr>
          <a:xfrm>
            <a:off x="208800" y="1164168"/>
            <a:ext cx="11641455" cy="5513832"/>
          </a:xfrm>
        </p:spPr>
        <p:txBody>
          <a:bodyPr/>
          <a:lstStyle/>
          <a:p>
            <a:r>
              <a:rPr lang="en-GB" b="1" dirty="0"/>
              <a:t>Polysemy</a:t>
            </a:r>
            <a:r>
              <a:rPr lang="en-GB" dirty="0"/>
              <a:t>: Words that have the same written form and a related meaning. For example:</a:t>
            </a:r>
          </a:p>
          <a:p>
            <a:pPr lvl="1"/>
            <a:r>
              <a:rPr lang="en-GB" dirty="0"/>
              <a:t>You must face your fear.</a:t>
            </a:r>
          </a:p>
          <a:p>
            <a:pPr lvl="1"/>
            <a:r>
              <a:rPr lang="en-GB" dirty="0"/>
              <a:t>Her face is beautiful.</a:t>
            </a:r>
          </a:p>
          <a:p>
            <a:r>
              <a:rPr lang="en-GB" b="1" dirty="0"/>
              <a:t>Hyponymy</a:t>
            </a:r>
            <a:r>
              <a:rPr lang="en-GB" dirty="0"/>
              <a:t>: A word is a hyponym of another word if it represents a subclass of the other word. For example:</a:t>
            </a:r>
          </a:p>
          <a:p>
            <a:pPr lvl="1"/>
            <a:r>
              <a:rPr lang="en-GB" dirty="0"/>
              <a:t>Orange is a hyponym of fruit.</a:t>
            </a:r>
          </a:p>
          <a:p>
            <a:pPr lvl="1"/>
            <a:r>
              <a:rPr lang="en-GB" dirty="0"/>
              <a:t>Yellow is a hyponym of </a:t>
            </a:r>
            <a:r>
              <a:rPr lang="en-US" dirty="0"/>
              <a:t>color</a:t>
            </a:r>
            <a:r>
              <a:rPr lang="en-GB" dirty="0"/>
              <a:t>.</a:t>
            </a:r>
          </a:p>
        </p:txBody>
      </p:sp>
      <p:sp>
        <p:nvSpPr>
          <p:cNvPr id="4" name="Footer Placeholder 3">
            <a:extLst>
              <a:ext uri="{FF2B5EF4-FFF2-40B4-BE49-F238E27FC236}">
                <a16:creationId xmlns:a16="http://schemas.microsoft.com/office/drawing/2014/main" id="{E4B286C7-7429-4DFA-BC22-027A6BD2F83F}"/>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57491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Basic concepts and terminologies (cont.)</a:t>
            </a:r>
          </a:p>
        </p:txBody>
      </p:sp>
      <p:sp>
        <p:nvSpPr>
          <p:cNvPr id="3" name="Content Placeholder 2"/>
          <p:cNvSpPr>
            <a:spLocks noGrp="1"/>
          </p:cNvSpPr>
          <p:nvPr>
            <p:ph idx="1"/>
          </p:nvPr>
        </p:nvSpPr>
        <p:spPr>
          <a:xfrm>
            <a:off x="208800" y="1164168"/>
            <a:ext cx="11641455" cy="5513832"/>
          </a:xfrm>
        </p:spPr>
        <p:txBody>
          <a:bodyPr/>
          <a:lstStyle/>
          <a:p>
            <a:r>
              <a:rPr lang="en-GB" b="1" dirty="0"/>
              <a:t>Hypernymy</a:t>
            </a:r>
            <a:r>
              <a:rPr lang="en-GB" dirty="0"/>
              <a:t>: One word is the hypernym of another word if it represents a superclass of the other word. For example:</a:t>
            </a:r>
          </a:p>
          <a:p>
            <a:pPr lvl="1"/>
            <a:r>
              <a:rPr lang="en-GB" dirty="0"/>
              <a:t>Fruit is a hypernym of orange.</a:t>
            </a:r>
          </a:p>
          <a:p>
            <a:pPr lvl="1"/>
            <a:r>
              <a:rPr lang="en-US" dirty="0"/>
              <a:t>Color</a:t>
            </a:r>
            <a:r>
              <a:rPr lang="en-GB" dirty="0"/>
              <a:t> is a hypernym of yellow.</a:t>
            </a:r>
          </a:p>
          <a:p>
            <a:r>
              <a:rPr lang="en-GB" b="1" dirty="0"/>
              <a:t>Usage example</a:t>
            </a:r>
            <a:r>
              <a:rPr lang="en-GB" dirty="0"/>
              <a:t>: Comparing the semantic similarity.</a:t>
            </a:r>
          </a:p>
          <a:p>
            <a:endParaRPr lang="en-GB" dirty="0"/>
          </a:p>
        </p:txBody>
      </p:sp>
      <p:sp>
        <p:nvSpPr>
          <p:cNvPr id="4" name="Footer Placeholder 3">
            <a:extLst>
              <a:ext uri="{FF2B5EF4-FFF2-40B4-BE49-F238E27FC236}">
                <a16:creationId xmlns:a16="http://schemas.microsoft.com/office/drawing/2014/main" id="{330E4FBA-7801-4C56-8371-2C2D31287BAA}"/>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342819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Natural language processing tools and services</a:t>
            </a: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89E1955C-9F4C-4957-9F17-383544784F24}"/>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1908591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tools and services</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dirty="0"/>
              <a:t>Open-source NLP tools:</a:t>
            </a:r>
          </a:p>
          <a:p>
            <a:r>
              <a:rPr lang="en-GB" b="1" dirty="0"/>
              <a:t>Apache OpenNLP</a:t>
            </a:r>
            <a:r>
              <a:rPr lang="en-GB" dirty="0"/>
              <a:t>: Provides tokenizers, sentence segmentation, part-of-speech tagging, named entity extraction, chunking, parsing, co-reference resolution, and more.</a:t>
            </a:r>
          </a:p>
          <a:p>
            <a:r>
              <a:rPr lang="en-GB" b="1" dirty="0"/>
              <a:t>Stanford Core NLP</a:t>
            </a:r>
            <a:r>
              <a:rPr lang="en-GB" dirty="0"/>
              <a:t>: A suite of NLP tools that provide part-of-speech tagging, a named entity recognizer, a co-reference resolution system, sentiment analysis, and more.</a:t>
            </a:r>
          </a:p>
          <a:p>
            <a:r>
              <a:rPr lang="en-GB" b="1" dirty="0"/>
              <a:t>Natural Language Toolkit (NLTK):</a:t>
            </a:r>
            <a:r>
              <a:rPr lang="en-GB" dirty="0"/>
              <a:t> A Python library that provides modules for processing text, classifying, tokenizing, stemming, tagging, parsing, and more.</a:t>
            </a:r>
          </a:p>
          <a:p>
            <a:r>
              <a:rPr lang="en-GB" b="1" dirty="0"/>
              <a:t>WordNet</a:t>
            </a:r>
            <a:r>
              <a:rPr lang="en-GB" dirty="0"/>
              <a:t>: One of the most popular lexical databases for the English language. Supported by various API and programming languages.</a:t>
            </a:r>
          </a:p>
          <a:p>
            <a:endParaRPr lang="en-GB" dirty="0"/>
          </a:p>
        </p:txBody>
      </p:sp>
      <p:sp>
        <p:nvSpPr>
          <p:cNvPr id="4" name="Footer Placeholder 3">
            <a:extLst>
              <a:ext uri="{FF2B5EF4-FFF2-40B4-BE49-F238E27FC236}">
                <a16:creationId xmlns:a16="http://schemas.microsoft.com/office/drawing/2014/main" id="{1128BA80-89EC-49E5-8EF9-0167B3D7F3F2}"/>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146370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objectives</a:t>
            </a:r>
          </a:p>
        </p:txBody>
      </p:sp>
      <p:sp>
        <p:nvSpPr>
          <p:cNvPr id="9220" name="Rectangle 3"/>
          <p:cNvSpPr>
            <a:spLocks noGrp="1" noChangeArrowheads="1"/>
          </p:cNvSpPr>
          <p:nvPr>
            <p:ph idx="1"/>
          </p:nvPr>
        </p:nvSpPr>
        <p:spPr>
          <a:xfrm>
            <a:off x="3204000" y="352800"/>
            <a:ext cx="8506800" cy="6328800"/>
          </a:xfrm>
        </p:spPr>
        <p:txBody>
          <a:bodyPr/>
          <a:lstStyle/>
          <a:p>
            <a:r>
              <a:rPr lang="en-US"/>
              <a:t>Explain what natural language processing is. </a:t>
            </a:r>
          </a:p>
          <a:p>
            <a:r>
              <a:rPr lang="en-US"/>
              <a:t>Identify NLP use cases.</a:t>
            </a:r>
          </a:p>
          <a:p>
            <a:r>
              <a:rPr lang="en-US"/>
              <a:t>Explain basic NLP concepts and terminology</a:t>
            </a:r>
          </a:p>
          <a:p>
            <a:r>
              <a:rPr lang="en-US"/>
              <a:t>List the tools and services for NLP.</a:t>
            </a:r>
          </a:p>
          <a:p>
            <a:endParaRPr lang="en-US" dirty="0"/>
          </a:p>
        </p:txBody>
      </p:sp>
      <p:sp>
        <p:nvSpPr>
          <p:cNvPr id="2" name="Footer Placeholder 1">
            <a:extLst>
              <a:ext uri="{FF2B5EF4-FFF2-40B4-BE49-F238E27FC236}">
                <a16:creationId xmlns:a16="http://schemas.microsoft.com/office/drawing/2014/main" id="{5A563AAD-ED75-4D2F-ADA4-DB49429285A3}"/>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tools and services (cont.)</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dirty="0"/>
              <a:t>Services:</a:t>
            </a:r>
          </a:p>
          <a:p>
            <a:r>
              <a:rPr lang="en-GB" dirty="0"/>
              <a:t>Examples: IBM Cloud, Microsoft Cloud (Azure), and Google Cloud</a:t>
            </a:r>
          </a:p>
          <a:p>
            <a:r>
              <a:rPr lang="en-GB" dirty="0"/>
              <a:t>IBM offers AI services through IBM Cloud. </a:t>
            </a:r>
          </a:p>
          <a:p>
            <a:r>
              <a:rPr lang="en-GB" dirty="0"/>
              <a:t>Examples of NLP services are:</a:t>
            </a:r>
          </a:p>
          <a:p>
            <a:pPr lvl="1"/>
            <a:r>
              <a:rPr lang="en-GB" dirty="0"/>
              <a:t> Watson Natural Language Understanding for text classification, entity identification, relation extraction, and emotion extraction.</a:t>
            </a:r>
          </a:p>
          <a:p>
            <a:pPr lvl="1"/>
            <a:r>
              <a:rPr lang="en-US" dirty="0"/>
              <a:t>Language Translator: Translates text from one language to another.</a:t>
            </a:r>
          </a:p>
          <a:p>
            <a:pPr lvl="1"/>
            <a:r>
              <a:rPr lang="en-US" dirty="0"/>
              <a:t>Watson Assistant: build conversational interface into an application (chatbot).</a:t>
            </a:r>
          </a:p>
          <a:p>
            <a:pPr lvl="1"/>
            <a:endParaRPr lang="en-GB" dirty="0"/>
          </a:p>
          <a:p>
            <a:endParaRPr lang="en-GB" dirty="0"/>
          </a:p>
        </p:txBody>
      </p:sp>
      <p:sp>
        <p:nvSpPr>
          <p:cNvPr id="4" name="Footer Placeholder 3">
            <a:extLst>
              <a:ext uri="{FF2B5EF4-FFF2-40B4-BE49-F238E27FC236}">
                <a16:creationId xmlns:a16="http://schemas.microsoft.com/office/drawing/2014/main" id="{50035677-9B7D-4A8A-8A04-951F3F9C4540}"/>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85131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00800" y="352800"/>
            <a:ext cx="2840400" cy="6328800"/>
          </a:xfrm>
        </p:spPr>
        <p:txBody>
          <a:bodyPr/>
          <a:lstStyle/>
          <a:p>
            <a:r>
              <a:rPr lang="en-US" dirty="0"/>
              <a:t>Unit summary</a:t>
            </a:r>
          </a:p>
        </p:txBody>
      </p:sp>
      <p:sp>
        <p:nvSpPr>
          <p:cNvPr id="9220" name="Rectangle 3"/>
          <p:cNvSpPr>
            <a:spLocks noGrp="1" noChangeArrowheads="1"/>
          </p:cNvSpPr>
          <p:nvPr>
            <p:ph idx="1"/>
          </p:nvPr>
        </p:nvSpPr>
        <p:spPr>
          <a:xfrm>
            <a:off x="3204000" y="352800"/>
            <a:ext cx="8506800" cy="6328800"/>
          </a:xfrm>
        </p:spPr>
        <p:txBody>
          <a:bodyPr/>
          <a:lstStyle/>
          <a:p>
            <a:r>
              <a:rPr lang="en-US" dirty="0"/>
              <a:t>Explain what natural language processing is. </a:t>
            </a:r>
          </a:p>
          <a:p>
            <a:r>
              <a:rPr lang="en-US" dirty="0"/>
              <a:t>Identify NLP use cases.</a:t>
            </a:r>
          </a:p>
          <a:p>
            <a:r>
              <a:rPr lang="en-US" dirty="0"/>
              <a:t>Explain basic NLP concepts and terminology</a:t>
            </a:r>
          </a:p>
          <a:p>
            <a:r>
              <a:rPr lang="en-US" dirty="0"/>
              <a:t>List the tools and services for NLP.</a:t>
            </a:r>
          </a:p>
          <a:p>
            <a:endParaRPr lang="en-US" dirty="0"/>
          </a:p>
        </p:txBody>
      </p:sp>
      <p:sp>
        <p:nvSpPr>
          <p:cNvPr id="2" name="Footer Placeholder 1">
            <a:extLst>
              <a:ext uri="{FF2B5EF4-FFF2-40B4-BE49-F238E27FC236}">
                <a16:creationId xmlns:a16="http://schemas.microsoft.com/office/drawing/2014/main" id="{81440999-6ABF-4343-BABE-85AACC9CFF3C}"/>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custDataLst>
      <p:tags r:id="rId1"/>
    </p:custDataLst>
    <p:extLst>
      <p:ext uri="{BB962C8B-B14F-4D97-AF65-F5344CB8AC3E}">
        <p14:creationId xmlns:p14="http://schemas.microsoft.com/office/powerpoint/2010/main" val="1651163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a:t>
            </a:r>
          </a:p>
        </p:txBody>
      </p:sp>
      <p:sp>
        <p:nvSpPr>
          <p:cNvPr id="21508" name="Rectangle 3"/>
          <p:cNvSpPr>
            <a:spLocks noGrp="1" noChangeArrowheads="1"/>
          </p:cNvSpPr>
          <p:nvPr>
            <p:ph idx="1"/>
          </p:nvPr>
        </p:nvSpPr>
        <p:spPr>
          <a:xfrm>
            <a:off x="208800" y="1170432"/>
            <a:ext cx="11641455" cy="5513832"/>
          </a:xfrm>
        </p:spPr>
        <p:txBody>
          <a:bodyPr/>
          <a:lstStyle/>
          <a:p>
            <a:r>
              <a:rPr lang="en-GB" dirty="0"/>
              <a:t>Identifying opinions in a user input is a use case of:</a:t>
            </a:r>
          </a:p>
          <a:p>
            <a:pPr lvl="1"/>
            <a:r>
              <a:rPr lang="fr-FR" dirty="0"/>
              <a:t>Sentiment analysis </a:t>
            </a:r>
          </a:p>
          <a:p>
            <a:pPr lvl="1"/>
            <a:r>
              <a:rPr lang="fr-FR" dirty="0"/>
              <a:t>Classification</a:t>
            </a:r>
          </a:p>
          <a:p>
            <a:pPr lvl="1"/>
            <a:r>
              <a:rPr lang="fr-FR" dirty="0" err="1"/>
              <a:t>Chatbots</a:t>
            </a:r>
            <a:endParaRPr lang="fr-FR" dirty="0"/>
          </a:p>
          <a:p>
            <a:pPr lvl="1"/>
            <a:r>
              <a:rPr lang="fr-FR" dirty="0"/>
              <a:t>Translation</a:t>
            </a:r>
            <a:endParaRPr lang="en-GB" dirty="0"/>
          </a:p>
          <a:p>
            <a:r>
              <a:rPr lang="en-GB" dirty="0"/>
              <a:t>“Apple" is the …… of “fruit"</a:t>
            </a:r>
          </a:p>
          <a:p>
            <a:pPr lvl="1"/>
            <a:r>
              <a:rPr lang="en-GB" dirty="0"/>
              <a:t>Synonym</a:t>
            </a:r>
            <a:endParaRPr lang="en-US" dirty="0"/>
          </a:p>
          <a:p>
            <a:pPr lvl="1"/>
            <a:r>
              <a:rPr lang="en-GB" dirty="0"/>
              <a:t>Antonym</a:t>
            </a:r>
            <a:endParaRPr lang="en-US" dirty="0"/>
          </a:p>
          <a:p>
            <a:pPr lvl="1"/>
            <a:r>
              <a:rPr lang="en-GB" dirty="0"/>
              <a:t>Hypernymy</a:t>
            </a:r>
            <a:endParaRPr lang="en-US" dirty="0"/>
          </a:p>
          <a:p>
            <a:pPr lvl="1"/>
            <a:r>
              <a:rPr lang="en-GB" dirty="0"/>
              <a:t>Hyponymy</a:t>
            </a:r>
            <a:r>
              <a:rPr lang="en-US" dirty="0"/>
              <a:t>  </a:t>
            </a:r>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8AB3DFBB-D91D-4D76-889F-6C516601C06D}"/>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Graphic 5" descr="Help">
            <a:extLst>
              <a:ext uri="{FF2B5EF4-FFF2-40B4-BE49-F238E27FC236}">
                <a16:creationId xmlns:a16="http://schemas.microsoft.com/office/drawing/2014/main" id="{E2561819-2AB8-4E88-9D0C-7698A7D2DF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questions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3"/>
            </a:pPr>
            <a:r>
              <a:rPr lang="en-GB" dirty="0"/>
              <a:t>What are examples of information extraction? </a:t>
            </a:r>
          </a:p>
          <a:p>
            <a:pPr lvl="1"/>
            <a:r>
              <a:rPr lang="en-GB" dirty="0"/>
              <a:t>Entities identification</a:t>
            </a:r>
          </a:p>
          <a:p>
            <a:pPr lvl="1"/>
            <a:r>
              <a:rPr lang="en-GB" dirty="0"/>
              <a:t>Relation identification</a:t>
            </a:r>
          </a:p>
          <a:p>
            <a:pPr lvl="1"/>
            <a:r>
              <a:rPr lang="en-GB" dirty="0"/>
              <a:t>Automatic summarization</a:t>
            </a:r>
          </a:p>
          <a:p>
            <a:pPr lvl="1"/>
            <a:r>
              <a:rPr lang="en-GB" dirty="0"/>
              <a:t>All the above</a:t>
            </a:r>
          </a:p>
          <a:p>
            <a:pPr>
              <a:buAutoNum type="arabicPeriod" startAt="3"/>
            </a:pPr>
            <a:r>
              <a:rPr lang="en-GB" dirty="0"/>
              <a:t>True or False: </a:t>
            </a:r>
            <a:r>
              <a:rPr lang="en-US" dirty="0"/>
              <a:t>Most Natural Language Processing (NLP) tasks work with structured data.</a:t>
            </a:r>
          </a:p>
          <a:p>
            <a:pPr>
              <a:buAutoNum type="arabicPeriod" startAt="3"/>
            </a:pPr>
            <a:endParaRPr lang="en-US" dirty="0"/>
          </a:p>
          <a:p>
            <a:pPr lvl="1"/>
            <a:endParaRPr lang="en-US" dirty="0"/>
          </a:p>
          <a:p>
            <a:pPr>
              <a:buAutoNum type="arabicPeriod" startAt="3"/>
            </a:pPr>
            <a:endParaRPr lang="en-US" dirty="0"/>
          </a:p>
        </p:txBody>
      </p:sp>
      <p:sp>
        <p:nvSpPr>
          <p:cNvPr id="2" name="Footer Placeholder 1">
            <a:extLst>
              <a:ext uri="{FF2B5EF4-FFF2-40B4-BE49-F238E27FC236}">
                <a16:creationId xmlns:a16="http://schemas.microsoft.com/office/drawing/2014/main" id="{FFB7842A-8CF4-46C2-8CB7-3BC10EF2A9EC}"/>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6" name="Graphic 5" descr="Help">
            <a:extLst>
              <a:ext uri="{FF2B5EF4-FFF2-40B4-BE49-F238E27FC236}">
                <a16:creationId xmlns:a16="http://schemas.microsoft.com/office/drawing/2014/main" id="{D032A2E5-159A-4762-B46B-E76DFEBE94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14781" y="173737"/>
            <a:ext cx="914400" cy="914400"/>
          </a:xfrm>
          <a:prstGeom prst="rect">
            <a:avLst/>
          </a:prstGeom>
        </p:spPr>
      </p:pic>
    </p:spTree>
    <p:custDataLst>
      <p:tags r:id="rId1"/>
    </p:custDataLst>
    <p:extLst>
      <p:ext uri="{BB962C8B-B14F-4D97-AF65-F5344CB8AC3E}">
        <p14:creationId xmlns:p14="http://schemas.microsoft.com/office/powerpoint/2010/main" val="3904106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a:t>
            </a:r>
          </a:p>
        </p:txBody>
      </p:sp>
      <p:sp>
        <p:nvSpPr>
          <p:cNvPr id="21508" name="Rectangle 3"/>
          <p:cNvSpPr>
            <a:spLocks noGrp="1" noChangeArrowheads="1"/>
          </p:cNvSpPr>
          <p:nvPr>
            <p:ph idx="1"/>
          </p:nvPr>
        </p:nvSpPr>
        <p:spPr>
          <a:xfrm>
            <a:off x="208800" y="1170432"/>
            <a:ext cx="11641455" cy="5513832"/>
          </a:xfrm>
        </p:spPr>
        <p:txBody>
          <a:bodyPr/>
          <a:lstStyle/>
          <a:p>
            <a:r>
              <a:rPr lang="en-GB" dirty="0"/>
              <a:t>Email spam detection is a use case of:</a:t>
            </a:r>
          </a:p>
          <a:p>
            <a:pPr lvl="1"/>
            <a:r>
              <a:rPr lang="fr-FR" u="sng" dirty="0">
                <a:solidFill>
                  <a:schemeClr val="accent2"/>
                </a:solidFill>
              </a:rPr>
              <a:t>Sentiment analysis </a:t>
            </a:r>
          </a:p>
          <a:p>
            <a:pPr lvl="1"/>
            <a:r>
              <a:rPr lang="fr-FR" dirty="0"/>
              <a:t>Classification</a:t>
            </a:r>
          </a:p>
          <a:p>
            <a:pPr lvl="1"/>
            <a:r>
              <a:rPr lang="fr-FR" dirty="0" err="1"/>
              <a:t>Chatbots</a:t>
            </a:r>
            <a:endParaRPr lang="fr-FR" dirty="0"/>
          </a:p>
          <a:p>
            <a:pPr lvl="1"/>
            <a:r>
              <a:rPr lang="fr-FR" dirty="0"/>
              <a:t>Translation</a:t>
            </a:r>
          </a:p>
          <a:p>
            <a:r>
              <a:rPr lang="en-GB" dirty="0"/>
              <a:t>“Apple" is the …… of “fruit"</a:t>
            </a:r>
          </a:p>
          <a:p>
            <a:pPr lvl="1"/>
            <a:r>
              <a:rPr lang="en-GB" dirty="0"/>
              <a:t>Synonym</a:t>
            </a:r>
            <a:endParaRPr lang="en-US" dirty="0"/>
          </a:p>
          <a:p>
            <a:pPr lvl="1"/>
            <a:r>
              <a:rPr lang="en-GB" dirty="0"/>
              <a:t>Antonym</a:t>
            </a:r>
            <a:endParaRPr lang="en-US" dirty="0"/>
          </a:p>
          <a:p>
            <a:pPr lvl="1"/>
            <a:r>
              <a:rPr lang="en-GB" dirty="0"/>
              <a:t>Hypernymy</a:t>
            </a:r>
            <a:endParaRPr lang="en-US" dirty="0"/>
          </a:p>
          <a:p>
            <a:pPr lvl="1"/>
            <a:r>
              <a:rPr lang="en-GB" u="sng" dirty="0">
                <a:solidFill>
                  <a:schemeClr val="accent2"/>
                </a:solidFill>
              </a:rPr>
              <a:t>Hyponymy</a:t>
            </a:r>
            <a:r>
              <a:rPr lang="en-US" dirty="0"/>
              <a:t> </a:t>
            </a:r>
          </a:p>
          <a:p>
            <a:endParaRPr lang="en-US" dirty="0"/>
          </a:p>
          <a:p>
            <a:pPr lvl="1"/>
            <a:endParaRPr lang="en-US" dirty="0"/>
          </a:p>
          <a:p>
            <a:endParaRPr lang="en-US" dirty="0"/>
          </a:p>
        </p:txBody>
      </p:sp>
      <p:sp>
        <p:nvSpPr>
          <p:cNvPr id="2" name="Footer Placeholder 1">
            <a:extLst>
              <a:ext uri="{FF2B5EF4-FFF2-40B4-BE49-F238E27FC236}">
                <a16:creationId xmlns:a16="http://schemas.microsoft.com/office/drawing/2014/main" id="{06E61EF0-86FB-427D-90E2-D1860E9FECDA}"/>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7" name="Graphic 6" descr="Checklist">
            <a:extLst>
              <a:ext uri="{FF2B5EF4-FFF2-40B4-BE49-F238E27FC236}">
                <a16:creationId xmlns:a16="http://schemas.microsoft.com/office/drawing/2014/main" id="{CBC1E634-FFEE-42FF-ACBD-0FD5D9D258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2851527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208800" y="180000"/>
            <a:ext cx="11641455" cy="860400"/>
          </a:xfrm>
        </p:spPr>
        <p:txBody>
          <a:bodyPr/>
          <a:lstStyle/>
          <a:p>
            <a:r>
              <a:rPr lang="en-US" dirty="0"/>
              <a:t>Review answers (cont.)</a:t>
            </a:r>
          </a:p>
        </p:txBody>
      </p:sp>
      <p:sp>
        <p:nvSpPr>
          <p:cNvPr id="21508" name="Rectangle 3"/>
          <p:cNvSpPr>
            <a:spLocks noGrp="1" noChangeArrowheads="1"/>
          </p:cNvSpPr>
          <p:nvPr>
            <p:ph idx="1"/>
          </p:nvPr>
        </p:nvSpPr>
        <p:spPr>
          <a:xfrm>
            <a:off x="208800" y="1170432"/>
            <a:ext cx="11641455" cy="5513832"/>
          </a:xfrm>
        </p:spPr>
        <p:txBody>
          <a:bodyPr/>
          <a:lstStyle/>
          <a:p>
            <a:pPr>
              <a:buFont typeface="+mj-lt"/>
              <a:buAutoNum type="arabicPeriod" startAt="3"/>
            </a:pPr>
            <a:r>
              <a:rPr lang="en-GB" dirty="0"/>
              <a:t>What are examples of information extraction? </a:t>
            </a:r>
          </a:p>
          <a:p>
            <a:pPr lvl="1"/>
            <a:r>
              <a:rPr lang="en-GB" dirty="0"/>
              <a:t>Entities identification</a:t>
            </a:r>
          </a:p>
          <a:p>
            <a:pPr lvl="1"/>
            <a:r>
              <a:rPr lang="en-GB" dirty="0"/>
              <a:t>Relation identification</a:t>
            </a:r>
          </a:p>
          <a:p>
            <a:pPr lvl="1"/>
            <a:r>
              <a:rPr lang="en-GB" dirty="0"/>
              <a:t>Automatic summarization</a:t>
            </a:r>
          </a:p>
          <a:p>
            <a:pPr lvl="1"/>
            <a:r>
              <a:rPr lang="en-GB" u="sng" dirty="0">
                <a:solidFill>
                  <a:schemeClr val="accent2"/>
                </a:solidFill>
              </a:rPr>
              <a:t>All of the above</a:t>
            </a:r>
          </a:p>
          <a:p>
            <a:pPr>
              <a:buAutoNum type="arabicPeriod" startAt="3"/>
            </a:pPr>
            <a:r>
              <a:rPr lang="en-GB" dirty="0"/>
              <a:t>True or </a:t>
            </a:r>
            <a:r>
              <a:rPr lang="en-GB" u="sng" dirty="0">
                <a:solidFill>
                  <a:schemeClr val="accent2"/>
                </a:solidFill>
              </a:rPr>
              <a:t>False</a:t>
            </a:r>
            <a:r>
              <a:rPr lang="en-GB" dirty="0"/>
              <a:t>: </a:t>
            </a:r>
            <a:r>
              <a:rPr lang="en-US" dirty="0"/>
              <a:t>Most Natural Language Processing (NLP) tasks work with structured data.  </a:t>
            </a:r>
          </a:p>
          <a:p>
            <a:pPr>
              <a:buAutoNum type="arabicPeriod" startAt="3"/>
            </a:pPr>
            <a:endParaRPr lang="en-US" dirty="0"/>
          </a:p>
          <a:p>
            <a:pPr lvl="1"/>
            <a:endParaRPr lang="en-US" dirty="0"/>
          </a:p>
          <a:p>
            <a:pPr>
              <a:buAutoNum type="arabicPeriod" startAt="3"/>
            </a:pPr>
            <a:endParaRPr lang="en-US" dirty="0"/>
          </a:p>
        </p:txBody>
      </p:sp>
      <p:sp>
        <p:nvSpPr>
          <p:cNvPr id="2" name="Footer Placeholder 1">
            <a:extLst>
              <a:ext uri="{FF2B5EF4-FFF2-40B4-BE49-F238E27FC236}">
                <a16:creationId xmlns:a16="http://schemas.microsoft.com/office/drawing/2014/main" id="{88B96FE7-C374-4F33-9B4E-DE0DE45C381F}"/>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7" name="Graphic 6" descr="Checklist">
            <a:extLst>
              <a:ext uri="{FF2B5EF4-FFF2-40B4-BE49-F238E27FC236}">
                <a16:creationId xmlns:a16="http://schemas.microsoft.com/office/drawing/2014/main" id="{2603FB4E-B72B-4E0C-9A73-12072E32E42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67569" y="161611"/>
            <a:ext cx="914400" cy="914400"/>
          </a:xfrm>
          <a:prstGeom prst="rect">
            <a:avLst/>
          </a:prstGeom>
        </p:spPr>
      </p:pic>
    </p:spTree>
    <p:custDataLst>
      <p:tags r:id="rId1"/>
    </p:custDataLst>
    <p:extLst>
      <p:ext uri="{BB962C8B-B14F-4D97-AF65-F5344CB8AC3E}">
        <p14:creationId xmlns:p14="http://schemas.microsoft.com/office/powerpoint/2010/main" val="388756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GB" dirty="0"/>
              <a:t>Topics</a:t>
            </a:r>
          </a:p>
        </p:txBody>
      </p:sp>
      <p:sp>
        <p:nvSpPr>
          <p:cNvPr id="11268" name="Rectangle 3"/>
          <p:cNvSpPr>
            <a:spLocks noGrp="1" noChangeArrowheads="1"/>
          </p:cNvSpPr>
          <p:nvPr>
            <p:ph idx="1"/>
          </p:nvPr>
        </p:nvSpPr>
        <p:spPr/>
        <p:txBody>
          <a:bodyPr/>
          <a:lstStyle/>
          <a:p>
            <a:r>
              <a:rPr lang="en-GB"/>
              <a:t>Natural language processing overview	</a:t>
            </a:r>
          </a:p>
          <a:p>
            <a:r>
              <a:rPr lang="en-US"/>
              <a:t>Natural language processing use cases	</a:t>
            </a:r>
          </a:p>
          <a:p>
            <a:r>
              <a:rPr lang="en-US"/>
              <a:t>Natural language processing basic concepts and terminology	</a:t>
            </a:r>
          </a:p>
          <a:p>
            <a:r>
              <a:rPr lang="en-US"/>
              <a:t>Natural language processing tools and services	</a:t>
            </a:r>
          </a:p>
          <a:p>
            <a:endParaRPr lang="en-GB" dirty="0"/>
          </a:p>
        </p:txBody>
      </p:sp>
      <p:sp>
        <p:nvSpPr>
          <p:cNvPr id="2" name="Footer Placeholder 1">
            <a:extLst>
              <a:ext uri="{FF2B5EF4-FFF2-40B4-BE49-F238E27FC236}">
                <a16:creationId xmlns:a16="http://schemas.microsoft.com/office/drawing/2014/main" id="{BDA5CC08-F770-40E3-A515-AB8F09E0D18F}"/>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144947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Natural language processing overview</a:t>
            </a: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F40685E2-F7BD-4378-AE42-D9D77ABAF725}"/>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78690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What is natural language processing</a:t>
            </a:r>
          </a:p>
        </p:txBody>
      </p:sp>
      <p:sp>
        <p:nvSpPr>
          <p:cNvPr id="3" name="Content Placeholder 2"/>
          <p:cNvSpPr>
            <a:spLocks noGrp="1"/>
          </p:cNvSpPr>
          <p:nvPr>
            <p:ph idx="1"/>
          </p:nvPr>
        </p:nvSpPr>
        <p:spPr>
          <a:xfrm>
            <a:off x="208800" y="1164168"/>
            <a:ext cx="11641455" cy="5513832"/>
          </a:xfrm>
        </p:spPr>
        <p:txBody>
          <a:bodyPr/>
          <a:lstStyle/>
          <a:p>
            <a:r>
              <a:rPr lang="en-GB" dirty="0"/>
              <a:t>NLP is the study of the computational treatment of natural (human) language. </a:t>
            </a:r>
          </a:p>
          <a:p>
            <a:r>
              <a:rPr lang="en-GB" dirty="0"/>
              <a:t>It enables machines to understand human communication to extract different information.</a:t>
            </a:r>
          </a:p>
          <a:p>
            <a:r>
              <a:rPr lang="en-GB" dirty="0"/>
              <a:t>Examples of NLP applications: Analysis of text in emails, human speech, social media, or documents.</a:t>
            </a:r>
          </a:p>
          <a:p>
            <a:r>
              <a:rPr lang="en-GB" dirty="0"/>
              <a:t>NLP has its origins in machine translation from the 1950s.</a:t>
            </a:r>
          </a:p>
          <a:p>
            <a:r>
              <a:rPr lang="en-GB" dirty="0"/>
              <a:t>NLP advanced over the years by combining the power of artificial intelligence (AI), computational linguistics, and computer science.</a:t>
            </a:r>
          </a:p>
          <a:p>
            <a:endParaRPr lang="en-GB" dirty="0"/>
          </a:p>
          <a:p>
            <a:endParaRPr lang="en-GB" dirty="0"/>
          </a:p>
        </p:txBody>
      </p:sp>
      <p:sp>
        <p:nvSpPr>
          <p:cNvPr id="4" name="Footer Placeholder 3">
            <a:extLst>
              <a:ext uri="{FF2B5EF4-FFF2-40B4-BE49-F238E27FC236}">
                <a16:creationId xmlns:a16="http://schemas.microsoft.com/office/drawing/2014/main" id="{57E06597-6D42-49B3-84EE-9442379D84B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366672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applications</a:t>
            </a:r>
          </a:p>
        </p:txBody>
      </p:sp>
      <p:sp>
        <p:nvSpPr>
          <p:cNvPr id="3" name="Content Placeholder 2"/>
          <p:cNvSpPr>
            <a:spLocks noGrp="1"/>
          </p:cNvSpPr>
          <p:nvPr>
            <p:ph idx="1"/>
          </p:nvPr>
        </p:nvSpPr>
        <p:spPr>
          <a:xfrm>
            <a:off x="208800" y="1164168"/>
            <a:ext cx="11641455" cy="5513832"/>
          </a:xfrm>
        </p:spPr>
        <p:txBody>
          <a:bodyPr/>
          <a:lstStyle/>
          <a:p>
            <a:r>
              <a:rPr lang="en-GB" dirty="0"/>
              <a:t>Machine translation</a:t>
            </a:r>
          </a:p>
          <a:p>
            <a:r>
              <a:rPr lang="en-GB" dirty="0"/>
              <a:t>Information retrieval: Search engines</a:t>
            </a:r>
          </a:p>
          <a:p>
            <a:r>
              <a:rPr lang="en-GB" dirty="0"/>
              <a:t>Spell checkers</a:t>
            </a:r>
          </a:p>
          <a:p>
            <a:r>
              <a:rPr lang="en-GB" dirty="0"/>
              <a:t>Natural language assistants</a:t>
            </a:r>
          </a:p>
        </p:txBody>
      </p:sp>
      <p:sp>
        <p:nvSpPr>
          <p:cNvPr id="4" name="Footer Placeholder 3">
            <a:extLst>
              <a:ext uri="{FF2B5EF4-FFF2-40B4-BE49-F238E27FC236}">
                <a16:creationId xmlns:a16="http://schemas.microsoft.com/office/drawing/2014/main" id="{E98B84D9-3368-4824-9574-D09C636FE4C1}"/>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pic>
        <p:nvPicPr>
          <p:cNvPr id="5" name="Picture 4">
            <a:extLst>
              <a:ext uri="{FF2B5EF4-FFF2-40B4-BE49-F238E27FC236}">
                <a16:creationId xmlns:a16="http://schemas.microsoft.com/office/drawing/2014/main" id="{D5258D42-6A31-454F-984C-762B29698CE8}"/>
              </a:ext>
            </a:extLst>
          </p:cNvPr>
          <p:cNvPicPr>
            <a:picLocks noChangeAspect="1"/>
          </p:cNvPicPr>
          <p:nvPr/>
        </p:nvPicPr>
        <p:blipFill>
          <a:blip r:embed="rId3"/>
          <a:stretch>
            <a:fillRect/>
          </a:stretch>
        </p:blipFill>
        <p:spPr>
          <a:xfrm>
            <a:off x="2365202" y="3429000"/>
            <a:ext cx="7867650" cy="3109194"/>
          </a:xfrm>
          <a:prstGeom prst="rect">
            <a:avLst/>
          </a:prstGeom>
        </p:spPr>
      </p:pic>
    </p:spTree>
    <p:extLst>
      <p:ext uri="{BB962C8B-B14F-4D97-AF65-F5344CB8AC3E}">
        <p14:creationId xmlns:p14="http://schemas.microsoft.com/office/powerpoint/2010/main" val="2060302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challenges</a:t>
            </a:r>
          </a:p>
        </p:txBody>
      </p:sp>
      <p:sp>
        <p:nvSpPr>
          <p:cNvPr id="3" name="Content Placeholder 2"/>
          <p:cNvSpPr>
            <a:spLocks noGrp="1"/>
          </p:cNvSpPr>
          <p:nvPr>
            <p:ph idx="1"/>
          </p:nvPr>
        </p:nvSpPr>
        <p:spPr>
          <a:xfrm>
            <a:off x="208800" y="1164168"/>
            <a:ext cx="11641455" cy="5513832"/>
          </a:xfrm>
        </p:spPr>
        <p:txBody>
          <a:bodyPr/>
          <a:lstStyle/>
          <a:p>
            <a:r>
              <a:rPr lang="en-GB" b="1" dirty="0"/>
              <a:t>Domains</a:t>
            </a:r>
            <a:r>
              <a:rPr lang="en-GB" dirty="0"/>
              <a:t>: Higher accuracy for specific domains compared to generic domains.</a:t>
            </a:r>
          </a:p>
          <a:p>
            <a:r>
              <a:rPr lang="en-GB" b="1" dirty="0"/>
              <a:t>Language</a:t>
            </a:r>
            <a:r>
              <a:rPr lang="en-GB" dirty="0"/>
              <a:t>: English gets the most attention because it is an international language. </a:t>
            </a:r>
          </a:p>
          <a:p>
            <a:r>
              <a:rPr lang="en-GB" b="1" dirty="0"/>
              <a:t>Medium</a:t>
            </a:r>
            <a:r>
              <a:rPr lang="en-GB" dirty="0"/>
              <a:t>: Processing speech is more difficult than processing text. </a:t>
            </a:r>
          </a:p>
          <a:p>
            <a:r>
              <a:rPr lang="en-GB" dirty="0"/>
              <a:t>You can understand your NLP problem by focusing on the following areas:</a:t>
            </a:r>
          </a:p>
          <a:p>
            <a:pPr lvl="1"/>
            <a:r>
              <a:rPr lang="en-GB" dirty="0"/>
              <a:t>Become familiar with your data.</a:t>
            </a:r>
          </a:p>
          <a:p>
            <a:pPr lvl="1"/>
            <a:r>
              <a:rPr lang="en-GB" dirty="0"/>
              <a:t>Understand the challenges of your particular use case.</a:t>
            </a:r>
          </a:p>
          <a:p>
            <a:pPr lvl="1"/>
            <a:r>
              <a:rPr lang="en-GB" dirty="0"/>
              <a:t>Review the state-of-the-art solutions and technologies for similar problems.</a:t>
            </a:r>
          </a:p>
          <a:p>
            <a:endParaRPr lang="en-GB" dirty="0"/>
          </a:p>
        </p:txBody>
      </p:sp>
      <p:sp>
        <p:nvSpPr>
          <p:cNvPr id="4" name="Footer Placeholder 3">
            <a:extLst>
              <a:ext uri="{FF2B5EF4-FFF2-40B4-BE49-F238E27FC236}">
                <a16:creationId xmlns:a16="http://schemas.microsoft.com/office/drawing/2014/main" id="{D656ECDA-CFA6-475B-B04A-1AB63B9934B4}"/>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245165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p:txBody>
          <a:bodyPr/>
          <a:lstStyle/>
          <a:p>
            <a:r>
              <a:rPr lang="en-US" dirty="0"/>
              <a:t>Natural language processing use cases</a:t>
            </a:r>
            <a:br>
              <a:rPr lang="en-US" dirty="0"/>
            </a:br>
            <a:endParaRPr lang="en-US" dirty="0"/>
          </a:p>
        </p:txBody>
      </p:sp>
      <p:sp>
        <p:nvSpPr>
          <p:cNvPr id="5" name="Text Placeholder 4"/>
          <p:cNvSpPr>
            <a:spLocks noGrp="1"/>
          </p:cNvSpPr>
          <p:nvPr>
            <p:ph type="body" sz="quarter" idx="12"/>
          </p:nvPr>
        </p:nvSpPr>
        <p:spPr/>
        <p:txBody>
          <a:bodyPr/>
          <a:lstStyle/>
          <a:p>
            <a:endParaRPr lang="en-GB" dirty="0"/>
          </a:p>
        </p:txBody>
      </p:sp>
      <p:sp>
        <p:nvSpPr>
          <p:cNvPr id="2" name="Footer Placeholder 1">
            <a:extLst>
              <a:ext uri="{FF2B5EF4-FFF2-40B4-BE49-F238E27FC236}">
                <a16:creationId xmlns:a16="http://schemas.microsoft.com/office/drawing/2014/main" id="{B8076050-F84F-4DB5-81C1-1DC42F0BBAB1}"/>
              </a:ext>
            </a:extLst>
          </p:cNvPr>
          <p:cNvSpPr>
            <a:spLocks noGrp="1"/>
          </p:cNvSpPr>
          <p:nvPr>
            <p:ph type="ftr" sz="quarter" idx="11"/>
          </p:nvPr>
        </p:nvSpPr>
        <p:spPr/>
        <p:txBody>
          <a:bodyPr/>
          <a:lstStyle/>
          <a:p>
            <a:pPr>
              <a:defRPr/>
            </a:pPr>
            <a:r>
              <a:rPr lang="en-US"/>
              <a:t>© Copyright IBM Corporation 2019, 2022</a:t>
            </a:r>
            <a:endParaRPr lang="en-US" dirty="0"/>
          </a:p>
        </p:txBody>
      </p:sp>
    </p:spTree>
    <p:custDataLst>
      <p:tags r:id="rId1"/>
    </p:custDataLst>
    <p:extLst>
      <p:ext uri="{BB962C8B-B14F-4D97-AF65-F5344CB8AC3E}">
        <p14:creationId xmlns:p14="http://schemas.microsoft.com/office/powerpoint/2010/main" val="85666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00" y="180000"/>
            <a:ext cx="11641455" cy="860400"/>
          </a:xfrm>
        </p:spPr>
        <p:txBody>
          <a:bodyPr/>
          <a:lstStyle/>
          <a:p>
            <a:r>
              <a:rPr lang="en-GB" dirty="0"/>
              <a:t>Natural language processing use cases</a:t>
            </a:r>
          </a:p>
        </p:txBody>
      </p:sp>
      <p:sp>
        <p:nvSpPr>
          <p:cNvPr id="3" name="Content Placeholder 2"/>
          <p:cNvSpPr>
            <a:spLocks noGrp="1"/>
          </p:cNvSpPr>
          <p:nvPr>
            <p:ph idx="1"/>
          </p:nvPr>
        </p:nvSpPr>
        <p:spPr>
          <a:xfrm>
            <a:off x="208800" y="1164168"/>
            <a:ext cx="11641455" cy="5513832"/>
          </a:xfrm>
        </p:spPr>
        <p:txBody>
          <a:bodyPr/>
          <a:lstStyle/>
          <a:p>
            <a:pPr marL="0" indent="0">
              <a:buNone/>
            </a:pPr>
            <a:r>
              <a:rPr lang="en-GB" b="1" dirty="0"/>
              <a:t>Information extraction</a:t>
            </a:r>
          </a:p>
          <a:p>
            <a:r>
              <a:rPr lang="en-GB" b="1" dirty="0"/>
              <a:t>Goal</a:t>
            </a:r>
            <a:r>
              <a:rPr lang="en-GB" dirty="0"/>
              <a:t>: Parse the input text to extract valuable output. </a:t>
            </a:r>
          </a:p>
          <a:p>
            <a:pPr lvl="1"/>
            <a:r>
              <a:rPr lang="en-GB" dirty="0"/>
              <a:t>Examples: Entity extraction, relation identification extraction, text summarization</a:t>
            </a:r>
          </a:p>
          <a:p>
            <a:r>
              <a:rPr lang="en-GB" b="1" dirty="0"/>
              <a:t>Unstructured text</a:t>
            </a:r>
            <a:r>
              <a:rPr lang="en-GB" dirty="0"/>
              <a:t>: Dynamic structure (for example emails, newspaper articles, and user reviews).</a:t>
            </a:r>
          </a:p>
          <a:p>
            <a:pPr lvl="1"/>
            <a:r>
              <a:rPr lang="en-US" dirty="0"/>
              <a:t>Parse unstructured text, identify important mentions and their relations, and extract valuable output into structured text (defined structure).</a:t>
            </a:r>
          </a:p>
          <a:p>
            <a:pPr marL="0" indent="0">
              <a:buNone/>
            </a:pPr>
            <a:r>
              <a:rPr lang="en-GB" b="1" dirty="0"/>
              <a:t>Text summarization</a:t>
            </a:r>
          </a:p>
          <a:p>
            <a:r>
              <a:rPr lang="en-GB" b="1" dirty="0"/>
              <a:t>Goal</a:t>
            </a:r>
            <a:r>
              <a:rPr lang="en-GB" dirty="0"/>
              <a:t>: </a:t>
            </a:r>
            <a:r>
              <a:rPr lang="en-US" dirty="0"/>
              <a:t>Shorten or summarize long pieces of text.</a:t>
            </a:r>
            <a:endParaRPr lang="en-GB" b="1" dirty="0"/>
          </a:p>
          <a:p>
            <a:endParaRPr lang="en-GB" dirty="0"/>
          </a:p>
        </p:txBody>
      </p:sp>
      <p:sp>
        <p:nvSpPr>
          <p:cNvPr id="4" name="Footer Placeholder 3">
            <a:extLst>
              <a:ext uri="{FF2B5EF4-FFF2-40B4-BE49-F238E27FC236}">
                <a16:creationId xmlns:a16="http://schemas.microsoft.com/office/drawing/2014/main" id="{9A71E113-2118-4382-8089-2C4D71B582E8}"/>
              </a:ext>
            </a:extLst>
          </p:cNvPr>
          <p:cNvSpPr>
            <a:spLocks noGrp="1"/>
          </p:cNvSpPr>
          <p:nvPr>
            <p:ph type="ftr" sz="quarter" idx="11"/>
          </p:nvPr>
        </p:nvSpPr>
        <p:spPr>
          <a:xfrm>
            <a:off x="9855994" y="6681674"/>
            <a:ext cx="2160000" cy="176326"/>
          </a:xfrm>
        </p:spPr>
        <p:txBody>
          <a:bodyPr/>
          <a:lstStyle/>
          <a:p>
            <a:r>
              <a:rPr lang="en-US"/>
              <a:t>© Copyright IBM Corporation 2019, 2022</a:t>
            </a:r>
            <a:endParaRPr lang="en-US" dirty="0"/>
          </a:p>
        </p:txBody>
      </p:sp>
    </p:spTree>
    <p:extLst>
      <p:ext uri="{BB962C8B-B14F-4D97-AF65-F5344CB8AC3E}">
        <p14:creationId xmlns:p14="http://schemas.microsoft.com/office/powerpoint/2010/main" val="3517320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LASSAUTHORTEMPNAME" val="Class Author"/>
  <p:tag name="CLASSAUTHORTEMPVER" val="12.0.1"/>
  <p:tag name="MMPROD_NEXTUNIQUEID" val="10012"/>
  <p:tag name="MMPROD_UIDATA" val="&lt;database version=&quot;8.0&quot;&gt;&lt;object type=&quot;1&quot; unique_id=&quot;10001&quot;&gt;&lt;object type=&quot;2&quot; unique_id=&quot;267135&quot;&gt;&lt;object type=&quot;3&quot; unique_id=&quot;267136&quot;&gt;&lt;property id=&quot;20148&quot; value=&quot;5&quot;/&gt;&lt;property id=&quot;20300&quot; value=&quot;Slide 1 - &amp;quot;Unit title&amp;quot;&quot;/&gt;&lt;property id=&quot;20307&quot; value=&quot;256&quot;/&gt;&lt;/object&gt;&lt;object type=&quot;3&quot; unique_id=&quot;267137&quot;&gt;&lt;property id=&quot;20148&quot; value=&quot;5&quot;/&gt;&lt;property id=&quot;20300&quot; value=&quot;Slide 2 - &amp;quot;Unit objectives&amp;quot;&quot;/&gt;&lt;property id=&quot;20307&quot; value=&quot;257&quot;/&gt;&lt;/object&gt;&lt;object type=&quot;3&quot; unique_id=&quot;267138&quot;&gt;&lt;property id=&quot;20148&quot; value=&quot;5&quot;/&gt;&lt;property id=&quot;20300&quot; value=&quot;Slide 4 - &amp;quot;Topics&amp;quot;&quot;/&gt;&lt;property id=&quot;20307&quot; value=&quot;258&quot;/&gt;&lt;/object&gt;&lt;object type=&quot;3&quot; unique_id=&quot;267142&quot;&gt;&lt;property id=&quot;20148&quot; value=&quot;5&quot;/&gt;&lt;property id=&quot;20300&quot; value=&quot;Slide 7 - &amp;quot;Unit summary&amp;quot;&quot;/&gt;&lt;property id=&quot;20307&quot; value=&quot;262&quot;/&gt;&lt;/object&gt;&lt;object type=&quot;3&quot; unique_id=&quot;267143&quot;&gt;&lt;property id=&quot;20148&quot; value=&quot;5&quot;/&gt;&lt;property id=&quot;20300&quot; value=&quot;Slide 8 - &amp;quot;Review questions&amp;quot;&quot;/&gt;&lt;property id=&quot;20307&quot; value=&quot;263&quot;/&gt;&lt;/object&gt;&lt;object type=&quot;3&quot; unique_id=&quot;267144&quot;&gt;&lt;property id=&quot;20148&quot; value=&quot;5&quot;/&gt;&lt;property id=&quot;20300&quot; value=&quot;Slide 9 - &amp;quot;Review answers&amp;quot;&quot;/&gt;&lt;property id=&quot;20307&quot; value=&quot;264&quot;/&gt;&lt;/object&gt;&lt;object type=&quot;3&quot; unique_id=&quot;267148&quot;&gt;&lt;property id=&quot;20148&quot; value=&quot;5&quot;/&gt;&lt;property id=&quot;20300&quot; value=&quot;Slide 10 - &amp;quot;Exercise introduction&amp;quot;&quot;/&gt;&lt;property id=&quot;20307&quot; value=&quot;268&quot;/&gt;&lt;/object&gt;&lt;object type=&quot;3&quot; unique_id=&quot;547028&quot;&gt;&lt;property id=&quot;20148&quot; value=&quot;5&quot;/&gt;&lt;property id=&quot;20300&quot; value=&quot;Slide 3 - &amp;quot;Title of topic/lesson&amp;quot;&quot;/&gt;&lt;property id=&quot;20307&quot; value=&quot;297&quot;/&gt;&lt;/object&gt;&lt;object type=&quot;3&quot; unique_id=&quot;547029&quot;&gt;&lt;property id=&quot;20148&quot; value=&quot;5&quot;/&gt;&lt;property id=&quot;20300&quot; value=&quot;Slide 5 - &amp;quot;Sample (bulleted – only two levels)&amp;quot;&quot;/&gt;&lt;property id=&quot;20307&quot; value=&quot;298&quot;/&gt;&lt;/object&gt;&lt;object type=&quot;3&quot; unique_id=&quot;547030&quot;&gt;&lt;property id=&quot;20148&quot; value=&quot;5&quot;/&gt;&lt;property id=&quot;20300&quot; value=&quot;Slide 6 - &amp;quot;Instructor demonstration&amp;quot;&quot;/&gt;&lt;property id=&quot;20307&quot; value=&quot;296&quot;/&gt;&lt;/object&gt;&lt;object type=&quot;3&quot; unique_id=&quot;547031&quot;&gt;&lt;property id=&quot;20148&quot; value=&quot;5&quot;/&gt;&lt;property id=&quot;20300&quot; value=&quot;Slide 11&quot;/&gt;&lt;property id=&quot;20307&quot; value=&quot;299&quot;/&gt;&lt;/object&gt;&lt;object type=&quot;3&quot; unique_id=&quot;547032&quot;&gt;&lt;property id=&quot;20148&quot; value=&quot;5&quot;/&gt;&lt;property id=&quot;20300&quot; value=&quot;Slide 12&quot;/&gt;&lt;property id=&quot;20307&quot; value=&quot;300&quot;/&gt;&lt;/object&gt;&lt;object type=&quot;3&quot; unique_id=&quot;547033&quot;&gt;&lt;property id=&quot;20148&quot; value=&quot;5&quot;/&gt;&lt;property id=&quot;20300&quot; value=&quot;Slide 13&quot;/&gt;&lt;property id=&quot;20307&quot; value=&quot;301&quot;/&gt;&lt;/object&gt;&lt;object type=&quot;3&quot; unique_id=&quot;547034&quot;&gt;&lt;property id=&quot;20148&quot; value=&quot;5&quot;/&gt;&lt;property id=&quot;20300&quot; value=&quot;Slide 14&quot;/&gt;&lt;property id=&quot;20307&quot; value=&quot;302&quot;/&gt;&lt;/object&gt;&lt;object type=&quot;3&quot; unique_id=&quot;547035&quot;&gt;&lt;property id=&quot;20148&quot; value=&quot;5&quot;/&gt;&lt;property id=&quot;20300&quot; value=&quot;Slide 15&quot;/&gt;&lt;property id=&quot;20307&quot; value=&quot;303&quot;/&gt;&lt;/object&gt;&lt;/object&gt;&lt;object type=&quot;8&quot; unique_id=&quot;267187&quot;&gt;&lt;/object&gt;&lt;/object&gt;&lt;/database&gt;"/>
  <p:tag name="SECTOMILLISECCONVERTED" val="1"/>
  <p:tag name="CLASSAUTHORFOOTERSHOWNUM" val="0"/>
  <p:tag name="CLASSAUTHORTOPICSDELIF1" val="1"/>
  <p:tag name="CLASSAUTHORUTIME" val="00:30"/>
  <p:tag name="CLASSAUTHORUOBJONSUMM" val="1"/>
  <p:tag name="CLASSAUTHORUOBJ" val="Explain what natural language processing is. &#10;Identify NLP use cases.&#10;Explain basic NLP concepts and terminology&#10;List the tools and services for NLP.&#10;"/>
  <p:tag name="CLASSAUTHORUDESC" val="This unit introduces Natural Language Processing. It covers key applications of NLP, basics concepts and terminology, tools and services and NLP challenges."/>
  <p:tag name="CLASSAUTHORCCODE" val="SAAI"/>
  <p:tag name="CLASSAUTHORCVER" val="3"/>
  <p:tag name="CLASSAUTHORUSUFFIX" val="05-NLPintro"/>
</p:tagLst>
</file>

<file path=ppt/tags/tag10.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1.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2.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3.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1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2.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3.xml><?xml version="1.0" encoding="utf-8"?>
<p:tagLst xmlns:a="http://schemas.openxmlformats.org/drawingml/2006/main" xmlns:r="http://schemas.openxmlformats.org/officeDocument/2006/relationships" xmlns:p="http://schemas.openxmlformats.org/presentationml/2006/main">
  <p:tag name="CLASSAUTHORUNITTITLE" val="1"/>
</p:tagLst>
</file>

<file path=ppt/tags/tag4.xml><?xml version="1.0" encoding="utf-8"?>
<p:tagLst xmlns:a="http://schemas.openxmlformats.org/drawingml/2006/main" xmlns:r="http://schemas.openxmlformats.org/officeDocument/2006/relationships" xmlns:p="http://schemas.openxmlformats.org/presentationml/2006/main">
  <p:tag name="CLASSAUTHORALTUSESLIDE" val="1"/>
</p:tagLst>
</file>

<file path=ppt/tags/tag5.xml><?xml version="1.0" encoding="utf-8"?>
<p:tagLst xmlns:a="http://schemas.openxmlformats.org/drawingml/2006/main" xmlns:r="http://schemas.openxmlformats.org/officeDocument/2006/relationships" xmlns:p="http://schemas.openxmlformats.org/presentationml/2006/main">
  <p:tag name="CLASSAUTHORALTUSESLIDE" val="1"/>
  <p:tag name="CLASSAUTHORTOPICPAGE" val="L"/>
</p:tagLst>
</file>

<file path=ppt/tags/tag6.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7.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8.xml><?xml version="1.0" encoding="utf-8"?>
<p:tagLst xmlns:a="http://schemas.openxmlformats.org/drawingml/2006/main" xmlns:r="http://schemas.openxmlformats.org/officeDocument/2006/relationships" xmlns:p="http://schemas.openxmlformats.org/presentationml/2006/main">
  <p:tag name="CLASSAUTHORTOPICPOS" val="start"/>
</p:tagLst>
</file>

<file path=ppt/tags/tag9.xml><?xml version="1.0" encoding="utf-8"?>
<p:tagLst xmlns:a="http://schemas.openxmlformats.org/drawingml/2006/main" xmlns:r="http://schemas.openxmlformats.org/officeDocument/2006/relationships" xmlns:p="http://schemas.openxmlformats.org/presentationml/2006/main">
  <p:tag name="CLASSAUTHORTOPICPOS" val="start"/>
</p:tagLst>
</file>

<file path=ppt/theme/theme1.xml><?xml version="1.0" encoding="utf-8"?>
<a:theme xmlns:a="http://schemas.openxmlformats.org/drawingml/2006/main" name="ClassAuthor-Cloud">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7CB886FC-05FA-4CBE-A835-B3F4B55BD241}"/>
    </a:ext>
  </a:extLst>
</a:theme>
</file>

<file path=ppt/theme/theme2.xml><?xml version="1.0" encoding="utf-8"?>
<a:theme xmlns:a="http://schemas.openxmlformats.org/drawingml/2006/main" name="ClassAuthor-Cloud Gray">
  <a:themeElements>
    <a:clrScheme name="Cloud2020">
      <a:dk1>
        <a:srgbClr val="181818"/>
      </a:dk1>
      <a:lt1>
        <a:srgbClr val="FFFFFF"/>
      </a:lt1>
      <a:dk2>
        <a:srgbClr val="181818"/>
      </a:dk2>
      <a:lt2>
        <a:srgbClr val="F3F3F3"/>
      </a:lt2>
      <a:accent1>
        <a:srgbClr val="7F7F7F"/>
      </a:accent1>
      <a:accent2>
        <a:srgbClr val="0062FF"/>
      </a:accent2>
      <a:accent3>
        <a:srgbClr val="D12765"/>
      </a:accent3>
      <a:accent4>
        <a:srgbClr val="8A3FFC"/>
      </a:accent4>
      <a:accent5>
        <a:srgbClr val="007D79"/>
      </a:accent5>
      <a:accent6>
        <a:srgbClr val="6F6F6F"/>
      </a:accent6>
      <a:hlink>
        <a:srgbClr val="1631FA"/>
      </a:hlink>
      <a:folHlink>
        <a:srgbClr val="7F1C7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lstStyle>
        <a:defPPr algn="l" eaLnBrk="1" hangingPunct="1">
          <a:lnSpc>
            <a:spcPts val="2300"/>
          </a:lnSpc>
          <a:defRPr sz="2000" b="1" dirty="0">
            <a:solidFill>
              <a:srgbClr val="FFFFFF"/>
            </a:solidFill>
            <a:latin typeface="IBM Plex Sans" panose="020B0503050203000203" pitchFamily="34"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ClassAuthor.potx" id="{DE7E8E3A-AFD3-457F-9093-E639B5F6BB6E}" vid="{58663E6A-1CD8-405F-A904-B1614285B363}"/>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ClassAuthor</Template>
  <TotalTime>2073</TotalTime>
  <Words>3021</Words>
  <Application>Microsoft Office PowerPoint</Application>
  <PresentationFormat>Custom</PresentationFormat>
  <Paragraphs>290</Paragraphs>
  <Slides>25</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25</vt:i4>
      </vt:variant>
    </vt:vector>
  </HeadingPairs>
  <TitlesOfParts>
    <vt:vector size="32" baseType="lpstr">
      <vt:lpstr>Arial</vt:lpstr>
      <vt:lpstr>IBM Plex Sans</vt:lpstr>
      <vt:lpstr>IBM Plex Sans ExtraLight</vt:lpstr>
      <vt:lpstr>IBM Plex Sans Regular</vt:lpstr>
      <vt:lpstr>Wingdings</vt:lpstr>
      <vt:lpstr>ClassAuthor-Cloud</vt:lpstr>
      <vt:lpstr>ClassAuthor-Cloud Gray</vt:lpstr>
      <vt:lpstr>Introduction to natural language processing</vt:lpstr>
      <vt:lpstr>Unit objectives</vt:lpstr>
      <vt:lpstr>Topics</vt:lpstr>
      <vt:lpstr>Natural language processing overview </vt:lpstr>
      <vt:lpstr>What is natural language processing</vt:lpstr>
      <vt:lpstr>Natural language processing applications</vt:lpstr>
      <vt:lpstr>Natural language processing challenges</vt:lpstr>
      <vt:lpstr>Natural language processing use cases </vt:lpstr>
      <vt:lpstr>Natural language processing use cases</vt:lpstr>
      <vt:lpstr>Natural language processing use cases (cont.)</vt:lpstr>
      <vt:lpstr>Natural language processing use cases (cont.)</vt:lpstr>
      <vt:lpstr>Natural language processing basic concepts and terminology </vt:lpstr>
      <vt:lpstr>Basic concepts and terminologies</vt:lpstr>
      <vt:lpstr>Basic concepts and terminologies (cont.)</vt:lpstr>
      <vt:lpstr>Basic concepts and terminologies (cont.)</vt:lpstr>
      <vt:lpstr>Basic concepts and terminologies (cont.)</vt:lpstr>
      <vt:lpstr>Basic concepts and terminologies (cont.)</vt:lpstr>
      <vt:lpstr>Natural language processing tools and services </vt:lpstr>
      <vt:lpstr>Natural language processing tools and services</vt:lpstr>
      <vt:lpstr>Natural language processing tools and services (cont.)</vt:lpstr>
      <vt:lpstr>Unit summary</vt:lpstr>
      <vt:lpstr>Review questions</vt:lpstr>
      <vt:lpstr>Review questions (cont.)</vt:lpstr>
      <vt:lpstr>Review answers</vt:lpstr>
      <vt:lpstr>Review answers (cont.)</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natural language processing</dc:title>
  <dc:creator>Marcela Adan</dc:creator>
  <cp:lastModifiedBy>Marcela Adan</cp:lastModifiedBy>
  <cp:revision>30</cp:revision>
  <cp:lastPrinted>2022-06-20T23:49:10Z</cp:lastPrinted>
  <dcterms:created xsi:type="dcterms:W3CDTF">2022-04-02T19:20:10Z</dcterms:created>
  <dcterms:modified xsi:type="dcterms:W3CDTF">2022-06-20T23:55:47Z</dcterms:modified>
</cp:coreProperties>
</file>